
<file path=[Content_Types].xml><?xml version="1.0" encoding="utf-8"?>
<Types xmlns="http://schemas.openxmlformats.org/package/2006/content-types">
  <Default Extension="png" ContentType="image/png"/>
  <Default Extension="m4a" ContentType="audio/unknown"/>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2"/>
  </p:notesMasterIdLst>
  <p:sldIdLst>
    <p:sldId id="256" r:id="rId2"/>
    <p:sldId id="257" r:id="rId3"/>
    <p:sldId id="259" r:id="rId4"/>
    <p:sldId id="269" r:id="rId5"/>
    <p:sldId id="260" r:id="rId6"/>
    <p:sldId id="268" r:id="rId7"/>
    <p:sldId id="267" r:id="rId8"/>
    <p:sldId id="279" r:id="rId9"/>
    <p:sldId id="280" r:id="rId10"/>
    <p:sldId id="281" r:id="rId11"/>
    <p:sldId id="261" r:id="rId12"/>
    <p:sldId id="262" r:id="rId13"/>
    <p:sldId id="270" r:id="rId14"/>
    <p:sldId id="271" r:id="rId15"/>
    <p:sldId id="272" r:id="rId16"/>
    <p:sldId id="282" r:id="rId17"/>
    <p:sldId id="283" r:id="rId18"/>
    <p:sldId id="284" r:id="rId19"/>
    <p:sldId id="263" r:id="rId20"/>
    <p:sldId id="264" r:id="rId21"/>
    <p:sldId id="274" r:id="rId22"/>
    <p:sldId id="285" r:id="rId23"/>
    <p:sldId id="273" r:id="rId24"/>
    <p:sldId id="275" r:id="rId25"/>
    <p:sldId id="265" r:id="rId26"/>
    <p:sldId id="266" r:id="rId27"/>
    <p:sldId id="276" r:id="rId28"/>
    <p:sldId id="277" r:id="rId29"/>
    <p:sldId id="278" r:id="rId30"/>
    <p:sldId id="258" r:id="rId31"/>
  </p:sldIdLst>
  <p:sldSz cx="12192000" cy="6858000"/>
  <p:notesSz cx="6858000" cy="9144000"/>
  <p:embeddedFontLst>
    <p:embeddedFont>
      <p:font typeface="Calibri" pitchFamily="34" charset="0"/>
      <p:regular r:id="rId33"/>
      <p:bold r:id="rId34"/>
      <p:italic r:id="rId35"/>
      <p:boldItalic r:id="rId36"/>
    </p:embeddedFont>
    <p:embeddedFont>
      <p:font typeface="微软雅黑" pitchFamily="34" charset="-122"/>
      <p:regular r:id="rId37"/>
      <p:bold r:id="rId38"/>
    </p:embeddedFont>
    <p:embeddedFont>
      <p:font typeface="等线" pitchFamily="2" charset="-122"/>
      <p:regular r:id="rId39"/>
      <p:bold r:id="rId40"/>
    </p:embeddedFont>
    <p:embeddedFont>
      <p:font typeface="等线 Light" pitchFamily="2" charset="-122"/>
      <p:regular r:id="rId41"/>
    </p:embeddedFont>
  </p:embeddedFontLst>
  <p:custDataLst>
    <p:tags r:id="rId4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B0F0"/>
    <a:srgbClr val="513E4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842" autoAdjust="0"/>
  </p:normalViewPr>
  <p:slideViewPr>
    <p:cSldViewPr snapToGrid="0">
      <p:cViewPr>
        <p:scale>
          <a:sx n="73" d="100"/>
          <a:sy n="73" d="100"/>
        </p:scale>
        <p:origin x="-816" y="-91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2.fntdata"/><Relationship Id="rId42"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1.fntdata"/><Relationship Id="rId38" Type="http://schemas.openxmlformats.org/officeDocument/2006/relationships/font" Target="fonts/font6.fntdata"/><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font" Target="fonts/font5.fntdata"/><Relationship Id="rId40" Type="http://schemas.openxmlformats.org/officeDocument/2006/relationships/font" Target="fonts/font8.fntdata"/><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4.fntdata"/><Relationship Id="rId49"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3.fntdata"/><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924730-7C2A-4653-B8F0-611EE1C21CD7}" type="datetimeFigureOut">
              <a:rPr lang="zh-CN" altLang="en-US" smtClean="0"/>
              <a:t>2018/4/24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A184DF-4259-41C3-804E-8DA580BF59B8}" type="slidenum">
              <a:rPr lang="zh-CN" altLang="en-US" smtClean="0"/>
              <a:t>‹#›</a:t>
            </a:fld>
            <a:endParaRPr lang="zh-CN" altLang="en-US"/>
          </a:p>
        </p:txBody>
      </p:sp>
    </p:spTree>
    <p:extLst>
      <p:ext uri="{BB962C8B-B14F-4D97-AF65-F5344CB8AC3E}">
        <p14:creationId xmlns:p14="http://schemas.microsoft.com/office/powerpoint/2010/main" val="19735525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大侠素材铺  淘宝店：</a:t>
            </a:r>
            <a:r>
              <a:rPr lang="en-US" altLang="zh-CN" dirty="0" smtClean="0"/>
              <a:t>https://dxpu.taobao.com/</a:t>
            </a:r>
            <a:endParaRPr lang="zh-CN" altLang="en-US" dirty="0"/>
          </a:p>
        </p:txBody>
      </p:sp>
      <p:sp>
        <p:nvSpPr>
          <p:cNvPr id="4" name="灯片编号占位符 3"/>
          <p:cNvSpPr>
            <a:spLocks noGrp="1"/>
          </p:cNvSpPr>
          <p:nvPr>
            <p:ph type="sldNum" sz="quarter" idx="10"/>
          </p:nvPr>
        </p:nvSpPr>
        <p:spPr/>
        <p:txBody>
          <a:bodyPr/>
          <a:lstStyle/>
          <a:p>
            <a:fld id="{E6A184DF-4259-41C3-804E-8DA580BF59B8}" type="slidenum">
              <a:rPr lang="zh-CN" altLang="en-US" smtClean="0"/>
              <a:t>1</a:t>
            </a:fld>
            <a:endParaRPr lang="zh-CN" altLang="en-US"/>
          </a:p>
        </p:txBody>
      </p:sp>
    </p:spTree>
    <p:extLst>
      <p:ext uri="{BB962C8B-B14F-4D97-AF65-F5344CB8AC3E}">
        <p14:creationId xmlns:p14="http://schemas.microsoft.com/office/powerpoint/2010/main" val="16305995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A184DF-4259-41C3-804E-8DA580BF59B8}" type="slidenum">
              <a:rPr lang="zh-CN" altLang="en-US" smtClean="0"/>
              <a:t>13</a:t>
            </a:fld>
            <a:endParaRPr lang="zh-CN" altLang="en-US"/>
          </a:p>
        </p:txBody>
      </p:sp>
    </p:spTree>
    <p:extLst>
      <p:ext uri="{BB962C8B-B14F-4D97-AF65-F5344CB8AC3E}">
        <p14:creationId xmlns:p14="http://schemas.microsoft.com/office/powerpoint/2010/main" val="35759845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A184DF-4259-41C3-804E-8DA580BF59B8}" type="slidenum">
              <a:rPr lang="zh-CN" altLang="en-US" smtClean="0"/>
              <a:t>14</a:t>
            </a:fld>
            <a:endParaRPr lang="zh-CN" altLang="en-US"/>
          </a:p>
        </p:txBody>
      </p:sp>
    </p:spTree>
    <p:extLst>
      <p:ext uri="{BB962C8B-B14F-4D97-AF65-F5344CB8AC3E}">
        <p14:creationId xmlns:p14="http://schemas.microsoft.com/office/powerpoint/2010/main" val="36572649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A184DF-4259-41C3-804E-8DA580BF59B8}" type="slidenum">
              <a:rPr lang="zh-CN" altLang="en-US" smtClean="0"/>
              <a:t>15</a:t>
            </a:fld>
            <a:endParaRPr lang="zh-CN" altLang="en-US"/>
          </a:p>
        </p:txBody>
      </p:sp>
    </p:spTree>
    <p:extLst>
      <p:ext uri="{BB962C8B-B14F-4D97-AF65-F5344CB8AC3E}">
        <p14:creationId xmlns:p14="http://schemas.microsoft.com/office/powerpoint/2010/main" val="2250777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A184DF-4259-41C3-804E-8DA580BF59B8}" type="slidenum">
              <a:rPr lang="zh-CN" altLang="en-US" smtClean="0"/>
              <a:t>19</a:t>
            </a:fld>
            <a:endParaRPr lang="zh-CN" altLang="en-US"/>
          </a:p>
        </p:txBody>
      </p:sp>
    </p:spTree>
    <p:extLst>
      <p:ext uri="{BB962C8B-B14F-4D97-AF65-F5344CB8AC3E}">
        <p14:creationId xmlns:p14="http://schemas.microsoft.com/office/powerpoint/2010/main" val="402936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A184DF-4259-41C3-804E-8DA580BF59B8}" type="slidenum">
              <a:rPr lang="zh-CN" altLang="en-US" smtClean="0"/>
              <a:t>20</a:t>
            </a:fld>
            <a:endParaRPr lang="zh-CN" altLang="en-US"/>
          </a:p>
        </p:txBody>
      </p:sp>
    </p:spTree>
    <p:extLst>
      <p:ext uri="{BB962C8B-B14F-4D97-AF65-F5344CB8AC3E}">
        <p14:creationId xmlns:p14="http://schemas.microsoft.com/office/powerpoint/2010/main" val="8878454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A184DF-4259-41C3-804E-8DA580BF59B8}" type="slidenum">
              <a:rPr lang="zh-CN" altLang="en-US" smtClean="0"/>
              <a:t>21</a:t>
            </a:fld>
            <a:endParaRPr lang="zh-CN" altLang="en-US"/>
          </a:p>
        </p:txBody>
      </p:sp>
    </p:spTree>
    <p:extLst>
      <p:ext uri="{BB962C8B-B14F-4D97-AF65-F5344CB8AC3E}">
        <p14:creationId xmlns:p14="http://schemas.microsoft.com/office/powerpoint/2010/main" val="35053521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A184DF-4259-41C3-804E-8DA580BF59B8}" type="slidenum">
              <a:rPr lang="zh-CN" altLang="en-US" smtClean="0"/>
              <a:t>23</a:t>
            </a:fld>
            <a:endParaRPr lang="zh-CN" altLang="en-US"/>
          </a:p>
        </p:txBody>
      </p:sp>
    </p:spTree>
    <p:extLst>
      <p:ext uri="{BB962C8B-B14F-4D97-AF65-F5344CB8AC3E}">
        <p14:creationId xmlns:p14="http://schemas.microsoft.com/office/powerpoint/2010/main" val="29153768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A184DF-4259-41C3-804E-8DA580BF59B8}" type="slidenum">
              <a:rPr lang="zh-CN" altLang="en-US" smtClean="0"/>
              <a:t>24</a:t>
            </a:fld>
            <a:endParaRPr lang="zh-CN" altLang="en-US"/>
          </a:p>
        </p:txBody>
      </p:sp>
    </p:spTree>
    <p:extLst>
      <p:ext uri="{BB962C8B-B14F-4D97-AF65-F5344CB8AC3E}">
        <p14:creationId xmlns:p14="http://schemas.microsoft.com/office/powerpoint/2010/main" val="34588240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A184DF-4259-41C3-804E-8DA580BF59B8}" type="slidenum">
              <a:rPr lang="zh-CN" altLang="en-US" smtClean="0"/>
              <a:t>25</a:t>
            </a:fld>
            <a:endParaRPr lang="zh-CN" altLang="en-US"/>
          </a:p>
        </p:txBody>
      </p:sp>
    </p:spTree>
    <p:extLst>
      <p:ext uri="{BB962C8B-B14F-4D97-AF65-F5344CB8AC3E}">
        <p14:creationId xmlns:p14="http://schemas.microsoft.com/office/powerpoint/2010/main" val="39186564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A184DF-4259-41C3-804E-8DA580BF59B8}" type="slidenum">
              <a:rPr lang="zh-CN" altLang="en-US" smtClean="0"/>
              <a:t>26</a:t>
            </a:fld>
            <a:endParaRPr lang="zh-CN" altLang="en-US"/>
          </a:p>
        </p:txBody>
      </p:sp>
    </p:spTree>
    <p:extLst>
      <p:ext uri="{BB962C8B-B14F-4D97-AF65-F5344CB8AC3E}">
        <p14:creationId xmlns:p14="http://schemas.microsoft.com/office/powerpoint/2010/main" val="30348862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A184DF-4259-41C3-804E-8DA580BF59B8}" type="slidenum">
              <a:rPr lang="zh-CN" altLang="en-US" smtClean="0"/>
              <a:t>2</a:t>
            </a:fld>
            <a:endParaRPr lang="zh-CN" altLang="en-US"/>
          </a:p>
        </p:txBody>
      </p:sp>
    </p:spTree>
    <p:extLst>
      <p:ext uri="{BB962C8B-B14F-4D97-AF65-F5344CB8AC3E}">
        <p14:creationId xmlns:p14="http://schemas.microsoft.com/office/powerpoint/2010/main" val="30743187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A184DF-4259-41C3-804E-8DA580BF59B8}" type="slidenum">
              <a:rPr lang="zh-CN" altLang="en-US" smtClean="0"/>
              <a:t>27</a:t>
            </a:fld>
            <a:endParaRPr lang="zh-CN" altLang="en-US"/>
          </a:p>
        </p:txBody>
      </p:sp>
    </p:spTree>
    <p:extLst>
      <p:ext uri="{BB962C8B-B14F-4D97-AF65-F5344CB8AC3E}">
        <p14:creationId xmlns:p14="http://schemas.microsoft.com/office/powerpoint/2010/main" val="10402033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A184DF-4259-41C3-804E-8DA580BF59B8}" type="slidenum">
              <a:rPr lang="zh-CN" altLang="en-US" smtClean="0"/>
              <a:t>28</a:t>
            </a:fld>
            <a:endParaRPr lang="zh-CN" altLang="en-US"/>
          </a:p>
        </p:txBody>
      </p:sp>
    </p:spTree>
    <p:extLst>
      <p:ext uri="{BB962C8B-B14F-4D97-AF65-F5344CB8AC3E}">
        <p14:creationId xmlns:p14="http://schemas.microsoft.com/office/powerpoint/2010/main" val="12041302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A184DF-4259-41C3-804E-8DA580BF59B8}" type="slidenum">
              <a:rPr lang="zh-CN" altLang="en-US" smtClean="0"/>
              <a:t>29</a:t>
            </a:fld>
            <a:endParaRPr lang="zh-CN" altLang="en-US"/>
          </a:p>
        </p:txBody>
      </p:sp>
    </p:spTree>
    <p:extLst>
      <p:ext uri="{BB962C8B-B14F-4D97-AF65-F5344CB8AC3E}">
        <p14:creationId xmlns:p14="http://schemas.microsoft.com/office/powerpoint/2010/main" val="18260491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大侠素材铺  淘宝店：</a:t>
            </a:r>
            <a:r>
              <a:rPr lang="en-US" altLang="zh-CN" dirty="0" smtClean="0"/>
              <a:t>https://dxpu.taobao.com/</a:t>
            </a:r>
            <a:endParaRPr lang="zh-CN" altLang="en-US" dirty="0"/>
          </a:p>
        </p:txBody>
      </p:sp>
      <p:sp>
        <p:nvSpPr>
          <p:cNvPr id="4" name="灯片编号占位符 3"/>
          <p:cNvSpPr>
            <a:spLocks noGrp="1"/>
          </p:cNvSpPr>
          <p:nvPr>
            <p:ph type="sldNum" sz="quarter" idx="10"/>
          </p:nvPr>
        </p:nvSpPr>
        <p:spPr/>
        <p:txBody>
          <a:bodyPr/>
          <a:lstStyle/>
          <a:p>
            <a:fld id="{E6A184DF-4259-41C3-804E-8DA580BF59B8}" type="slidenum">
              <a:rPr lang="zh-CN" altLang="en-US" smtClean="0"/>
              <a:t>30</a:t>
            </a:fld>
            <a:endParaRPr lang="zh-CN" altLang="en-US"/>
          </a:p>
        </p:txBody>
      </p:sp>
    </p:spTree>
    <p:extLst>
      <p:ext uri="{BB962C8B-B14F-4D97-AF65-F5344CB8AC3E}">
        <p14:creationId xmlns:p14="http://schemas.microsoft.com/office/powerpoint/2010/main" val="38914982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A184DF-4259-41C3-804E-8DA580BF59B8}" type="slidenum">
              <a:rPr lang="zh-CN" altLang="en-US" smtClean="0"/>
              <a:t>3</a:t>
            </a:fld>
            <a:endParaRPr lang="zh-CN" altLang="en-US"/>
          </a:p>
        </p:txBody>
      </p:sp>
    </p:spTree>
    <p:extLst>
      <p:ext uri="{BB962C8B-B14F-4D97-AF65-F5344CB8AC3E}">
        <p14:creationId xmlns:p14="http://schemas.microsoft.com/office/powerpoint/2010/main" val="12450699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A184DF-4259-41C3-804E-8DA580BF59B8}" type="slidenum">
              <a:rPr lang="zh-CN" altLang="en-US" smtClean="0"/>
              <a:t>4</a:t>
            </a:fld>
            <a:endParaRPr lang="zh-CN" altLang="en-US"/>
          </a:p>
        </p:txBody>
      </p:sp>
    </p:spTree>
    <p:extLst>
      <p:ext uri="{BB962C8B-B14F-4D97-AF65-F5344CB8AC3E}">
        <p14:creationId xmlns:p14="http://schemas.microsoft.com/office/powerpoint/2010/main" val="36523771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A184DF-4259-41C3-804E-8DA580BF59B8}" type="slidenum">
              <a:rPr lang="zh-CN" altLang="en-US" smtClean="0"/>
              <a:t>5</a:t>
            </a:fld>
            <a:endParaRPr lang="zh-CN" altLang="en-US"/>
          </a:p>
        </p:txBody>
      </p:sp>
    </p:spTree>
    <p:extLst>
      <p:ext uri="{BB962C8B-B14F-4D97-AF65-F5344CB8AC3E}">
        <p14:creationId xmlns:p14="http://schemas.microsoft.com/office/powerpoint/2010/main" val="7038250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A184DF-4259-41C3-804E-8DA580BF59B8}" type="slidenum">
              <a:rPr lang="zh-CN" altLang="en-US" smtClean="0"/>
              <a:t>6</a:t>
            </a:fld>
            <a:endParaRPr lang="zh-CN" altLang="en-US"/>
          </a:p>
        </p:txBody>
      </p:sp>
    </p:spTree>
    <p:extLst>
      <p:ext uri="{BB962C8B-B14F-4D97-AF65-F5344CB8AC3E}">
        <p14:creationId xmlns:p14="http://schemas.microsoft.com/office/powerpoint/2010/main" val="36218459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A184DF-4259-41C3-804E-8DA580BF59B8}" type="slidenum">
              <a:rPr lang="zh-CN" altLang="en-US" smtClean="0"/>
              <a:t>7</a:t>
            </a:fld>
            <a:endParaRPr lang="zh-CN" altLang="en-US"/>
          </a:p>
        </p:txBody>
      </p:sp>
    </p:spTree>
    <p:extLst>
      <p:ext uri="{BB962C8B-B14F-4D97-AF65-F5344CB8AC3E}">
        <p14:creationId xmlns:p14="http://schemas.microsoft.com/office/powerpoint/2010/main" val="41543271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A184DF-4259-41C3-804E-8DA580BF59B8}" type="slidenum">
              <a:rPr lang="zh-CN" altLang="en-US" smtClean="0"/>
              <a:t>11</a:t>
            </a:fld>
            <a:endParaRPr lang="zh-CN" altLang="en-US"/>
          </a:p>
        </p:txBody>
      </p:sp>
    </p:spTree>
    <p:extLst>
      <p:ext uri="{BB962C8B-B14F-4D97-AF65-F5344CB8AC3E}">
        <p14:creationId xmlns:p14="http://schemas.microsoft.com/office/powerpoint/2010/main" val="35571103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A184DF-4259-41C3-804E-8DA580BF59B8}" type="slidenum">
              <a:rPr lang="zh-CN" altLang="en-US" smtClean="0"/>
              <a:t>12</a:t>
            </a:fld>
            <a:endParaRPr lang="zh-CN" altLang="en-US"/>
          </a:p>
        </p:txBody>
      </p:sp>
    </p:spTree>
    <p:extLst>
      <p:ext uri="{BB962C8B-B14F-4D97-AF65-F5344CB8AC3E}">
        <p14:creationId xmlns:p14="http://schemas.microsoft.com/office/powerpoint/2010/main" val="38590204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665DDB2A-A3F8-4E4C-B7F8-D35A4396A34F}" type="datetimeFigureOut">
              <a:rPr lang="zh-CN" altLang="en-US" smtClean="0"/>
              <a:t>2018/4/24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51EC55-CFD4-44FD-9D53-53FAC534FFAB}" type="slidenum">
              <a:rPr lang="zh-CN" altLang="en-US" smtClean="0"/>
              <a:t>‹#›</a:t>
            </a:fld>
            <a:endParaRPr lang="zh-CN" altLang="en-US"/>
          </a:p>
        </p:txBody>
      </p:sp>
    </p:spTree>
    <p:extLst>
      <p:ext uri="{BB962C8B-B14F-4D97-AF65-F5344CB8AC3E}">
        <p14:creationId xmlns:p14="http://schemas.microsoft.com/office/powerpoint/2010/main" val="26092706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65DDB2A-A3F8-4E4C-B7F8-D35A4396A34F}" type="datetimeFigureOut">
              <a:rPr lang="zh-CN" altLang="en-US" smtClean="0"/>
              <a:t>2018/4/24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51EC55-CFD4-44FD-9D53-53FAC534FFAB}" type="slidenum">
              <a:rPr lang="zh-CN" altLang="en-US" smtClean="0"/>
              <a:t>‹#›</a:t>
            </a:fld>
            <a:endParaRPr lang="zh-CN" altLang="en-US"/>
          </a:p>
        </p:txBody>
      </p:sp>
    </p:spTree>
    <p:extLst>
      <p:ext uri="{BB962C8B-B14F-4D97-AF65-F5344CB8AC3E}">
        <p14:creationId xmlns:p14="http://schemas.microsoft.com/office/powerpoint/2010/main" val="2579047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65DDB2A-A3F8-4E4C-B7F8-D35A4396A34F}" type="datetimeFigureOut">
              <a:rPr lang="zh-CN" altLang="en-US" smtClean="0"/>
              <a:t>2018/4/24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51EC55-CFD4-44FD-9D53-53FAC534FFAB}" type="slidenum">
              <a:rPr lang="zh-CN" altLang="en-US" smtClean="0"/>
              <a:t>‹#›</a:t>
            </a:fld>
            <a:endParaRPr lang="zh-CN" altLang="en-US"/>
          </a:p>
        </p:txBody>
      </p:sp>
    </p:spTree>
    <p:extLst>
      <p:ext uri="{BB962C8B-B14F-4D97-AF65-F5344CB8AC3E}">
        <p14:creationId xmlns:p14="http://schemas.microsoft.com/office/powerpoint/2010/main" val="14130156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65DDB2A-A3F8-4E4C-B7F8-D35A4396A34F}" type="datetimeFigureOut">
              <a:rPr lang="zh-CN" altLang="en-US" smtClean="0"/>
              <a:t>2018/4/24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51EC55-CFD4-44FD-9D53-53FAC534FFAB}" type="slidenum">
              <a:rPr lang="zh-CN" altLang="en-US" smtClean="0"/>
              <a:t>‹#›</a:t>
            </a:fld>
            <a:endParaRPr lang="zh-CN" altLang="en-US"/>
          </a:p>
        </p:txBody>
      </p:sp>
    </p:spTree>
    <p:extLst>
      <p:ext uri="{BB962C8B-B14F-4D97-AF65-F5344CB8AC3E}">
        <p14:creationId xmlns:p14="http://schemas.microsoft.com/office/powerpoint/2010/main" val="4073112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665DDB2A-A3F8-4E4C-B7F8-D35A4396A34F}" type="datetimeFigureOut">
              <a:rPr lang="zh-CN" altLang="en-US" smtClean="0"/>
              <a:t>2018/4/24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51EC55-CFD4-44FD-9D53-53FAC534FFAB}" type="slidenum">
              <a:rPr lang="zh-CN" altLang="en-US" smtClean="0"/>
              <a:t>‹#›</a:t>
            </a:fld>
            <a:endParaRPr lang="zh-CN" altLang="en-US"/>
          </a:p>
        </p:txBody>
      </p:sp>
    </p:spTree>
    <p:extLst>
      <p:ext uri="{BB962C8B-B14F-4D97-AF65-F5344CB8AC3E}">
        <p14:creationId xmlns:p14="http://schemas.microsoft.com/office/powerpoint/2010/main" val="20100472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65DDB2A-A3F8-4E4C-B7F8-D35A4396A34F}" type="datetimeFigureOut">
              <a:rPr lang="zh-CN" altLang="en-US" smtClean="0"/>
              <a:t>2018/4/24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B51EC55-CFD4-44FD-9D53-53FAC534FFAB}" type="slidenum">
              <a:rPr lang="zh-CN" altLang="en-US" smtClean="0"/>
              <a:t>‹#›</a:t>
            </a:fld>
            <a:endParaRPr lang="zh-CN" altLang="en-US"/>
          </a:p>
        </p:txBody>
      </p:sp>
    </p:spTree>
    <p:extLst>
      <p:ext uri="{BB962C8B-B14F-4D97-AF65-F5344CB8AC3E}">
        <p14:creationId xmlns:p14="http://schemas.microsoft.com/office/powerpoint/2010/main" val="26521202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65DDB2A-A3F8-4E4C-B7F8-D35A4396A34F}" type="datetimeFigureOut">
              <a:rPr lang="zh-CN" altLang="en-US" smtClean="0"/>
              <a:t>2018/4/24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B51EC55-CFD4-44FD-9D53-53FAC534FFAB}" type="slidenum">
              <a:rPr lang="zh-CN" altLang="en-US" smtClean="0"/>
              <a:t>‹#›</a:t>
            </a:fld>
            <a:endParaRPr lang="zh-CN" altLang="en-US"/>
          </a:p>
        </p:txBody>
      </p:sp>
    </p:spTree>
    <p:extLst>
      <p:ext uri="{BB962C8B-B14F-4D97-AF65-F5344CB8AC3E}">
        <p14:creationId xmlns:p14="http://schemas.microsoft.com/office/powerpoint/2010/main" val="16282362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65DDB2A-A3F8-4E4C-B7F8-D35A4396A34F}" type="datetimeFigureOut">
              <a:rPr lang="zh-CN" altLang="en-US" smtClean="0"/>
              <a:t>2018/4/24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B51EC55-CFD4-44FD-9D53-53FAC534FFAB}" type="slidenum">
              <a:rPr lang="zh-CN" altLang="en-US" smtClean="0"/>
              <a:t>‹#›</a:t>
            </a:fld>
            <a:endParaRPr lang="zh-CN" altLang="en-US"/>
          </a:p>
        </p:txBody>
      </p:sp>
    </p:spTree>
    <p:extLst>
      <p:ext uri="{BB962C8B-B14F-4D97-AF65-F5344CB8AC3E}">
        <p14:creationId xmlns:p14="http://schemas.microsoft.com/office/powerpoint/2010/main" val="41814992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p:cNvPicPr>
            <a:picLocks noChangeAspect="1"/>
          </p:cNvPicPr>
          <p:nvPr userDrawn="1"/>
        </p:nvPicPr>
        <p:blipFill rotWithShape="1">
          <a:blip r:embed="rId2">
            <a:extLst>
              <a:ext uri="{28A0092B-C50C-407E-A947-70E740481C1C}">
                <a14:useLocalDpi xmlns:a14="http://schemas.microsoft.com/office/drawing/2010/main" val="0"/>
              </a:ext>
            </a:extLst>
          </a:blip>
          <a:srcRect b="32804"/>
          <a:stretch/>
        </p:blipFill>
        <p:spPr>
          <a:xfrm>
            <a:off x="0" y="0"/>
            <a:ext cx="12192000" cy="6858000"/>
          </a:xfrm>
          <a:prstGeom prst="rect">
            <a:avLst/>
          </a:prstGeom>
        </p:spPr>
      </p:pic>
    </p:spTree>
    <p:extLst>
      <p:ext uri="{BB962C8B-B14F-4D97-AF65-F5344CB8AC3E}">
        <p14:creationId xmlns:p14="http://schemas.microsoft.com/office/powerpoint/2010/main" val="38785430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665DDB2A-A3F8-4E4C-B7F8-D35A4396A34F}" type="datetimeFigureOut">
              <a:rPr lang="zh-CN" altLang="en-US" smtClean="0"/>
              <a:t>2018/4/24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B51EC55-CFD4-44FD-9D53-53FAC534FFAB}" type="slidenum">
              <a:rPr lang="zh-CN" altLang="en-US" smtClean="0"/>
              <a:t>‹#›</a:t>
            </a:fld>
            <a:endParaRPr lang="zh-CN" altLang="en-US"/>
          </a:p>
        </p:txBody>
      </p:sp>
    </p:spTree>
    <p:extLst>
      <p:ext uri="{BB962C8B-B14F-4D97-AF65-F5344CB8AC3E}">
        <p14:creationId xmlns:p14="http://schemas.microsoft.com/office/powerpoint/2010/main" val="19009972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665DDB2A-A3F8-4E4C-B7F8-D35A4396A34F}" type="datetimeFigureOut">
              <a:rPr lang="zh-CN" altLang="en-US" smtClean="0"/>
              <a:t>2018/4/24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B51EC55-CFD4-44FD-9D53-53FAC534FFAB}" type="slidenum">
              <a:rPr lang="zh-CN" altLang="en-US" smtClean="0"/>
              <a:t>‹#›</a:t>
            </a:fld>
            <a:endParaRPr lang="zh-CN" altLang="en-US"/>
          </a:p>
        </p:txBody>
      </p:sp>
    </p:spTree>
    <p:extLst>
      <p:ext uri="{BB962C8B-B14F-4D97-AF65-F5344CB8AC3E}">
        <p14:creationId xmlns:p14="http://schemas.microsoft.com/office/powerpoint/2010/main" val="18739568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5DDB2A-A3F8-4E4C-B7F8-D35A4396A34F}" type="datetimeFigureOut">
              <a:rPr lang="zh-CN" altLang="en-US" smtClean="0"/>
              <a:t>2018/4/24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B51EC55-CFD4-44FD-9D53-53FAC534FFAB}" type="slidenum">
              <a:rPr lang="zh-CN" altLang="en-US" smtClean="0"/>
              <a:t>‹#›</a:t>
            </a:fld>
            <a:endParaRPr lang="zh-CN" altLang="en-US"/>
          </a:p>
        </p:txBody>
      </p:sp>
    </p:spTree>
    <p:extLst>
      <p:ext uri="{BB962C8B-B14F-4D97-AF65-F5344CB8AC3E}">
        <p14:creationId xmlns:p14="http://schemas.microsoft.com/office/powerpoint/2010/main" val="3434095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0" y="-1"/>
            <a:ext cx="12192000" cy="6858001"/>
          </a:xfrm>
          <a:prstGeom prst="rect">
            <a:avLst/>
          </a:prstGeom>
        </p:spPr>
      </p:pic>
      <p:sp>
        <p:nvSpPr>
          <p:cNvPr id="2" name="文本框 1"/>
          <p:cNvSpPr txBox="1"/>
          <p:nvPr/>
        </p:nvSpPr>
        <p:spPr>
          <a:xfrm>
            <a:off x="2184622" y="3021635"/>
            <a:ext cx="7944803" cy="1015663"/>
          </a:xfrm>
          <a:prstGeom prst="rect">
            <a:avLst/>
          </a:prstGeom>
          <a:noFill/>
        </p:spPr>
        <p:txBody>
          <a:bodyPr wrap="none" rtlCol="0">
            <a:spAutoFit/>
          </a:bodyPr>
          <a:lstStyle/>
          <a:p>
            <a:pPr algn="ctr"/>
            <a:r>
              <a:rPr lang="zh-CN" altLang="en-US" sz="6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星 空 大 气 工 作 总 结</a:t>
            </a:r>
          </a:p>
        </p:txBody>
      </p:sp>
      <p:cxnSp>
        <p:nvCxnSpPr>
          <p:cNvPr id="5" name="直接连接符 4"/>
          <p:cNvCxnSpPr/>
          <p:nvPr/>
        </p:nvCxnSpPr>
        <p:spPr>
          <a:xfrm>
            <a:off x="2078448" y="2952345"/>
            <a:ext cx="8157148"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2078448" y="4106587"/>
            <a:ext cx="8157148"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4246882" y="1159587"/>
            <a:ext cx="3820278" cy="1862048"/>
          </a:xfrm>
          <a:prstGeom prst="rect">
            <a:avLst/>
          </a:prstGeom>
          <a:noFill/>
        </p:spPr>
        <p:txBody>
          <a:bodyPr wrap="none" rtlCol="0">
            <a:spAutoFit/>
          </a:bodyPr>
          <a:lstStyle/>
          <a:p>
            <a:pPr algn="ctr"/>
            <a:r>
              <a:rPr lang="en-US" altLang="zh-CN" sz="11500" b="1" dirty="0" smtClean="0">
                <a:solidFill>
                  <a:srgbClr val="00B0F0"/>
                </a:solidFill>
                <a:latin typeface="微软雅黑" panose="020B0503020204020204" pitchFamily="34" charset="-122"/>
                <a:ea typeface="微软雅黑" panose="020B0503020204020204" pitchFamily="34" charset="-122"/>
              </a:rPr>
              <a:t>2019</a:t>
            </a:r>
            <a:endParaRPr lang="zh-CN" altLang="en-US" sz="11500" b="1" dirty="0">
              <a:solidFill>
                <a:srgbClr val="00B0F0"/>
              </a:solidFill>
              <a:latin typeface="微软雅黑" panose="020B0503020204020204" pitchFamily="34" charset="-122"/>
              <a:ea typeface="微软雅黑" panose="020B0503020204020204" pitchFamily="34" charset="-122"/>
            </a:endParaRPr>
          </a:p>
        </p:txBody>
      </p:sp>
      <p:sp>
        <p:nvSpPr>
          <p:cNvPr id="11" name="椭圆 10"/>
          <p:cNvSpPr/>
          <p:nvPr/>
        </p:nvSpPr>
        <p:spPr>
          <a:xfrm rot="18900000" flipV="1">
            <a:off x="10821905" y="462312"/>
            <a:ext cx="646791" cy="45719"/>
          </a:xfrm>
          <a:prstGeom prst="ellipse">
            <a:avLst/>
          </a:prstGeom>
          <a:gradFill>
            <a:gsLst>
              <a:gs pos="0">
                <a:schemeClr val="accent1">
                  <a:lumMod val="5000"/>
                  <a:lumOff val="95000"/>
                </a:schemeClr>
              </a:gs>
              <a:gs pos="100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rot="18900000" flipV="1">
            <a:off x="10384572" y="1630840"/>
            <a:ext cx="915819" cy="59319"/>
          </a:xfrm>
          <a:prstGeom prst="ellipse">
            <a:avLst/>
          </a:prstGeom>
          <a:gradFill>
            <a:gsLst>
              <a:gs pos="0">
                <a:schemeClr val="accent1">
                  <a:lumMod val="5000"/>
                  <a:lumOff val="95000"/>
                </a:schemeClr>
              </a:gs>
              <a:gs pos="100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rot="18900000" flipV="1">
            <a:off x="927369" y="5715587"/>
            <a:ext cx="1317411" cy="75233"/>
          </a:xfrm>
          <a:prstGeom prst="ellipse">
            <a:avLst/>
          </a:prstGeom>
          <a:gradFill>
            <a:gsLst>
              <a:gs pos="0">
                <a:schemeClr val="accent1">
                  <a:lumMod val="5000"/>
                  <a:lumOff val="95000"/>
                </a:schemeClr>
              </a:gs>
              <a:gs pos="100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37941" y="1043324"/>
            <a:ext cx="1267002" cy="1267002"/>
          </a:xfrm>
          <a:prstGeom prst="rect">
            <a:avLst/>
          </a:prstGeom>
        </p:spPr>
      </p:pic>
      <p:pic>
        <p:nvPicPr>
          <p:cNvPr id="3" name="Galantis - Runaway (U &amp; I）(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25500" y="3427698"/>
            <a:ext cx="609600" cy="609600"/>
          </a:xfrm>
          <a:prstGeom prst="rect">
            <a:avLst/>
          </a:prstGeom>
        </p:spPr>
      </p:pic>
    </p:spTree>
    <p:extLst>
      <p:ext uri="{BB962C8B-B14F-4D97-AF65-F5344CB8AC3E}">
        <p14:creationId xmlns:p14="http://schemas.microsoft.com/office/powerpoint/2010/main" val="3753854500"/>
      </p:ext>
    </p:extLst>
  </p:cSld>
  <p:clrMapOvr>
    <a:masterClrMapping/>
  </p:clrMapOvr>
  <mc:AlternateContent xmlns:mc="http://schemas.openxmlformats.org/markup-compatibility/2006" xmlns:p14="http://schemas.microsoft.com/office/powerpoint/2010/main">
    <mc:Choice Requires="p14">
      <p:transition spd="med" p14:dur="700" advTm="4373">
        <p:fade/>
      </p:transition>
    </mc:Choice>
    <mc:Fallback xmlns="">
      <p:transition spd="med" advTm="437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49" presetClass="entr" presetSubtype="0" decel="100000" fill="hold" grpId="0" nodeType="afterEffect">
                                  <p:stCondLst>
                                    <p:cond delay="0"/>
                                  </p:stCondLst>
                                  <p:iterate type="lt">
                                    <p:tmPct val="10000"/>
                                  </p:iterate>
                                  <p:childTnLst>
                                    <p:set>
                                      <p:cBhvr>
                                        <p:cTn id="9" dur="1" fill="hold">
                                          <p:stCondLst>
                                            <p:cond delay="0"/>
                                          </p:stCondLst>
                                        </p:cTn>
                                        <p:tgtEl>
                                          <p:spTgt spid="2"/>
                                        </p:tgtEl>
                                        <p:attrNameLst>
                                          <p:attrName>style.visibility</p:attrName>
                                        </p:attrNameLst>
                                      </p:cBhvr>
                                      <p:to>
                                        <p:strVal val="visible"/>
                                      </p:to>
                                    </p:set>
                                    <p:anim calcmode="lin" valueType="num">
                                      <p:cBhvr>
                                        <p:cTn id="10" dur="500" fill="hold"/>
                                        <p:tgtEl>
                                          <p:spTgt spid="2"/>
                                        </p:tgtEl>
                                        <p:attrNameLst>
                                          <p:attrName>ppt_w</p:attrName>
                                        </p:attrNameLst>
                                      </p:cBhvr>
                                      <p:tavLst>
                                        <p:tav tm="0">
                                          <p:val>
                                            <p:fltVal val="0"/>
                                          </p:val>
                                        </p:tav>
                                        <p:tav tm="100000">
                                          <p:val>
                                            <p:strVal val="#ppt_w"/>
                                          </p:val>
                                        </p:tav>
                                      </p:tavLst>
                                    </p:anim>
                                    <p:anim calcmode="lin" valueType="num">
                                      <p:cBhvr>
                                        <p:cTn id="11" dur="500" fill="hold"/>
                                        <p:tgtEl>
                                          <p:spTgt spid="2"/>
                                        </p:tgtEl>
                                        <p:attrNameLst>
                                          <p:attrName>ppt_h</p:attrName>
                                        </p:attrNameLst>
                                      </p:cBhvr>
                                      <p:tavLst>
                                        <p:tav tm="0">
                                          <p:val>
                                            <p:fltVal val="0"/>
                                          </p:val>
                                        </p:tav>
                                        <p:tav tm="100000">
                                          <p:val>
                                            <p:strVal val="#ppt_h"/>
                                          </p:val>
                                        </p:tav>
                                      </p:tavLst>
                                    </p:anim>
                                    <p:anim calcmode="lin" valueType="num">
                                      <p:cBhvr>
                                        <p:cTn id="12" dur="500" fill="hold"/>
                                        <p:tgtEl>
                                          <p:spTgt spid="2"/>
                                        </p:tgtEl>
                                        <p:attrNameLst>
                                          <p:attrName>style.rotation</p:attrName>
                                        </p:attrNameLst>
                                      </p:cBhvr>
                                      <p:tavLst>
                                        <p:tav tm="0">
                                          <p:val>
                                            <p:fltVal val="360"/>
                                          </p:val>
                                        </p:tav>
                                        <p:tav tm="100000">
                                          <p:val>
                                            <p:fltVal val="0"/>
                                          </p:val>
                                        </p:tav>
                                      </p:tavLst>
                                    </p:anim>
                                    <p:animEffect transition="in" filter="fade">
                                      <p:cBhvr>
                                        <p:cTn id="13" dur="500"/>
                                        <p:tgtEl>
                                          <p:spTgt spid="2"/>
                                        </p:tgtEl>
                                      </p:cBhvr>
                                    </p:animEffect>
                                  </p:childTnLst>
                                </p:cTn>
                              </p:par>
                            </p:childTnLst>
                          </p:cTn>
                        </p:par>
                        <p:par>
                          <p:cTn id="14" fill="hold">
                            <p:stCondLst>
                              <p:cond delay="850"/>
                            </p:stCondLst>
                            <p:childTnLst>
                              <p:par>
                                <p:cTn id="15" presetID="22" presetClass="entr" presetSubtype="8"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par>
                                <p:cTn id="18" presetID="22" presetClass="entr" presetSubtype="2"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right)">
                                      <p:cBhvr>
                                        <p:cTn id="20" dur="500"/>
                                        <p:tgtEl>
                                          <p:spTgt spid="6"/>
                                        </p:tgtEl>
                                      </p:cBhvr>
                                    </p:animEffect>
                                  </p:childTnLst>
                                </p:cTn>
                              </p:par>
                            </p:childTnLst>
                          </p:cTn>
                        </p:par>
                        <p:par>
                          <p:cTn id="21" fill="hold">
                            <p:stCondLst>
                              <p:cond delay="1350"/>
                            </p:stCondLst>
                            <p:childTnLst>
                              <p:par>
                                <p:cTn id="22" presetID="12" presetClass="entr" presetSubtype="4" fill="hold" grpId="0" nodeType="afterEffect">
                                  <p:stCondLst>
                                    <p:cond delay="0"/>
                                  </p:stCondLst>
                                  <p:iterate type="lt">
                                    <p:tmPct val="10000"/>
                                  </p:iterate>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p:tgtEl>
                                          <p:spTgt spid="7"/>
                                        </p:tgtEl>
                                        <p:attrNameLst>
                                          <p:attrName>ppt_y</p:attrName>
                                        </p:attrNameLst>
                                      </p:cBhvr>
                                      <p:tavLst>
                                        <p:tav tm="0">
                                          <p:val>
                                            <p:strVal val="#ppt_y+#ppt_h*1.125000"/>
                                          </p:val>
                                        </p:tav>
                                        <p:tav tm="100000">
                                          <p:val>
                                            <p:strVal val="#ppt_y"/>
                                          </p:val>
                                        </p:tav>
                                      </p:tavLst>
                                    </p:anim>
                                    <p:animEffect transition="in" filter="wipe(up)">
                                      <p:cBhvr>
                                        <p:cTn id="25" dur="500"/>
                                        <p:tgtEl>
                                          <p:spTgt spid="7"/>
                                        </p:tgtEl>
                                      </p:cBhvr>
                                    </p:animEffect>
                                  </p:childTnLst>
                                </p:cTn>
                              </p:par>
                            </p:childTnLst>
                          </p:cTn>
                        </p:par>
                        <p:par>
                          <p:cTn id="26" fill="hold">
                            <p:stCondLst>
                              <p:cond delay="2000"/>
                            </p:stCondLst>
                            <p:childTnLst>
                              <p:par>
                                <p:cTn id="27" presetID="2" presetClass="entr" presetSubtype="3" decel="10000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250" fill="hold"/>
                                        <p:tgtEl>
                                          <p:spTgt spid="11"/>
                                        </p:tgtEl>
                                        <p:attrNameLst>
                                          <p:attrName>ppt_x</p:attrName>
                                        </p:attrNameLst>
                                      </p:cBhvr>
                                      <p:tavLst>
                                        <p:tav tm="0">
                                          <p:val>
                                            <p:strVal val="1+#ppt_w/2"/>
                                          </p:val>
                                        </p:tav>
                                        <p:tav tm="100000">
                                          <p:val>
                                            <p:strVal val="#ppt_x"/>
                                          </p:val>
                                        </p:tav>
                                      </p:tavLst>
                                    </p:anim>
                                    <p:anim calcmode="lin" valueType="num">
                                      <p:cBhvr additive="base">
                                        <p:cTn id="30" dur="250" fill="hold"/>
                                        <p:tgtEl>
                                          <p:spTgt spid="11"/>
                                        </p:tgtEl>
                                        <p:attrNameLst>
                                          <p:attrName>ppt_y</p:attrName>
                                        </p:attrNameLst>
                                      </p:cBhvr>
                                      <p:tavLst>
                                        <p:tav tm="0">
                                          <p:val>
                                            <p:strVal val="0-#ppt_h/2"/>
                                          </p:val>
                                        </p:tav>
                                        <p:tav tm="100000">
                                          <p:val>
                                            <p:strVal val="#ppt_y"/>
                                          </p:val>
                                        </p:tav>
                                      </p:tavLst>
                                    </p:anim>
                                  </p:childTnLst>
                                </p:cTn>
                              </p:par>
                            </p:childTnLst>
                          </p:cTn>
                        </p:par>
                        <p:par>
                          <p:cTn id="31" fill="hold">
                            <p:stCondLst>
                              <p:cond delay="2250"/>
                            </p:stCondLst>
                            <p:childTnLst>
                              <p:par>
                                <p:cTn id="32" presetID="2" presetClass="entr" presetSubtype="3" decel="10000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250" fill="hold"/>
                                        <p:tgtEl>
                                          <p:spTgt spid="12"/>
                                        </p:tgtEl>
                                        <p:attrNameLst>
                                          <p:attrName>ppt_x</p:attrName>
                                        </p:attrNameLst>
                                      </p:cBhvr>
                                      <p:tavLst>
                                        <p:tav tm="0">
                                          <p:val>
                                            <p:strVal val="1+#ppt_w/2"/>
                                          </p:val>
                                        </p:tav>
                                        <p:tav tm="100000">
                                          <p:val>
                                            <p:strVal val="#ppt_x"/>
                                          </p:val>
                                        </p:tav>
                                      </p:tavLst>
                                    </p:anim>
                                    <p:anim calcmode="lin" valueType="num">
                                      <p:cBhvr additive="base">
                                        <p:cTn id="35" dur="250" fill="hold"/>
                                        <p:tgtEl>
                                          <p:spTgt spid="12"/>
                                        </p:tgtEl>
                                        <p:attrNameLst>
                                          <p:attrName>ppt_y</p:attrName>
                                        </p:attrNameLst>
                                      </p:cBhvr>
                                      <p:tavLst>
                                        <p:tav tm="0">
                                          <p:val>
                                            <p:strVal val="0-#ppt_h/2"/>
                                          </p:val>
                                        </p:tav>
                                        <p:tav tm="100000">
                                          <p:val>
                                            <p:strVal val="#ppt_y"/>
                                          </p:val>
                                        </p:tav>
                                      </p:tavLst>
                                    </p:anim>
                                  </p:childTnLst>
                                </p:cTn>
                              </p:par>
                            </p:childTnLst>
                          </p:cTn>
                        </p:par>
                        <p:par>
                          <p:cTn id="36" fill="hold">
                            <p:stCondLst>
                              <p:cond delay="2500"/>
                            </p:stCondLst>
                            <p:childTnLst>
                              <p:par>
                                <p:cTn id="37" presetID="2" presetClass="entr" presetSubtype="3" decel="100000"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250" fill="hold"/>
                                        <p:tgtEl>
                                          <p:spTgt spid="13"/>
                                        </p:tgtEl>
                                        <p:attrNameLst>
                                          <p:attrName>ppt_x</p:attrName>
                                        </p:attrNameLst>
                                      </p:cBhvr>
                                      <p:tavLst>
                                        <p:tav tm="0">
                                          <p:val>
                                            <p:strVal val="1+#ppt_w/2"/>
                                          </p:val>
                                        </p:tav>
                                        <p:tav tm="100000">
                                          <p:val>
                                            <p:strVal val="#ppt_x"/>
                                          </p:val>
                                        </p:tav>
                                      </p:tavLst>
                                    </p:anim>
                                    <p:anim calcmode="lin" valueType="num">
                                      <p:cBhvr additive="base">
                                        <p:cTn id="40" dur="250" fill="hold"/>
                                        <p:tgtEl>
                                          <p:spTgt spid="13"/>
                                        </p:tgtEl>
                                        <p:attrNameLst>
                                          <p:attrName>ppt_y</p:attrName>
                                        </p:attrNameLst>
                                      </p:cBhvr>
                                      <p:tavLst>
                                        <p:tav tm="0">
                                          <p:val>
                                            <p:strVal val="0-#ppt_h/2"/>
                                          </p:val>
                                        </p:tav>
                                        <p:tav tm="100000">
                                          <p:val>
                                            <p:strVal val="#ppt_y"/>
                                          </p:val>
                                        </p:tav>
                                      </p:tavLst>
                                    </p:anim>
                                  </p:childTnLst>
                                </p:cTn>
                              </p:par>
                            </p:childTnLst>
                          </p:cTn>
                        </p:par>
                        <p:par>
                          <p:cTn id="41" fill="hold">
                            <p:stCondLst>
                              <p:cond delay="2750"/>
                            </p:stCondLst>
                            <p:childTnLst>
                              <p:par>
                                <p:cTn id="42" presetID="49" presetClass="entr" presetSubtype="0" decel="100000" fill="hold" nodeType="after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 calcmode="lin" valueType="num">
                                      <p:cBhvr>
                                        <p:cTn id="46" dur="500" fill="hold"/>
                                        <p:tgtEl>
                                          <p:spTgt spid="14"/>
                                        </p:tgtEl>
                                        <p:attrNameLst>
                                          <p:attrName>style.rotation</p:attrName>
                                        </p:attrNameLst>
                                      </p:cBhvr>
                                      <p:tavLst>
                                        <p:tav tm="0">
                                          <p:val>
                                            <p:fltVal val="360"/>
                                          </p:val>
                                        </p:tav>
                                        <p:tav tm="100000">
                                          <p:val>
                                            <p:fltVal val="0"/>
                                          </p:val>
                                        </p:tav>
                                      </p:tavLst>
                                    </p:anim>
                                    <p:animEffect transition="in" filter="fade">
                                      <p:cBhvr>
                                        <p:cTn id="4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8" repeatCount="indefinite" fill="hold" display="0">
                  <p:stCondLst>
                    <p:cond delay="indefinite"/>
                  </p:stCondLst>
                  <p:endCondLst>
                    <p:cond evt="onStopAudio" delay="0">
                      <p:tgtEl>
                        <p:sldTgt/>
                      </p:tgtEl>
                    </p:cond>
                  </p:endCondLst>
                </p:cTn>
                <p:tgtEl>
                  <p:spTgt spid="3"/>
                </p:tgtEl>
              </p:cMediaNode>
            </p:audio>
          </p:childTnLst>
        </p:cTn>
      </p:par>
    </p:tnLst>
    <p:bldLst>
      <p:bldP spid="2" grpId="0"/>
      <p:bldP spid="7" grpId="0"/>
      <p:bldP spid="11" grpId="0" animBg="1"/>
      <p:bldP spid="12" grpId="0" animBg="1"/>
      <p:bldP spid="13" grpId="0" animBg="1"/>
    </p:bldLst>
  </p:timing>
  <p:extLst mod="1">
    <p:ext uri="{E180D4A7-C9FB-4DFB-919C-405C955672EB}">
      <p14:showEvtLst xmlns:p14="http://schemas.microsoft.com/office/powerpoint/2010/main">
        <p14:playEvt time="1" objId="3"/>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23735" y="167773"/>
            <a:ext cx="3327742" cy="523220"/>
          </a:xfrm>
          <a:prstGeom prst="rect">
            <a:avLst/>
          </a:prstGeom>
          <a:noFill/>
        </p:spPr>
        <p:txBody>
          <a:bodyPr vert="horz"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添 加 标 题 内 容</a:t>
            </a:r>
          </a:p>
        </p:txBody>
      </p:sp>
      <p:cxnSp>
        <p:nvCxnSpPr>
          <p:cNvPr id="3" name="直接连接符 2"/>
          <p:cNvCxnSpPr/>
          <p:nvPr/>
        </p:nvCxnSpPr>
        <p:spPr>
          <a:xfrm>
            <a:off x="653143" y="792593"/>
            <a:ext cx="11030857" cy="0"/>
          </a:xfrm>
          <a:prstGeom prst="line">
            <a:avLst/>
          </a:prstGeom>
          <a:ln w="3175">
            <a:solidFill>
              <a:schemeClr val="tx1">
                <a:lumMod val="50000"/>
                <a:lumOff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 name="菱形 3"/>
          <p:cNvSpPr/>
          <p:nvPr/>
        </p:nvSpPr>
        <p:spPr>
          <a:xfrm>
            <a:off x="653144" y="197155"/>
            <a:ext cx="464456" cy="464456"/>
          </a:xfrm>
          <a:prstGeom prst="diamond">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 空心 15"/>
          <p:cNvSpPr/>
          <p:nvPr/>
        </p:nvSpPr>
        <p:spPr>
          <a:xfrm>
            <a:off x="1365473" y="1936615"/>
            <a:ext cx="2075543" cy="2075543"/>
          </a:xfrm>
          <a:prstGeom prst="donut">
            <a:avLst>
              <a:gd name="adj" fmla="val 8123"/>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solidFill>
                  <a:schemeClr val="bg1"/>
                </a:solidFill>
              </a:rPr>
              <a:t>88%</a:t>
            </a:r>
            <a:endParaRPr lang="zh-CN" altLang="en-US" sz="4000" dirty="0">
              <a:solidFill>
                <a:schemeClr val="bg1"/>
              </a:solidFill>
            </a:endParaRPr>
          </a:p>
        </p:txBody>
      </p:sp>
      <p:sp>
        <p:nvSpPr>
          <p:cNvPr id="6" name="圆: 空心 16"/>
          <p:cNvSpPr/>
          <p:nvPr/>
        </p:nvSpPr>
        <p:spPr>
          <a:xfrm>
            <a:off x="1679091" y="4220011"/>
            <a:ext cx="1448305" cy="1448305"/>
          </a:xfrm>
          <a:prstGeom prst="donut">
            <a:avLst>
              <a:gd name="adj" fmla="val 13011"/>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bg1"/>
                </a:solidFill>
              </a:rPr>
              <a:t>26%</a:t>
            </a:r>
            <a:endParaRPr lang="zh-CN" altLang="en-US" sz="2800" dirty="0">
              <a:solidFill>
                <a:schemeClr val="bg1"/>
              </a:solidFill>
            </a:endParaRPr>
          </a:p>
        </p:txBody>
      </p:sp>
      <p:sp>
        <p:nvSpPr>
          <p:cNvPr id="7" name="圆: 空心 17"/>
          <p:cNvSpPr/>
          <p:nvPr/>
        </p:nvSpPr>
        <p:spPr>
          <a:xfrm>
            <a:off x="3127396" y="3545877"/>
            <a:ext cx="1348267" cy="1348267"/>
          </a:xfrm>
          <a:prstGeom prst="donut">
            <a:avLst>
              <a:gd name="adj" fmla="val 13011"/>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rPr>
              <a:t>22%</a:t>
            </a:r>
            <a:endParaRPr lang="zh-CN" altLang="en-US" sz="2400" dirty="0">
              <a:solidFill>
                <a:schemeClr val="bg1"/>
              </a:solidFill>
            </a:endParaRPr>
          </a:p>
        </p:txBody>
      </p:sp>
      <p:grpSp>
        <p:nvGrpSpPr>
          <p:cNvPr id="8" name="组合 7"/>
          <p:cNvGrpSpPr/>
          <p:nvPr/>
        </p:nvGrpSpPr>
        <p:grpSpPr>
          <a:xfrm>
            <a:off x="7130171" y="1864043"/>
            <a:ext cx="4178595" cy="746359"/>
            <a:chOff x="1656320" y="4647051"/>
            <a:chExt cx="4178595" cy="746359"/>
          </a:xfrm>
        </p:grpSpPr>
        <p:sp>
          <p:nvSpPr>
            <p:cNvPr id="9" name="文本框 8"/>
            <p:cNvSpPr txBox="1"/>
            <p:nvPr/>
          </p:nvSpPr>
          <p:spPr>
            <a:xfrm>
              <a:off x="1656321" y="4647051"/>
              <a:ext cx="1210589" cy="400110"/>
            </a:xfrm>
            <a:prstGeom prst="rect">
              <a:avLst/>
            </a:prstGeom>
            <a:noFill/>
          </p:spPr>
          <p:txBody>
            <a:bodyPr wrap="none" rtlCol="0">
              <a:spAutoFit/>
            </a:bodyPr>
            <a:lstStyle/>
            <a:p>
              <a:r>
                <a:rPr lang="zh-CN" altLang="en-US" sz="2000" b="1" dirty="0">
                  <a:solidFill>
                    <a:schemeClr val="bg1"/>
                  </a:solidFill>
                </a:rPr>
                <a:t>添加标题</a:t>
              </a:r>
            </a:p>
          </p:txBody>
        </p:sp>
        <p:sp>
          <p:nvSpPr>
            <p:cNvPr id="10" name="矩形 9"/>
            <p:cNvSpPr/>
            <p:nvPr/>
          </p:nvSpPr>
          <p:spPr>
            <a:xfrm>
              <a:off x="1656320" y="5047161"/>
              <a:ext cx="4178595" cy="346249"/>
            </a:xfrm>
            <a:prstGeom prst="rect">
              <a:avLst/>
            </a:prstGeom>
          </p:spPr>
          <p:txBody>
            <a:bodyPr wrap="square">
              <a:spAutoFit/>
            </a:bodyPr>
            <a:lstStyle/>
            <a:p>
              <a:pPr>
                <a:lnSpc>
                  <a:spcPct val="150000"/>
                </a:lnSpc>
              </a:pPr>
              <a:r>
                <a:rPr lang="zh-CN" altLang="en-US" sz="1100" dirty="0" smtClean="0">
                  <a:solidFill>
                    <a:schemeClr val="bg1"/>
                  </a:solidFill>
                  <a:latin typeface="微软雅黑" panose="020B0503020204020204" pitchFamily="34" charset="-122"/>
                  <a:ea typeface="微软雅黑" panose="020B0503020204020204" pitchFamily="34" charset="-122"/>
                </a:rPr>
                <a:t>点击添加文字文本喵</a:t>
              </a:r>
              <a:r>
                <a:rPr lang="zh-CN" altLang="en-US" sz="1100" dirty="0">
                  <a:solidFill>
                    <a:schemeClr val="bg1"/>
                  </a:solidFill>
                  <a:latin typeface="微软雅黑" panose="020B0503020204020204" pitchFamily="34" charset="-122"/>
                  <a:ea typeface="微软雅黑" panose="020B0503020204020204" pitchFamily="34" charset="-122"/>
                </a:rPr>
                <a:t>星人服务设计是</a:t>
              </a:r>
              <a:endParaRPr lang="zh-CN" altLang="en-US" sz="1100" dirty="0">
                <a:solidFill>
                  <a:schemeClr val="bg1"/>
                </a:solidFill>
              </a:endParaRPr>
            </a:p>
          </p:txBody>
        </p:sp>
      </p:grpSp>
      <p:grpSp>
        <p:nvGrpSpPr>
          <p:cNvPr id="11" name="组合 10"/>
          <p:cNvGrpSpPr/>
          <p:nvPr/>
        </p:nvGrpSpPr>
        <p:grpSpPr>
          <a:xfrm>
            <a:off x="7130171" y="3473305"/>
            <a:ext cx="4178595" cy="746359"/>
            <a:chOff x="1656320" y="4647051"/>
            <a:chExt cx="4178595" cy="746359"/>
          </a:xfrm>
        </p:grpSpPr>
        <p:sp>
          <p:nvSpPr>
            <p:cNvPr id="12" name="文本框 11"/>
            <p:cNvSpPr txBox="1"/>
            <p:nvPr/>
          </p:nvSpPr>
          <p:spPr>
            <a:xfrm>
              <a:off x="1656321" y="4647051"/>
              <a:ext cx="1210589" cy="400110"/>
            </a:xfrm>
            <a:prstGeom prst="rect">
              <a:avLst/>
            </a:prstGeom>
            <a:noFill/>
          </p:spPr>
          <p:txBody>
            <a:bodyPr wrap="none" rtlCol="0">
              <a:spAutoFit/>
            </a:bodyPr>
            <a:lstStyle/>
            <a:p>
              <a:r>
                <a:rPr lang="zh-CN" altLang="en-US" sz="2000" b="1" dirty="0">
                  <a:solidFill>
                    <a:schemeClr val="bg1"/>
                  </a:solidFill>
                </a:rPr>
                <a:t>添加标题</a:t>
              </a:r>
            </a:p>
          </p:txBody>
        </p:sp>
        <p:sp>
          <p:nvSpPr>
            <p:cNvPr id="13" name="矩形 12"/>
            <p:cNvSpPr/>
            <p:nvPr/>
          </p:nvSpPr>
          <p:spPr>
            <a:xfrm>
              <a:off x="1656320" y="5047161"/>
              <a:ext cx="4178595" cy="346249"/>
            </a:xfrm>
            <a:prstGeom prst="rect">
              <a:avLst/>
            </a:prstGeom>
          </p:spPr>
          <p:txBody>
            <a:bodyPr wrap="square">
              <a:spAutoFit/>
            </a:bodyPr>
            <a:lstStyle/>
            <a:p>
              <a:pPr>
                <a:lnSpc>
                  <a:spcPct val="150000"/>
                </a:lnSpc>
              </a:pPr>
              <a:r>
                <a:rPr lang="zh-CN" altLang="en-US" sz="1100" dirty="0" smtClean="0">
                  <a:solidFill>
                    <a:schemeClr val="bg1"/>
                  </a:solidFill>
                  <a:latin typeface="微软雅黑" panose="020B0503020204020204" pitchFamily="34" charset="-122"/>
                  <a:ea typeface="微软雅黑" panose="020B0503020204020204" pitchFamily="34" charset="-122"/>
                </a:rPr>
                <a:t>点击添加文字文本喵</a:t>
              </a:r>
              <a:r>
                <a:rPr lang="zh-CN" altLang="en-US" sz="1100" dirty="0">
                  <a:solidFill>
                    <a:schemeClr val="bg1"/>
                  </a:solidFill>
                  <a:latin typeface="微软雅黑" panose="020B0503020204020204" pitchFamily="34" charset="-122"/>
                  <a:ea typeface="微软雅黑" panose="020B0503020204020204" pitchFamily="34" charset="-122"/>
                </a:rPr>
                <a:t>星人服务设计是</a:t>
              </a:r>
              <a:endParaRPr lang="zh-CN" altLang="en-US" sz="1100" dirty="0">
                <a:solidFill>
                  <a:schemeClr val="bg1"/>
                </a:solidFill>
              </a:endParaRPr>
            </a:p>
          </p:txBody>
        </p:sp>
      </p:grpSp>
      <p:grpSp>
        <p:nvGrpSpPr>
          <p:cNvPr id="14" name="组合 13"/>
          <p:cNvGrpSpPr/>
          <p:nvPr/>
        </p:nvGrpSpPr>
        <p:grpSpPr>
          <a:xfrm>
            <a:off x="7130171" y="5082567"/>
            <a:ext cx="4178595" cy="746359"/>
            <a:chOff x="1656320" y="4647051"/>
            <a:chExt cx="4178595" cy="746359"/>
          </a:xfrm>
        </p:grpSpPr>
        <p:sp>
          <p:nvSpPr>
            <p:cNvPr id="15" name="文本框 14"/>
            <p:cNvSpPr txBox="1"/>
            <p:nvPr/>
          </p:nvSpPr>
          <p:spPr>
            <a:xfrm>
              <a:off x="1656321" y="4647051"/>
              <a:ext cx="1210589" cy="400110"/>
            </a:xfrm>
            <a:prstGeom prst="rect">
              <a:avLst/>
            </a:prstGeom>
            <a:noFill/>
          </p:spPr>
          <p:txBody>
            <a:bodyPr wrap="none" rtlCol="0">
              <a:spAutoFit/>
            </a:bodyPr>
            <a:lstStyle/>
            <a:p>
              <a:r>
                <a:rPr lang="zh-CN" altLang="en-US" sz="2000" b="1" dirty="0">
                  <a:solidFill>
                    <a:schemeClr val="bg1"/>
                  </a:solidFill>
                </a:rPr>
                <a:t>添加标题</a:t>
              </a:r>
            </a:p>
          </p:txBody>
        </p:sp>
        <p:sp>
          <p:nvSpPr>
            <p:cNvPr id="16" name="矩形 15"/>
            <p:cNvSpPr/>
            <p:nvPr/>
          </p:nvSpPr>
          <p:spPr>
            <a:xfrm>
              <a:off x="1656320" y="5047161"/>
              <a:ext cx="4178595" cy="346249"/>
            </a:xfrm>
            <a:prstGeom prst="rect">
              <a:avLst/>
            </a:prstGeom>
          </p:spPr>
          <p:txBody>
            <a:bodyPr wrap="square">
              <a:spAutoFit/>
            </a:bodyPr>
            <a:lstStyle/>
            <a:p>
              <a:pPr>
                <a:lnSpc>
                  <a:spcPct val="150000"/>
                </a:lnSpc>
              </a:pPr>
              <a:r>
                <a:rPr lang="zh-CN" altLang="en-US" sz="1100" dirty="0" smtClean="0">
                  <a:solidFill>
                    <a:schemeClr val="bg1"/>
                  </a:solidFill>
                  <a:latin typeface="微软雅黑" panose="020B0503020204020204" pitchFamily="34" charset="-122"/>
                  <a:ea typeface="微软雅黑" panose="020B0503020204020204" pitchFamily="34" charset="-122"/>
                </a:rPr>
                <a:t>点击添加文字文本喵</a:t>
              </a:r>
              <a:r>
                <a:rPr lang="zh-CN" altLang="en-US" sz="1100" dirty="0">
                  <a:solidFill>
                    <a:schemeClr val="bg1"/>
                  </a:solidFill>
                  <a:latin typeface="微软雅黑" panose="020B0503020204020204" pitchFamily="34" charset="-122"/>
                  <a:ea typeface="微软雅黑" panose="020B0503020204020204" pitchFamily="34" charset="-122"/>
                </a:rPr>
                <a:t>星人服务设计是</a:t>
              </a:r>
              <a:endParaRPr lang="zh-CN" altLang="en-US" sz="1100" dirty="0">
                <a:solidFill>
                  <a:schemeClr val="bg1"/>
                </a:solidFill>
              </a:endParaRPr>
            </a:p>
          </p:txBody>
        </p:sp>
      </p:grpSp>
      <p:grpSp>
        <p:nvGrpSpPr>
          <p:cNvPr id="17" name="组合 16"/>
          <p:cNvGrpSpPr/>
          <p:nvPr/>
        </p:nvGrpSpPr>
        <p:grpSpPr>
          <a:xfrm>
            <a:off x="5923968" y="5018296"/>
            <a:ext cx="957940" cy="957942"/>
            <a:chOff x="6097008" y="5018296"/>
            <a:chExt cx="957940" cy="957942"/>
          </a:xfrm>
        </p:grpSpPr>
        <p:sp>
          <p:nvSpPr>
            <p:cNvPr id="18" name="菱形 17"/>
            <p:cNvSpPr/>
            <p:nvPr/>
          </p:nvSpPr>
          <p:spPr>
            <a:xfrm>
              <a:off x="6097008" y="5018296"/>
              <a:ext cx="957940" cy="957942"/>
            </a:xfrm>
            <a:prstGeom prst="diamond">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19" name="组合 18"/>
            <p:cNvGrpSpPr/>
            <p:nvPr/>
          </p:nvGrpSpPr>
          <p:grpSpPr>
            <a:xfrm>
              <a:off x="6421196" y="5330277"/>
              <a:ext cx="309563" cy="304800"/>
              <a:chOff x="9374188" y="2011363"/>
              <a:chExt cx="309563" cy="304800"/>
            </a:xfrm>
            <a:solidFill>
              <a:schemeClr val="bg1"/>
            </a:solidFill>
          </p:grpSpPr>
          <p:sp>
            <p:nvSpPr>
              <p:cNvPr id="20" name="Freeform 263"/>
              <p:cNvSpPr>
                <a:spLocks/>
              </p:cNvSpPr>
              <p:nvPr/>
            </p:nvSpPr>
            <p:spPr bwMode="auto">
              <a:xfrm>
                <a:off x="9429751" y="2011363"/>
                <a:ext cx="117475" cy="222250"/>
              </a:xfrm>
              <a:custGeom>
                <a:avLst/>
                <a:gdLst>
                  <a:gd name="T0" fmla="*/ 2 w 75"/>
                  <a:gd name="T1" fmla="*/ 142 h 142"/>
                  <a:gd name="T2" fmla="*/ 71 w 75"/>
                  <a:gd name="T3" fmla="*/ 142 h 142"/>
                  <a:gd name="T4" fmla="*/ 73 w 75"/>
                  <a:gd name="T5" fmla="*/ 141 h 142"/>
                  <a:gd name="T6" fmla="*/ 73 w 75"/>
                  <a:gd name="T7" fmla="*/ 139 h 142"/>
                  <a:gd name="T8" fmla="*/ 75 w 75"/>
                  <a:gd name="T9" fmla="*/ 2 h 142"/>
                  <a:gd name="T10" fmla="*/ 74 w 75"/>
                  <a:gd name="T11" fmla="*/ 0 h 142"/>
                  <a:gd name="T12" fmla="*/ 72 w 75"/>
                  <a:gd name="T13" fmla="*/ 0 h 142"/>
                  <a:gd name="T14" fmla="*/ 0 w 75"/>
                  <a:gd name="T15" fmla="*/ 140 h 142"/>
                  <a:gd name="T16" fmla="*/ 0 w 75"/>
                  <a:gd name="T17" fmla="*/ 141 h 142"/>
                  <a:gd name="T18" fmla="*/ 2 w 75"/>
                  <a:gd name="T19" fmla="*/ 1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 h="142">
                    <a:moveTo>
                      <a:pt x="2" y="142"/>
                    </a:moveTo>
                    <a:cubicBezTo>
                      <a:pt x="71" y="142"/>
                      <a:pt x="71" y="142"/>
                      <a:pt x="71" y="142"/>
                    </a:cubicBezTo>
                    <a:cubicBezTo>
                      <a:pt x="72" y="142"/>
                      <a:pt x="73" y="142"/>
                      <a:pt x="73" y="141"/>
                    </a:cubicBezTo>
                    <a:cubicBezTo>
                      <a:pt x="73" y="141"/>
                      <a:pt x="73" y="140"/>
                      <a:pt x="73" y="139"/>
                    </a:cubicBezTo>
                    <a:cubicBezTo>
                      <a:pt x="71" y="132"/>
                      <a:pt x="73" y="53"/>
                      <a:pt x="75" y="2"/>
                    </a:cubicBezTo>
                    <a:cubicBezTo>
                      <a:pt x="75" y="1"/>
                      <a:pt x="75" y="1"/>
                      <a:pt x="74" y="0"/>
                    </a:cubicBezTo>
                    <a:cubicBezTo>
                      <a:pt x="73" y="0"/>
                      <a:pt x="73" y="0"/>
                      <a:pt x="72" y="0"/>
                    </a:cubicBezTo>
                    <a:cubicBezTo>
                      <a:pt x="13" y="42"/>
                      <a:pt x="0" y="139"/>
                      <a:pt x="0" y="140"/>
                    </a:cubicBezTo>
                    <a:cubicBezTo>
                      <a:pt x="0" y="140"/>
                      <a:pt x="0" y="141"/>
                      <a:pt x="0" y="141"/>
                    </a:cubicBezTo>
                    <a:cubicBezTo>
                      <a:pt x="1" y="142"/>
                      <a:pt x="1" y="142"/>
                      <a:pt x="2" y="1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21" name="Freeform 264"/>
              <p:cNvSpPr>
                <a:spLocks/>
              </p:cNvSpPr>
              <p:nvPr/>
            </p:nvSpPr>
            <p:spPr bwMode="auto">
              <a:xfrm>
                <a:off x="9553576" y="2071688"/>
                <a:ext cx="68263" cy="161925"/>
              </a:xfrm>
              <a:custGeom>
                <a:avLst/>
                <a:gdLst>
                  <a:gd name="T0" fmla="*/ 0 w 44"/>
                  <a:gd name="T1" fmla="*/ 102 h 104"/>
                  <a:gd name="T2" fmla="*/ 0 w 44"/>
                  <a:gd name="T3" fmla="*/ 103 h 104"/>
                  <a:gd name="T4" fmla="*/ 2 w 44"/>
                  <a:gd name="T5" fmla="*/ 104 h 104"/>
                  <a:gd name="T6" fmla="*/ 42 w 44"/>
                  <a:gd name="T7" fmla="*/ 104 h 104"/>
                  <a:gd name="T8" fmla="*/ 44 w 44"/>
                  <a:gd name="T9" fmla="*/ 103 h 104"/>
                  <a:gd name="T10" fmla="*/ 44 w 44"/>
                  <a:gd name="T11" fmla="*/ 102 h 104"/>
                  <a:gd name="T12" fmla="*/ 4 w 44"/>
                  <a:gd name="T13" fmla="*/ 1 h 104"/>
                  <a:gd name="T14" fmla="*/ 1 w 44"/>
                  <a:gd name="T15" fmla="*/ 0 h 104"/>
                  <a:gd name="T16" fmla="*/ 0 w 44"/>
                  <a:gd name="T17" fmla="*/ 2 h 104"/>
                  <a:gd name="T18" fmla="*/ 0 w 44"/>
                  <a:gd name="T19" fmla="*/ 10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104">
                    <a:moveTo>
                      <a:pt x="0" y="102"/>
                    </a:moveTo>
                    <a:cubicBezTo>
                      <a:pt x="0" y="102"/>
                      <a:pt x="0" y="103"/>
                      <a:pt x="0" y="103"/>
                    </a:cubicBezTo>
                    <a:cubicBezTo>
                      <a:pt x="1" y="104"/>
                      <a:pt x="1" y="104"/>
                      <a:pt x="2" y="104"/>
                    </a:cubicBezTo>
                    <a:cubicBezTo>
                      <a:pt x="42" y="104"/>
                      <a:pt x="42" y="104"/>
                      <a:pt x="42" y="104"/>
                    </a:cubicBezTo>
                    <a:cubicBezTo>
                      <a:pt x="43" y="104"/>
                      <a:pt x="43" y="104"/>
                      <a:pt x="44" y="103"/>
                    </a:cubicBezTo>
                    <a:cubicBezTo>
                      <a:pt x="44" y="103"/>
                      <a:pt x="44" y="102"/>
                      <a:pt x="44" y="102"/>
                    </a:cubicBezTo>
                    <a:cubicBezTo>
                      <a:pt x="44" y="101"/>
                      <a:pt x="30" y="56"/>
                      <a:pt x="4" y="1"/>
                    </a:cubicBezTo>
                    <a:cubicBezTo>
                      <a:pt x="3" y="0"/>
                      <a:pt x="2" y="0"/>
                      <a:pt x="1" y="0"/>
                    </a:cubicBezTo>
                    <a:cubicBezTo>
                      <a:pt x="0" y="0"/>
                      <a:pt x="0" y="1"/>
                      <a:pt x="0" y="2"/>
                    </a:cubicBezTo>
                    <a:cubicBezTo>
                      <a:pt x="0" y="3"/>
                      <a:pt x="7" y="76"/>
                      <a:pt x="0"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22" name="Freeform 265"/>
              <p:cNvSpPr>
                <a:spLocks/>
              </p:cNvSpPr>
              <p:nvPr/>
            </p:nvSpPr>
            <p:spPr bwMode="auto">
              <a:xfrm>
                <a:off x="9407526" y="2244726"/>
                <a:ext cx="138113" cy="22225"/>
              </a:xfrm>
              <a:custGeom>
                <a:avLst/>
                <a:gdLst>
                  <a:gd name="T0" fmla="*/ 16 w 88"/>
                  <a:gd name="T1" fmla="*/ 14 h 14"/>
                  <a:gd name="T2" fmla="*/ 18 w 88"/>
                  <a:gd name="T3" fmla="*/ 14 h 14"/>
                  <a:gd name="T4" fmla="*/ 86 w 88"/>
                  <a:gd name="T5" fmla="*/ 3 h 14"/>
                  <a:gd name="T6" fmla="*/ 88 w 88"/>
                  <a:gd name="T7" fmla="*/ 1 h 14"/>
                  <a:gd name="T8" fmla="*/ 86 w 88"/>
                  <a:gd name="T9" fmla="*/ 0 h 14"/>
                  <a:gd name="T10" fmla="*/ 2 w 88"/>
                  <a:gd name="T11" fmla="*/ 0 h 14"/>
                  <a:gd name="T12" fmla="*/ 1 w 88"/>
                  <a:gd name="T13" fmla="*/ 0 h 14"/>
                  <a:gd name="T14" fmla="*/ 1 w 88"/>
                  <a:gd name="T15" fmla="*/ 2 h 14"/>
                  <a:gd name="T16" fmla="*/ 16 w 88"/>
                  <a:gd name="T1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14">
                    <a:moveTo>
                      <a:pt x="16" y="14"/>
                    </a:moveTo>
                    <a:cubicBezTo>
                      <a:pt x="17" y="14"/>
                      <a:pt x="17" y="14"/>
                      <a:pt x="18" y="14"/>
                    </a:cubicBezTo>
                    <a:cubicBezTo>
                      <a:pt x="39" y="14"/>
                      <a:pt x="84" y="4"/>
                      <a:pt x="86" y="3"/>
                    </a:cubicBezTo>
                    <a:cubicBezTo>
                      <a:pt x="87" y="3"/>
                      <a:pt x="88" y="2"/>
                      <a:pt x="88" y="1"/>
                    </a:cubicBezTo>
                    <a:cubicBezTo>
                      <a:pt x="88" y="0"/>
                      <a:pt x="87" y="0"/>
                      <a:pt x="86" y="0"/>
                    </a:cubicBezTo>
                    <a:cubicBezTo>
                      <a:pt x="2" y="0"/>
                      <a:pt x="2" y="0"/>
                      <a:pt x="2" y="0"/>
                    </a:cubicBezTo>
                    <a:cubicBezTo>
                      <a:pt x="2" y="0"/>
                      <a:pt x="1" y="0"/>
                      <a:pt x="1" y="0"/>
                    </a:cubicBezTo>
                    <a:cubicBezTo>
                      <a:pt x="0" y="1"/>
                      <a:pt x="0" y="2"/>
                      <a:pt x="1" y="2"/>
                    </a:cubicBezTo>
                    <a:cubicBezTo>
                      <a:pt x="5" y="13"/>
                      <a:pt x="13" y="14"/>
                      <a:pt x="16"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23" name="Freeform 266"/>
              <p:cNvSpPr>
                <a:spLocks/>
              </p:cNvSpPr>
              <p:nvPr/>
            </p:nvSpPr>
            <p:spPr bwMode="auto">
              <a:xfrm>
                <a:off x="9374188" y="2257426"/>
                <a:ext cx="309563" cy="38100"/>
              </a:xfrm>
              <a:custGeom>
                <a:avLst/>
                <a:gdLst>
                  <a:gd name="T0" fmla="*/ 198 w 198"/>
                  <a:gd name="T1" fmla="*/ 16 h 24"/>
                  <a:gd name="T2" fmla="*/ 136 w 198"/>
                  <a:gd name="T3" fmla="*/ 0 h 24"/>
                  <a:gd name="T4" fmla="*/ 109 w 198"/>
                  <a:gd name="T5" fmla="*/ 2 h 24"/>
                  <a:gd name="T6" fmla="*/ 3 w 198"/>
                  <a:gd name="T7" fmla="*/ 13 h 24"/>
                  <a:gd name="T8" fmla="*/ 2 w 198"/>
                  <a:gd name="T9" fmla="*/ 13 h 24"/>
                  <a:gd name="T10" fmla="*/ 2 w 198"/>
                  <a:gd name="T11" fmla="*/ 13 h 24"/>
                  <a:gd name="T12" fmla="*/ 0 w 198"/>
                  <a:gd name="T13" fmla="*/ 14 h 24"/>
                  <a:gd name="T14" fmla="*/ 1 w 198"/>
                  <a:gd name="T15" fmla="*/ 17 h 24"/>
                  <a:gd name="T16" fmla="*/ 41 w 198"/>
                  <a:gd name="T17" fmla="*/ 24 h 24"/>
                  <a:gd name="T18" fmla="*/ 111 w 198"/>
                  <a:gd name="T19" fmla="*/ 17 h 24"/>
                  <a:gd name="T20" fmla="*/ 142 w 198"/>
                  <a:gd name="T21" fmla="*/ 15 h 24"/>
                  <a:gd name="T22" fmla="*/ 196 w 198"/>
                  <a:gd name="T23" fmla="*/ 20 h 24"/>
                  <a:gd name="T24" fmla="*/ 198 w 198"/>
                  <a:gd name="T25" fmla="*/ 19 h 24"/>
                  <a:gd name="T26" fmla="*/ 198 w 198"/>
                  <a:gd name="T27"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8" h="24">
                    <a:moveTo>
                      <a:pt x="198" y="16"/>
                    </a:moveTo>
                    <a:cubicBezTo>
                      <a:pt x="188" y="3"/>
                      <a:pt x="159" y="0"/>
                      <a:pt x="136" y="0"/>
                    </a:cubicBezTo>
                    <a:cubicBezTo>
                      <a:pt x="121" y="0"/>
                      <a:pt x="110" y="2"/>
                      <a:pt x="109" y="2"/>
                    </a:cubicBezTo>
                    <a:cubicBezTo>
                      <a:pt x="71" y="13"/>
                      <a:pt x="14" y="13"/>
                      <a:pt x="3" y="13"/>
                    </a:cubicBezTo>
                    <a:cubicBezTo>
                      <a:pt x="2" y="13"/>
                      <a:pt x="2" y="13"/>
                      <a:pt x="2" y="13"/>
                    </a:cubicBezTo>
                    <a:cubicBezTo>
                      <a:pt x="2" y="13"/>
                      <a:pt x="2" y="13"/>
                      <a:pt x="2" y="13"/>
                    </a:cubicBezTo>
                    <a:cubicBezTo>
                      <a:pt x="1" y="13"/>
                      <a:pt x="1" y="14"/>
                      <a:pt x="0" y="14"/>
                    </a:cubicBezTo>
                    <a:cubicBezTo>
                      <a:pt x="0" y="15"/>
                      <a:pt x="0" y="16"/>
                      <a:pt x="1" y="17"/>
                    </a:cubicBezTo>
                    <a:cubicBezTo>
                      <a:pt x="7" y="22"/>
                      <a:pt x="21" y="24"/>
                      <a:pt x="41" y="24"/>
                    </a:cubicBezTo>
                    <a:cubicBezTo>
                      <a:pt x="61" y="24"/>
                      <a:pt x="87" y="22"/>
                      <a:pt x="111" y="17"/>
                    </a:cubicBezTo>
                    <a:cubicBezTo>
                      <a:pt x="120" y="16"/>
                      <a:pt x="130" y="15"/>
                      <a:pt x="142" y="15"/>
                    </a:cubicBezTo>
                    <a:cubicBezTo>
                      <a:pt x="170" y="15"/>
                      <a:pt x="196" y="20"/>
                      <a:pt x="196" y="20"/>
                    </a:cubicBezTo>
                    <a:cubicBezTo>
                      <a:pt x="197" y="20"/>
                      <a:pt x="198" y="19"/>
                      <a:pt x="198" y="19"/>
                    </a:cubicBezTo>
                    <a:cubicBezTo>
                      <a:pt x="198" y="18"/>
                      <a:pt x="198" y="17"/>
                      <a:pt x="198"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24" name="Freeform 267"/>
              <p:cNvSpPr>
                <a:spLocks/>
              </p:cNvSpPr>
              <p:nvPr/>
            </p:nvSpPr>
            <p:spPr bwMode="auto">
              <a:xfrm>
                <a:off x="9447213" y="2293938"/>
                <a:ext cx="144463" cy="22225"/>
              </a:xfrm>
              <a:custGeom>
                <a:avLst/>
                <a:gdLst>
                  <a:gd name="T0" fmla="*/ 91 w 92"/>
                  <a:gd name="T1" fmla="*/ 2 h 14"/>
                  <a:gd name="T2" fmla="*/ 72 w 92"/>
                  <a:gd name="T3" fmla="*/ 0 h 14"/>
                  <a:gd name="T4" fmla="*/ 42 w 92"/>
                  <a:gd name="T5" fmla="*/ 3 h 14"/>
                  <a:gd name="T6" fmla="*/ 12 w 92"/>
                  <a:gd name="T7" fmla="*/ 6 h 14"/>
                  <a:gd name="T8" fmla="*/ 2 w 92"/>
                  <a:gd name="T9" fmla="*/ 6 h 14"/>
                  <a:gd name="T10" fmla="*/ 0 w 92"/>
                  <a:gd name="T11" fmla="*/ 7 h 14"/>
                  <a:gd name="T12" fmla="*/ 1 w 92"/>
                  <a:gd name="T13" fmla="*/ 9 h 14"/>
                  <a:gd name="T14" fmla="*/ 20 w 92"/>
                  <a:gd name="T15" fmla="*/ 13 h 14"/>
                  <a:gd name="T16" fmla="*/ 28 w 92"/>
                  <a:gd name="T17" fmla="*/ 14 h 14"/>
                  <a:gd name="T18" fmla="*/ 57 w 92"/>
                  <a:gd name="T19" fmla="*/ 9 h 14"/>
                  <a:gd name="T20" fmla="*/ 84 w 92"/>
                  <a:gd name="T21" fmla="*/ 5 h 14"/>
                  <a:gd name="T22" fmla="*/ 90 w 92"/>
                  <a:gd name="T23" fmla="*/ 6 h 14"/>
                  <a:gd name="T24" fmla="*/ 92 w 92"/>
                  <a:gd name="T25" fmla="*/ 4 h 14"/>
                  <a:gd name="T26" fmla="*/ 91 w 92"/>
                  <a:gd name="T27"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 h="14">
                    <a:moveTo>
                      <a:pt x="91" y="2"/>
                    </a:moveTo>
                    <a:cubicBezTo>
                      <a:pt x="85" y="0"/>
                      <a:pt x="79" y="0"/>
                      <a:pt x="72" y="0"/>
                    </a:cubicBezTo>
                    <a:cubicBezTo>
                      <a:pt x="62" y="0"/>
                      <a:pt x="52" y="1"/>
                      <a:pt x="42" y="3"/>
                    </a:cubicBezTo>
                    <a:cubicBezTo>
                      <a:pt x="32" y="5"/>
                      <a:pt x="22" y="6"/>
                      <a:pt x="12" y="6"/>
                    </a:cubicBezTo>
                    <a:cubicBezTo>
                      <a:pt x="9" y="6"/>
                      <a:pt x="5" y="6"/>
                      <a:pt x="2" y="6"/>
                    </a:cubicBezTo>
                    <a:cubicBezTo>
                      <a:pt x="1" y="6"/>
                      <a:pt x="0" y="6"/>
                      <a:pt x="0" y="7"/>
                    </a:cubicBezTo>
                    <a:cubicBezTo>
                      <a:pt x="0" y="8"/>
                      <a:pt x="0" y="9"/>
                      <a:pt x="1" y="9"/>
                    </a:cubicBezTo>
                    <a:cubicBezTo>
                      <a:pt x="3" y="10"/>
                      <a:pt x="12" y="12"/>
                      <a:pt x="20" y="13"/>
                    </a:cubicBezTo>
                    <a:cubicBezTo>
                      <a:pt x="23" y="13"/>
                      <a:pt x="26" y="14"/>
                      <a:pt x="28" y="14"/>
                    </a:cubicBezTo>
                    <a:cubicBezTo>
                      <a:pt x="38" y="14"/>
                      <a:pt x="48" y="11"/>
                      <a:pt x="57" y="9"/>
                    </a:cubicBezTo>
                    <a:cubicBezTo>
                      <a:pt x="66" y="7"/>
                      <a:pt x="75" y="5"/>
                      <a:pt x="84" y="5"/>
                    </a:cubicBezTo>
                    <a:cubicBezTo>
                      <a:pt x="86" y="5"/>
                      <a:pt x="88" y="5"/>
                      <a:pt x="90" y="6"/>
                    </a:cubicBezTo>
                    <a:cubicBezTo>
                      <a:pt x="91" y="6"/>
                      <a:pt x="92" y="5"/>
                      <a:pt x="92" y="4"/>
                    </a:cubicBezTo>
                    <a:cubicBezTo>
                      <a:pt x="92" y="3"/>
                      <a:pt x="92" y="2"/>
                      <a:pt x="9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grpSp>
      <p:grpSp>
        <p:nvGrpSpPr>
          <p:cNvPr id="25" name="组合 24"/>
          <p:cNvGrpSpPr/>
          <p:nvPr/>
        </p:nvGrpSpPr>
        <p:grpSpPr>
          <a:xfrm>
            <a:off x="5923968" y="3409034"/>
            <a:ext cx="957940" cy="957942"/>
            <a:chOff x="6097008" y="3409034"/>
            <a:chExt cx="957940" cy="957942"/>
          </a:xfrm>
        </p:grpSpPr>
        <p:sp>
          <p:nvSpPr>
            <p:cNvPr id="26" name="菱形 25"/>
            <p:cNvSpPr/>
            <p:nvPr/>
          </p:nvSpPr>
          <p:spPr>
            <a:xfrm>
              <a:off x="6097008" y="3409034"/>
              <a:ext cx="957940" cy="957942"/>
            </a:xfrm>
            <a:prstGeom prst="diamond">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27" name="组合 26"/>
            <p:cNvGrpSpPr/>
            <p:nvPr/>
          </p:nvGrpSpPr>
          <p:grpSpPr>
            <a:xfrm>
              <a:off x="6408496" y="3755146"/>
              <a:ext cx="315912" cy="236538"/>
              <a:chOff x="8115301" y="4552951"/>
              <a:chExt cx="315912" cy="236538"/>
            </a:xfrm>
            <a:solidFill>
              <a:schemeClr val="bg1"/>
            </a:solidFill>
          </p:grpSpPr>
          <p:sp>
            <p:nvSpPr>
              <p:cNvPr id="28" name="Freeform 244"/>
              <p:cNvSpPr>
                <a:spLocks/>
              </p:cNvSpPr>
              <p:nvPr/>
            </p:nvSpPr>
            <p:spPr bwMode="auto">
              <a:xfrm>
                <a:off x="8183563" y="4676776"/>
                <a:ext cx="247650" cy="112713"/>
              </a:xfrm>
              <a:custGeom>
                <a:avLst/>
                <a:gdLst>
                  <a:gd name="T0" fmla="*/ 155 w 159"/>
                  <a:gd name="T1" fmla="*/ 0 h 72"/>
                  <a:gd name="T2" fmla="*/ 112 w 159"/>
                  <a:gd name="T3" fmla="*/ 0 h 72"/>
                  <a:gd name="T4" fmla="*/ 90 w 159"/>
                  <a:gd name="T5" fmla="*/ 11 h 72"/>
                  <a:gd name="T6" fmla="*/ 106 w 159"/>
                  <a:gd name="T7" fmla="*/ 36 h 72"/>
                  <a:gd name="T8" fmla="*/ 79 w 159"/>
                  <a:gd name="T9" fmla="*/ 63 h 72"/>
                  <a:gd name="T10" fmla="*/ 52 w 159"/>
                  <a:gd name="T11" fmla="*/ 36 h 72"/>
                  <a:gd name="T12" fmla="*/ 53 w 159"/>
                  <a:gd name="T13" fmla="*/ 29 h 72"/>
                  <a:gd name="T14" fmla="*/ 0 w 159"/>
                  <a:gd name="T15" fmla="*/ 55 h 72"/>
                  <a:gd name="T16" fmla="*/ 0 w 159"/>
                  <a:gd name="T17" fmla="*/ 68 h 72"/>
                  <a:gd name="T18" fmla="*/ 4 w 159"/>
                  <a:gd name="T19" fmla="*/ 72 h 72"/>
                  <a:gd name="T20" fmla="*/ 155 w 159"/>
                  <a:gd name="T21" fmla="*/ 72 h 72"/>
                  <a:gd name="T22" fmla="*/ 159 w 159"/>
                  <a:gd name="T23" fmla="*/ 68 h 72"/>
                  <a:gd name="T24" fmla="*/ 159 w 159"/>
                  <a:gd name="T25" fmla="*/ 4 h 72"/>
                  <a:gd name="T26" fmla="*/ 155 w 159"/>
                  <a:gd name="T27"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9" h="72">
                    <a:moveTo>
                      <a:pt x="155" y="0"/>
                    </a:moveTo>
                    <a:cubicBezTo>
                      <a:pt x="112" y="0"/>
                      <a:pt x="112" y="0"/>
                      <a:pt x="112" y="0"/>
                    </a:cubicBezTo>
                    <a:cubicBezTo>
                      <a:pt x="90" y="11"/>
                      <a:pt x="90" y="11"/>
                      <a:pt x="90" y="11"/>
                    </a:cubicBezTo>
                    <a:cubicBezTo>
                      <a:pt x="100" y="15"/>
                      <a:pt x="106" y="25"/>
                      <a:pt x="106" y="36"/>
                    </a:cubicBezTo>
                    <a:cubicBezTo>
                      <a:pt x="106" y="51"/>
                      <a:pt x="94" y="63"/>
                      <a:pt x="79" y="63"/>
                    </a:cubicBezTo>
                    <a:cubicBezTo>
                      <a:pt x="64" y="63"/>
                      <a:pt x="52" y="51"/>
                      <a:pt x="52" y="36"/>
                    </a:cubicBezTo>
                    <a:cubicBezTo>
                      <a:pt x="52" y="34"/>
                      <a:pt x="53" y="31"/>
                      <a:pt x="53" y="29"/>
                    </a:cubicBezTo>
                    <a:cubicBezTo>
                      <a:pt x="0" y="55"/>
                      <a:pt x="0" y="55"/>
                      <a:pt x="0" y="55"/>
                    </a:cubicBezTo>
                    <a:cubicBezTo>
                      <a:pt x="0" y="68"/>
                      <a:pt x="0" y="68"/>
                      <a:pt x="0" y="68"/>
                    </a:cubicBezTo>
                    <a:cubicBezTo>
                      <a:pt x="0" y="70"/>
                      <a:pt x="2" y="72"/>
                      <a:pt x="4" y="72"/>
                    </a:cubicBezTo>
                    <a:cubicBezTo>
                      <a:pt x="155" y="72"/>
                      <a:pt x="155" y="72"/>
                      <a:pt x="155" y="72"/>
                    </a:cubicBezTo>
                    <a:cubicBezTo>
                      <a:pt x="157" y="72"/>
                      <a:pt x="159" y="70"/>
                      <a:pt x="159" y="68"/>
                    </a:cubicBezTo>
                    <a:cubicBezTo>
                      <a:pt x="159" y="4"/>
                      <a:pt x="159" y="4"/>
                      <a:pt x="159" y="4"/>
                    </a:cubicBezTo>
                    <a:cubicBezTo>
                      <a:pt x="159" y="2"/>
                      <a:pt x="157" y="0"/>
                      <a:pt x="15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29" name="Freeform 245"/>
              <p:cNvSpPr>
                <a:spLocks/>
              </p:cNvSpPr>
              <p:nvPr/>
            </p:nvSpPr>
            <p:spPr bwMode="auto">
              <a:xfrm>
                <a:off x="8281988" y="4706938"/>
                <a:ext cx="39688" cy="55563"/>
              </a:xfrm>
              <a:custGeom>
                <a:avLst/>
                <a:gdLst>
                  <a:gd name="T0" fmla="*/ 19 w 26"/>
                  <a:gd name="T1" fmla="*/ 6 h 35"/>
                  <a:gd name="T2" fmla="*/ 25 w 26"/>
                  <a:gd name="T3" fmla="*/ 8 h 35"/>
                  <a:gd name="T4" fmla="*/ 26 w 26"/>
                  <a:gd name="T5" fmla="*/ 1 h 35"/>
                  <a:gd name="T6" fmla="*/ 19 w 26"/>
                  <a:gd name="T7" fmla="*/ 0 h 35"/>
                  <a:gd name="T8" fmla="*/ 8 w 26"/>
                  <a:gd name="T9" fmla="*/ 5 h 35"/>
                  <a:gd name="T10" fmla="*/ 4 w 26"/>
                  <a:gd name="T11" fmla="*/ 12 h 35"/>
                  <a:gd name="T12" fmla="*/ 1 w 26"/>
                  <a:gd name="T13" fmla="*/ 12 h 35"/>
                  <a:gd name="T14" fmla="*/ 0 w 26"/>
                  <a:gd name="T15" fmla="*/ 16 h 35"/>
                  <a:gd name="T16" fmla="*/ 3 w 26"/>
                  <a:gd name="T17" fmla="*/ 16 h 35"/>
                  <a:gd name="T18" fmla="*/ 3 w 26"/>
                  <a:gd name="T19" fmla="*/ 18 h 35"/>
                  <a:gd name="T20" fmla="*/ 3 w 26"/>
                  <a:gd name="T21" fmla="*/ 19 h 35"/>
                  <a:gd name="T22" fmla="*/ 1 w 26"/>
                  <a:gd name="T23" fmla="*/ 19 h 35"/>
                  <a:gd name="T24" fmla="*/ 0 w 26"/>
                  <a:gd name="T25" fmla="*/ 23 h 35"/>
                  <a:gd name="T26" fmla="*/ 4 w 26"/>
                  <a:gd name="T27" fmla="*/ 23 h 35"/>
                  <a:gd name="T28" fmla="*/ 8 w 26"/>
                  <a:gd name="T29" fmla="*/ 31 h 35"/>
                  <a:gd name="T30" fmla="*/ 19 w 26"/>
                  <a:gd name="T31" fmla="*/ 35 h 35"/>
                  <a:gd name="T32" fmla="*/ 26 w 26"/>
                  <a:gd name="T33" fmla="*/ 34 h 35"/>
                  <a:gd name="T34" fmla="*/ 26 w 26"/>
                  <a:gd name="T35" fmla="*/ 27 h 35"/>
                  <a:gd name="T36" fmla="*/ 19 w 26"/>
                  <a:gd name="T37" fmla="*/ 29 h 35"/>
                  <a:gd name="T38" fmla="*/ 13 w 26"/>
                  <a:gd name="T39" fmla="*/ 27 h 35"/>
                  <a:gd name="T40" fmla="*/ 11 w 26"/>
                  <a:gd name="T41" fmla="*/ 23 h 35"/>
                  <a:gd name="T42" fmla="*/ 22 w 26"/>
                  <a:gd name="T43" fmla="*/ 23 h 35"/>
                  <a:gd name="T44" fmla="*/ 22 w 26"/>
                  <a:gd name="T45" fmla="*/ 19 h 35"/>
                  <a:gd name="T46" fmla="*/ 10 w 26"/>
                  <a:gd name="T47" fmla="*/ 19 h 35"/>
                  <a:gd name="T48" fmla="*/ 10 w 26"/>
                  <a:gd name="T49" fmla="*/ 17 h 35"/>
                  <a:gd name="T50" fmla="*/ 10 w 26"/>
                  <a:gd name="T51" fmla="*/ 16 h 35"/>
                  <a:gd name="T52" fmla="*/ 23 w 26"/>
                  <a:gd name="T53" fmla="*/ 16 h 35"/>
                  <a:gd name="T54" fmla="*/ 24 w 26"/>
                  <a:gd name="T55" fmla="*/ 12 h 35"/>
                  <a:gd name="T56" fmla="*/ 11 w 26"/>
                  <a:gd name="T57" fmla="*/ 12 h 35"/>
                  <a:gd name="T58" fmla="*/ 13 w 26"/>
                  <a:gd name="T59" fmla="*/ 9 h 35"/>
                  <a:gd name="T60" fmla="*/ 19 w 26"/>
                  <a:gd name="T61" fmla="*/ 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 h="35">
                    <a:moveTo>
                      <a:pt x="19" y="6"/>
                    </a:moveTo>
                    <a:cubicBezTo>
                      <a:pt x="21" y="6"/>
                      <a:pt x="23" y="6"/>
                      <a:pt x="25" y="8"/>
                    </a:cubicBezTo>
                    <a:cubicBezTo>
                      <a:pt x="26" y="1"/>
                      <a:pt x="26" y="1"/>
                      <a:pt x="26" y="1"/>
                    </a:cubicBezTo>
                    <a:cubicBezTo>
                      <a:pt x="24" y="0"/>
                      <a:pt x="22" y="0"/>
                      <a:pt x="19" y="0"/>
                    </a:cubicBezTo>
                    <a:cubicBezTo>
                      <a:pt x="14" y="0"/>
                      <a:pt x="11" y="1"/>
                      <a:pt x="8" y="5"/>
                    </a:cubicBezTo>
                    <a:cubicBezTo>
                      <a:pt x="6" y="7"/>
                      <a:pt x="4" y="9"/>
                      <a:pt x="4" y="12"/>
                    </a:cubicBezTo>
                    <a:cubicBezTo>
                      <a:pt x="1" y="12"/>
                      <a:pt x="1" y="12"/>
                      <a:pt x="1" y="12"/>
                    </a:cubicBezTo>
                    <a:cubicBezTo>
                      <a:pt x="0" y="16"/>
                      <a:pt x="0" y="16"/>
                      <a:pt x="0" y="16"/>
                    </a:cubicBezTo>
                    <a:cubicBezTo>
                      <a:pt x="3" y="16"/>
                      <a:pt x="3" y="16"/>
                      <a:pt x="3" y="16"/>
                    </a:cubicBezTo>
                    <a:cubicBezTo>
                      <a:pt x="3" y="17"/>
                      <a:pt x="3" y="17"/>
                      <a:pt x="3" y="18"/>
                    </a:cubicBezTo>
                    <a:cubicBezTo>
                      <a:pt x="3" y="18"/>
                      <a:pt x="3" y="19"/>
                      <a:pt x="3" y="19"/>
                    </a:cubicBezTo>
                    <a:cubicBezTo>
                      <a:pt x="1" y="19"/>
                      <a:pt x="1" y="19"/>
                      <a:pt x="1" y="19"/>
                    </a:cubicBezTo>
                    <a:cubicBezTo>
                      <a:pt x="0" y="23"/>
                      <a:pt x="0" y="23"/>
                      <a:pt x="0" y="23"/>
                    </a:cubicBezTo>
                    <a:cubicBezTo>
                      <a:pt x="4" y="23"/>
                      <a:pt x="4" y="23"/>
                      <a:pt x="4" y="23"/>
                    </a:cubicBezTo>
                    <a:cubicBezTo>
                      <a:pt x="4" y="26"/>
                      <a:pt x="6" y="29"/>
                      <a:pt x="8" y="31"/>
                    </a:cubicBezTo>
                    <a:cubicBezTo>
                      <a:pt x="11" y="34"/>
                      <a:pt x="14" y="35"/>
                      <a:pt x="19" y="35"/>
                    </a:cubicBezTo>
                    <a:cubicBezTo>
                      <a:pt x="22" y="35"/>
                      <a:pt x="24" y="35"/>
                      <a:pt x="26" y="34"/>
                    </a:cubicBezTo>
                    <a:cubicBezTo>
                      <a:pt x="26" y="27"/>
                      <a:pt x="26" y="27"/>
                      <a:pt x="26" y="27"/>
                    </a:cubicBezTo>
                    <a:cubicBezTo>
                      <a:pt x="24" y="29"/>
                      <a:pt x="22" y="29"/>
                      <a:pt x="19" y="29"/>
                    </a:cubicBezTo>
                    <a:cubicBezTo>
                      <a:pt x="16" y="29"/>
                      <a:pt x="14" y="29"/>
                      <a:pt x="13" y="27"/>
                    </a:cubicBezTo>
                    <a:cubicBezTo>
                      <a:pt x="12" y="26"/>
                      <a:pt x="11" y="24"/>
                      <a:pt x="11" y="23"/>
                    </a:cubicBezTo>
                    <a:cubicBezTo>
                      <a:pt x="22" y="23"/>
                      <a:pt x="22" y="23"/>
                      <a:pt x="22" y="23"/>
                    </a:cubicBezTo>
                    <a:cubicBezTo>
                      <a:pt x="22" y="19"/>
                      <a:pt x="22" y="19"/>
                      <a:pt x="22" y="19"/>
                    </a:cubicBezTo>
                    <a:cubicBezTo>
                      <a:pt x="10" y="19"/>
                      <a:pt x="10" y="19"/>
                      <a:pt x="10" y="19"/>
                    </a:cubicBezTo>
                    <a:cubicBezTo>
                      <a:pt x="10" y="19"/>
                      <a:pt x="10" y="18"/>
                      <a:pt x="10" y="17"/>
                    </a:cubicBezTo>
                    <a:cubicBezTo>
                      <a:pt x="10" y="17"/>
                      <a:pt x="10" y="16"/>
                      <a:pt x="10" y="16"/>
                    </a:cubicBezTo>
                    <a:cubicBezTo>
                      <a:pt x="23" y="16"/>
                      <a:pt x="23" y="16"/>
                      <a:pt x="23" y="16"/>
                    </a:cubicBezTo>
                    <a:cubicBezTo>
                      <a:pt x="24" y="12"/>
                      <a:pt x="24" y="12"/>
                      <a:pt x="24" y="12"/>
                    </a:cubicBezTo>
                    <a:cubicBezTo>
                      <a:pt x="11" y="12"/>
                      <a:pt x="11" y="12"/>
                      <a:pt x="11" y="12"/>
                    </a:cubicBezTo>
                    <a:cubicBezTo>
                      <a:pt x="11" y="11"/>
                      <a:pt x="12" y="10"/>
                      <a:pt x="13" y="9"/>
                    </a:cubicBezTo>
                    <a:cubicBezTo>
                      <a:pt x="14" y="7"/>
                      <a:pt x="16" y="6"/>
                      <a:pt x="1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30" name="Freeform 246"/>
              <p:cNvSpPr>
                <a:spLocks noEditPoints="1"/>
              </p:cNvSpPr>
              <p:nvPr/>
            </p:nvSpPr>
            <p:spPr bwMode="auto">
              <a:xfrm>
                <a:off x="8115301" y="4552951"/>
                <a:ext cx="271463" cy="207963"/>
              </a:xfrm>
              <a:custGeom>
                <a:avLst/>
                <a:gdLst>
                  <a:gd name="T0" fmla="*/ 172 w 173"/>
                  <a:gd name="T1" fmla="*/ 60 h 132"/>
                  <a:gd name="T2" fmla="*/ 144 w 173"/>
                  <a:gd name="T3" fmla="*/ 2 h 132"/>
                  <a:gd name="T4" fmla="*/ 139 w 173"/>
                  <a:gd name="T5" fmla="*/ 1 h 132"/>
                  <a:gd name="T6" fmla="*/ 3 w 173"/>
                  <a:gd name="T7" fmla="*/ 67 h 132"/>
                  <a:gd name="T8" fmla="*/ 1 w 173"/>
                  <a:gd name="T9" fmla="*/ 72 h 132"/>
                  <a:gd name="T10" fmla="*/ 29 w 173"/>
                  <a:gd name="T11" fmla="*/ 129 h 132"/>
                  <a:gd name="T12" fmla="*/ 34 w 173"/>
                  <a:gd name="T13" fmla="*/ 131 h 132"/>
                  <a:gd name="T14" fmla="*/ 170 w 173"/>
                  <a:gd name="T15" fmla="*/ 65 h 132"/>
                  <a:gd name="T16" fmla="*/ 172 w 173"/>
                  <a:gd name="T17" fmla="*/ 60 h 132"/>
                  <a:gd name="T18" fmla="*/ 98 w 173"/>
                  <a:gd name="T19" fmla="*/ 90 h 132"/>
                  <a:gd name="T20" fmla="*/ 62 w 173"/>
                  <a:gd name="T21" fmla="*/ 78 h 132"/>
                  <a:gd name="T22" fmla="*/ 75 w 173"/>
                  <a:gd name="T23" fmla="*/ 42 h 132"/>
                  <a:gd name="T24" fmla="*/ 111 w 173"/>
                  <a:gd name="T25" fmla="*/ 54 h 132"/>
                  <a:gd name="T26" fmla="*/ 98 w 173"/>
                  <a:gd name="T27" fmla="*/ 9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3" h="132">
                    <a:moveTo>
                      <a:pt x="172" y="60"/>
                    </a:moveTo>
                    <a:cubicBezTo>
                      <a:pt x="144" y="2"/>
                      <a:pt x="144" y="2"/>
                      <a:pt x="144" y="2"/>
                    </a:cubicBezTo>
                    <a:cubicBezTo>
                      <a:pt x="143" y="1"/>
                      <a:pt x="141" y="0"/>
                      <a:pt x="139" y="1"/>
                    </a:cubicBezTo>
                    <a:cubicBezTo>
                      <a:pt x="3" y="67"/>
                      <a:pt x="3" y="67"/>
                      <a:pt x="3" y="67"/>
                    </a:cubicBezTo>
                    <a:cubicBezTo>
                      <a:pt x="1" y="68"/>
                      <a:pt x="0" y="70"/>
                      <a:pt x="1" y="72"/>
                    </a:cubicBezTo>
                    <a:cubicBezTo>
                      <a:pt x="29" y="129"/>
                      <a:pt x="29" y="129"/>
                      <a:pt x="29" y="129"/>
                    </a:cubicBezTo>
                    <a:cubicBezTo>
                      <a:pt x="30" y="131"/>
                      <a:pt x="32" y="132"/>
                      <a:pt x="34" y="131"/>
                    </a:cubicBezTo>
                    <a:cubicBezTo>
                      <a:pt x="170" y="65"/>
                      <a:pt x="170" y="65"/>
                      <a:pt x="170" y="65"/>
                    </a:cubicBezTo>
                    <a:cubicBezTo>
                      <a:pt x="172" y="64"/>
                      <a:pt x="173" y="62"/>
                      <a:pt x="172" y="60"/>
                    </a:cubicBezTo>
                    <a:close/>
                    <a:moveTo>
                      <a:pt x="98" y="90"/>
                    </a:moveTo>
                    <a:cubicBezTo>
                      <a:pt x="85" y="97"/>
                      <a:pt x="69" y="91"/>
                      <a:pt x="62" y="78"/>
                    </a:cubicBezTo>
                    <a:cubicBezTo>
                      <a:pt x="56" y="64"/>
                      <a:pt x="61" y="48"/>
                      <a:pt x="75" y="42"/>
                    </a:cubicBezTo>
                    <a:cubicBezTo>
                      <a:pt x="88" y="35"/>
                      <a:pt x="104" y="41"/>
                      <a:pt x="111" y="54"/>
                    </a:cubicBezTo>
                    <a:cubicBezTo>
                      <a:pt x="117" y="68"/>
                      <a:pt x="112" y="84"/>
                      <a:pt x="98"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31" name="Freeform 247"/>
              <p:cNvSpPr>
                <a:spLocks noEditPoints="1"/>
              </p:cNvSpPr>
              <p:nvPr/>
            </p:nvSpPr>
            <p:spPr bwMode="auto">
              <a:xfrm>
                <a:off x="8229601" y="4627563"/>
                <a:ext cx="42863" cy="57150"/>
              </a:xfrm>
              <a:custGeom>
                <a:avLst/>
                <a:gdLst>
                  <a:gd name="T0" fmla="*/ 21 w 27"/>
                  <a:gd name="T1" fmla="*/ 14 h 37"/>
                  <a:gd name="T2" fmla="*/ 13 w 27"/>
                  <a:gd name="T3" fmla="*/ 14 h 37"/>
                  <a:gd name="T4" fmla="*/ 9 w 27"/>
                  <a:gd name="T5" fmla="*/ 6 h 37"/>
                  <a:gd name="T6" fmla="*/ 13 w 27"/>
                  <a:gd name="T7" fmla="*/ 8 h 37"/>
                  <a:gd name="T8" fmla="*/ 18 w 27"/>
                  <a:gd name="T9" fmla="*/ 5 h 37"/>
                  <a:gd name="T10" fmla="*/ 13 w 27"/>
                  <a:gd name="T11" fmla="*/ 2 h 37"/>
                  <a:gd name="T12" fmla="*/ 7 w 27"/>
                  <a:gd name="T13" fmla="*/ 2 h 37"/>
                  <a:gd name="T14" fmla="*/ 6 w 27"/>
                  <a:gd name="T15" fmla="*/ 0 h 37"/>
                  <a:gd name="T16" fmla="*/ 3 w 27"/>
                  <a:gd name="T17" fmla="*/ 1 h 37"/>
                  <a:gd name="T18" fmla="*/ 4 w 27"/>
                  <a:gd name="T19" fmla="*/ 3 h 37"/>
                  <a:gd name="T20" fmla="*/ 0 w 27"/>
                  <a:gd name="T21" fmla="*/ 9 h 37"/>
                  <a:gd name="T22" fmla="*/ 1 w 27"/>
                  <a:gd name="T23" fmla="*/ 15 h 37"/>
                  <a:gd name="T24" fmla="*/ 5 w 27"/>
                  <a:gd name="T25" fmla="*/ 19 h 37"/>
                  <a:gd name="T26" fmla="*/ 12 w 27"/>
                  <a:gd name="T27" fmla="*/ 20 h 37"/>
                  <a:gd name="T28" fmla="*/ 16 w 27"/>
                  <a:gd name="T29" fmla="*/ 28 h 37"/>
                  <a:gd name="T30" fmla="*/ 14 w 27"/>
                  <a:gd name="T31" fmla="*/ 28 h 37"/>
                  <a:gd name="T32" fmla="*/ 11 w 27"/>
                  <a:gd name="T33" fmla="*/ 25 h 37"/>
                  <a:gd name="T34" fmla="*/ 6 w 27"/>
                  <a:gd name="T35" fmla="*/ 28 h 37"/>
                  <a:gd name="T36" fmla="*/ 12 w 27"/>
                  <a:gd name="T37" fmla="*/ 33 h 37"/>
                  <a:gd name="T38" fmla="*/ 19 w 27"/>
                  <a:gd name="T39" fmla="*/ 33 h 37"/>
                  <a:gd name="T40" fmla="*/ 20 w 27"/>
                  <a:gd name="T41" fmla="*/ 37 h 37"/>
                  <a:gd name="T42" fmla="*/ 23 w 27"/>
                  <a:gd name="T43" fmla="*/ 35 h 37"/>
                  <a:gd name="T44" fmla="*/ 21 w 27"/>
                  <a:gd name="T45" fmla="*/ 31 h 37"/>
                  <a:gd name="T46" fmla="*/ 26 w 27"/>
                  <a:gd name="T47" fmla="*/ 26 h 37"/>
                  <a:gd name="T48" fmla="*/ 25 w 27"/>
                  <a:gd name="T49" fmla="*/ 19 h 37"/>
                  <a:gd name="T50" fmla="*/ 21 w 27"/>
                  <a:gd name="T51" fmla="*/ 14 h 37"/>
                  <a:gd name="T52" fmla="*/ 7 w 27"/>
                  <a:gd name="T53" fmla="*/ 14 h 37"/>
                  <a:gd name="T54" fmla="*/ 6 w 27"/>
                  <a:gd name="T55" fmla="*/ 12 h 37"/>
                  <a:gd name="T56" fmla="*/ 5 w 27"/>
                  <a:gd name="T57" fmla="*/ 10 h 37"/>
                  <a:gd name="T58" fmla="*/ 6 w 27"/>
                  <a:gd name="T59" fmla="*/ 8 h 37"/>
                  <a:gd name="T60" fmla="*/ 10 w 27"/>
                  <a:gd name="T61" fmla="*/ 14 h 37"/>
                  <a:gd name="T62" fmla="*/ 7 w 27"/>
                  <a:gd name="T63" fmla="*/ 14 h 37"/>
                  <a:gd name="T64" fmla="*/ 21 w 27"/>
                  <a:gd name="T65" fmla="*/ 25 h 37"/>
                  <a:gd name="T66" fmla="*/ 19 w 27"/>
                  <a:gd name="T67" fmla="*/ 27 h 37"/>
                  <a:gd name="T68" fmla="*/ 16 w 27"/>
                  <a:gd name="T69" fmla="*/ 20 h 37"/>
                  <a:gd name="T70" fmla="*/ 19 w 27"/>
                  <a:gd name="T71" fmla="*/ 20 h 37"/>
                  <a:gd name="T72" fmla="*/ 21 w 27"/>
                  <a:gd name="T73" fmla="*/ 22 h 37"/>
                  <a:gd name="T74" fmla="*/ 21 w 27"/>
                  <a:gd name="T75" fmla="*/ 2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7" h="37">
                    <a:moveTo>
                      <a:pt x="21" y="14"/>
                    </a:moveTo>
                    <a:cubicBezTo>
                      <a:pt x="19" y="13"/>
                      <a:pt x="17" y="13"/>
                      <a:pt x="13" y="14"/>
                    </a:cubicBezTo>
                    <a:cubicBezTo>
                      <a:pt x="9" y="6"/>
                      <a:pt x="9" y="6"/>
                      <a:pt x="9" y="6"/>
                    </a:cubicBezTo>
                    <a:cubicBezTo>
                      <a:pt x="11" y="6"/>
                      <a:pt x="12" y="7"/>
                      <a:pt x="13" y="8"/>
                    </a:cubicBezTo>
                    <a:cubicBezTo>
                      <a:pt x="18" y="5"/>
                      <a:pt x="18" y="5"/>
                      <a:pt x="18" y="5"/>
                    </a:cubicBezTo>
                    <a:cubicBezTo>
                      <a:pt x="17" y="4"/>
                      <a:pt x="15" y="2"/>
                      <a:pt x="13" y="2"/>
                    </a:cubicBezTo>
                    <a:cubicBezTo>
                      <a:pt x="11" y="1"/>
                      <a:pt x="9" y="1"/>
                      <a:pt x="7" y="2"/>
                    </a:cubicBezTo>
                    <a:cubicBezTo>
                      <a:pt x="6" y="0"/>
                      <a:pt x="6" y="0"/>
                      <a:pt x="6" y="0"/>
                    </a:cubicBezTo>
                    <a:cubicBezTo>
                      <a:pt x="3" y="1"/>
                      <a:pt x="3" y="1"/>
                      <a:pt x="3" y="1"/>
                    </a:cubicBezTo>
                    <a:cubicBezTo>
                      <a:pt x="4" y="3"/>
                      <a:pt x="4" y="3"/>
                      <a:pt x="4" y="3"/>
                    </a:cubicBezTo>
                    <a:cubicBezTo>
                      <a:pt x="2" y="5"/>
                      <a:pt x="1" y="6"/>
                      <a:pt x="0" y="9"/>
                    </a:cubicBezTo>
                    <a:cubicBezTo>
                      <a:pt x="0" y="11"/>
                      <a:pt x="0" y="13"/>
                      <a:pt x="1" y="15"/>
                    </a:cubicBezTo>
                    <a:cubicBezTo>
                      <a:pt x="2" y="17"/>
                      <a:pt x="3" y="19"/>
                      <a:pt x="5" y="19"/>
                    </a:cubicBezTo>
                    <a:cubicBezTo>
                      <a:pt x="7" y="20"/>
                      <a:pt x="10" y="21"/>
                      <a:pt x="12" y="20"/>
                    </a:cubicBezTo>
                    <a:cubicBezTo>
                      <a:pt x="16" y="28"/>
                      <a:pt x="16" y="28"/>
                      <a:pt x="16" y="28"/>
                    </a:cubicBezTo>
                    <a:cubicBezTo>
                      <a:pt x="16" y="28"/>
                      <a:pt x="15" y="28"/>
                      <a:pt x="14" y="28"/>
                    </a:cubicBezTo>
                    <a:cubicBezTo>
                      <a:pt x="13" y="27"/>
                      <a:pt x="12" y="26"/>
                      <a:pt x="11" y="25"/>
                    </a:cubicBezTo>
                    <a:cubicBezTo>
                      <a:pt x="6" y="28"/>
                      <a:pt x="6" y="28"/>
                      <a:pt x="6" y="28"/>
                    </a:cubicBezTo>
                    <a:cubicBezTo>
                      <a:pt x="8" y="31"/>
                      <a:pt x="10" y="32"/>
                      <a:pt x="12" y="33"/>
                    </a:cubicBezTo>
                    <a:cubicBezTo>
                      <a:pt x="14" y="34"/>
                      <a:pt x="16" y="34"/>
                      <a:pt x="19" y="33"/>
                    </a:cubicBezTo>
                    <a:cubicBezTo>
                      <a:pt x="20" y="37"/>
                      <a:pt x="20" y="37"/>
                      <a:pt x="20" y="37"/>
                    </a:cubicBezTo>
                    <a:cubicBezTo>
                      <a:pt x="23" y="35"/>
                      <a:pt x="23" y="35"/>
                      <a:pt x="23" y="35"/>
                    </a:cubicBezTo>
                    <a:cubicBezTo>
                      <a:pt x="21" y="31"/>
                      <a:pt x="21" y="31"/>
                      <a:pt x="21" y="31"/>
                    </a:cubicBezTo>
                    <a:cubicBezTo>
                      <a:pt x="24" y="30"/>
                      <a:pt x="25" y="28"/>
                      <a:pt x="26" y="26"/>
                    </a:cubicBezTo>
                    <a:cubicBezTo>
                      <a:pt x="27" y="23"/>
                      <a:pt x="26" y="21"/>
                      <a:pt x="25" y="19"/>
                    </a:cubicBezTo>
                    <a:cubicBezTo>
                      <a:pt x="24" y="16"/>
                      <a:pt x="23" y="15"/>
                      <a:pt x="21" y="14"/>
                    </a:cubicBezTo>
                    <a:close/>
                    <a:moveTo>
                      <a:pt x="7" y="14"/>
                    </a:moveTo>
                    <a:cubicBezTo>
                      <a:pt x="6" y="14"/>
                      <a:pt x="6" y="13"/>
                      <a:pt x="6" y="12"/>
                    </a:cubicBezTo>
                    <a:cubicBezTo>
                      <a:pt x="5" y="12"/>
                      <a:pt x="5" y="11"/>
                      <a:pt x="5" y="10"/>
                    </a:cubicBezTo>
                    <a:cubicBezTo>
                      <a:pt x="5" y="9"/>
                      <a:pt x="6" y="8"/>
                      <a:pt x="6" y="8"/>
                    </a:cubicBezTo>
                    <a:cubicBezTo>
                      <a:pt x="10" y="14"/>
                      <a:pt x="10" y="14"/>
                      <a:pt x="10" y="14"/>
                    </a:cubicBezTo>
                    <a:cubicBezTo>
                      <a:pt x="9" y="14"/>
                      <a:pt x="8" y="14"/>
                      <a:pt x="7" y="14"/>
                    </a:cubicBezTo>
                    <a:close/>
                    <a:moveTo>
                      <a:pt x="21" y="25"/>
                    </a:moveTo>
                    <a:cubicBezTo>
                      <a:pt x="21" y="26"/>
                      <a:pt x="20" y="26"/>
                      <a:pt x="19" y="27"/>
                    </a:cubicBezTo>
                    <a:cubicBezTo>
                      <a:pt x="16" y="20"/>
                      <a:pt x="16" y="20"/>
                      <a:pt x="16" y="20"/>
                    </a:cubicBezTo>
                    <a:cubicBezTo>
                      <a:pt x="17" y="19"/>
                      <a:pt x="18" y="19"/>
                      <a:pt x="19" y="20"/>
                    </a:cubicBezTo>
                    <a:cubicBezTo>
                      <a:pt x="20" y="20"/>
                      <a:pt x="20" y="21"/>
                      <a:pt x="21" y="22"/>
                    </a:cubicBezTo>
                    <a:cubicBezTo>
                      <a:pt x="21" y="23"/>
                      <a:pt x="21" y="24"/>
                      <a:pt x="2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grpSp>
      <p:grpSp>
        <p:nvGrpSpPr>
          <p:cNvPr id="32" name="组合 31"/>
          <p:cNvGrpSpPr/>
          <p:nvPr/>
        </p:nvGrpSpPr>
        <p:grpSpPr>
          <a:xfrm>
            <a:off x="5923968" y="1799772"/>
            <a:ext cx="957940" cy="957942"/>
            <a:chOff x="6097008" y="1799772"/>
            <a:chExt cx="957940" cy="957942"/>
          </a:xfrm>
        </p:grpSpPr>
        <p:sp>
          <p:nvSpPr>
            <p:cNvPr id="33" name="菱形 32"/>
            <p:cNvSpPr/>
            <p:nvPr/>
          </p:nvSpPr>
          <p:spPr>
            <a:xfrm>
              <a:off x="6097008" y="1799772"/>
              <a:ext cx="957940" cy="957942"/>
            </a:xfrm>
            <a:prstGeom prst="diamond">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34" name="组合 33"/>
            <p:cNvGrpSpPr/>
            <p:nvPr/>
          </p:nvGrpSpPr>
          <p:grpSpPr>
            <a:xfrm>
              <a:off x="6433896" y="2145090"/>
              <a:ext cx="317501" cy="238125"/>
              <a:chOff x="9996488" y="4551363"/>
              <a:chExt cx="317501" cy="238125"/>
            </a:xfrm>
            <a:solidFill>
              <a:schemeClr val="bg1"/>
            </a:solidFill>
          </p:grpSpPr>
          <p:sp>
            <p:nvSpPr>
              <p:cNvPr id="35" name="Freeform 259"/>
              <p:cNvSpPr>
                <a:spLocks noEditPoints="1"/>
              </p:cNvSpPr>
              <p:nvPr/>
            </p:nvSpPr>
            <p:spPr bwMode="auto">
              <a:xfrm>
                <a:off x="10050463" y="4572001"/>
                <a:ext cx="206375" cy="204788"/>
              </a:xfrm>
              <a:custGeom>
                <a:avLst/>
                <a:gdLst>
                  <a:gd name="T0" fmla="*/ 66 w 132"/>
                  <a:gd name="T1" fmla="*/ 131 h 131"/>
                  <a:gd name="T2" fmla="*/ 0 w 132"/>
                  <a:gd name="T3" fmla="*/ 66 h 131"/>
                  <a:gd name="T4" fmla="*/ 66 w 132"/>
                  <a:gd name="T5" fmla="*/ 0 h 131"/>
                  <a:gd name="T6" fmla="*/ 132 w 132"/>
                  <a:gd name="T7" fmla="*/ 66 h 131"/>
                  <a:gd name="T8" fmla="*/ 66 w 132"/>
                  <a:gd name="T9" fmla="*/ 131 h 131"/>
                  <a:gd name="T10" fmla="*/ 66 w 132"/>
                  <a:gd name="T11" fmla="*/ 12 h 131"/>
                  <a:gd name="T12" fmla="*/ 13 w 132"/>
                  <a:gd name="T13" fmla="*/ 66 h 131"/>
                  <a:gd name="T14" fmla="*/ 66 w 132"/>
                  <a:gd name="T15" fmla="*/ 119 h 131"/>
                  <a:gd name="T16" fmla="*/ 119 w 132"/>
                  <a:gd name="T17" fmla="*/ 66 h 131"/>
                  <a:gd name="T18" fmla="*/ 66 w 132"/>
                  <a:gd name="T19" fmla="*/ 1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131">
                    <a:moveTo>
                      <a:pt x="66" y="131"/>
                    </a:moveTo>
                    <a:cubicBezTo>
                      <a:pt x="30" y="131"/>
                      <a:pt x="0" y="102"/>
                      <a:pt x="0" y="66"/>
                    </a:cubicBezTo>
                    <a:cubicBezTo>
                      <a:pt x="0" y="29"/>
                      <a:pt x="30" y="0"/>
                      <a:pt x="66" y="0"/>
                    </a:cubicBezTo>
                    <a:cubicBezTo>
                      <a:pt x="103" y="0"/>
                      <a:pt x="132" y="29"/>
                      <a:pt x="132" y="66"/>
                    </a:cubicBezTo>
                    <a:cubicBezTo>
                      <a:pt x="132" y="102"/>
                      <a:pt x="103" y="131"/>
                      <a:pt x="66" y="131"/>
                    </a:cubicBezTo>
                    <a:close/>
                    <a:moveTo>
                      <a:pt x="66" y="12"/>
                    </a:moveTo>
                    <a:cubicBezTo>
                      <a:pt x="37" y="12"/>
                      <a:pt x="13" y="36"/>
                      <a:pt x="13" y="66"/>
                    </a:cubicBezTo>
                    <a:cubicBezTo>
                      <a:pt x="13" y="95"/>
                      <a:pt x="37" y="119"/>
                      <a:pt x="66" y="119"/>
                    </a:cubicBezTo>
                    <a:cubicBezTo>
                      <a:pt x="96" y="119"/>
                      <a:pt x="119" y="95"/>
                      <a:pt x="119" y="66"/>
                    </a:cubicBezTo>
                    <a:cubicBezTo>
                      <a:pt x="119" y="36"/>
                      <a:pt x="96" y="12"/>
                      <a:pt x="6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36" name="Freeform 260"/>
              <p:cNvSpPr>
                <a:spLocks/>
              </p:cNvSpPr>
              <p:nvPr/>
            </p:nvSpPr>
            <p:spPr bwMode="auto">
              <a:xfrm>
                <a:off x="9996488" y="4557713"/>
                <a:ext cx="36513" cy="231775"/>
              </a:xfrm>
              <a:custGeom>
                <a:avLst/>
                <a:gdLst>
                  <a:gd name="T0" fmla="*/ 19 w 23"/>
                  <a:gd name="T1" fmla="*/ 46 h 148"/>
                  <a:gd name="T2" fmla="*/ 22 w 23"/>
                  <a:gd name="T3" fmla="*/ 31 h 148"/>
                  <a:gd name="T4" fmla="*/ 22 w 23"/>
                  <a:gd name="T5" fmla="*/ 29 h 148"/>
                  <a:gd name="T6" fmla="*/ 21 w 23"/>
                  <a:gd name="T7" fmla="*/ 0 h 148"/>
                  <a:gd name="T8" fmla="*/ 21 w 23"/>
                  <a:gd name="T9" fmla="*/ 0 h 148"/>
                  <a:gd name="T10" fmla="*/ 20 w 23"/>
                  <a:gd name="T11" fmla="*/ 0 h 148"/>
                  <a:gd name="T12" fmla="*/ 18 w 23"/>
                  <a:gd name="T13" fmla="*/ 29 h 148"/>
                  <a:gd name="T14" fmla="*/ 16 w 23"/>
                  <a:gd name="T15" fmla="*/ 29 h 148"/>
                  <a:gd name="T16" fmla="*/ 15 w 23"/>
                  <a:gd name="T17" fmla="*/ 0 h 148"/>
                  <a:gd name="T18" fmla="*/ 15 w 23"/>
                  <a:gd name="T19" fmla="*/ 0 h 148"/>
                  <a:gd name="T20" fmla="*/ 13 w 23"/>
                  <a:gd name="T21" fmla="*/ 28 h 148"/>
                  <a:gd name="T22" fmla="*/ 10 w 23"/>
                  <a:gd name="T23" fmla="*/ 29 h 148"/>
                  <a:gd name="T24" fmla="*/ 10 w 23"/>
                  <a:gd name="T25" fmla="*/ 0 h 148"/>
                  <a:gd name="T26" fmla="*/ 9 w 23"/>
                  <a:gd name="T27" fmla="*/ 0 h 148"/>
                  <a:gd name="T28" fmla="*/ 6 w 23"/>
                  <a:gd name="T29" fmla="*/ 28 h 148"/>
                  <a:gd name="T30" fmla="*/ 4 w 23"/>
                  <a:gd name="T31" fmla="*/ 28 h 148"/>
                  <a:gd name="T32" fmla="*/ 4 w 23"/>
                  <a:gd name="T33" fmla="*/ 0 h 148"/>
                  <a:gd name="T34" fmla="*/ 3 w 23"/>
                  <a:gd name="T35" fmla="*/ 0 h 148"/>
                  <a:gd name="T36" fmla="*/ 1 w 23"/>
                  <a:gd name="T37" fmla="*/ 29 h 148"/>
                  <a:gd name="T38" fmla="*/ 1 w 23"/>
                  <a:gd name="T39" fmla="*/ 31 h 148"/>
                  <a:gd name="T40" fmla="*/ 2 w 23"/>
                  <a:gd name="T41" fmla="*/ 43 h 148"/>
                  <a:gd name="T42" fmla="*/ 8 w 23"/>
                  <a:gd name="T43" fmla="*/ 49 h 148"/>
                  <a:gd name="T44" fmla="*/ 9 w 23"/>
                  <a:gd name="T45" fmla="*/ 50 h 148"/>
                  <a:gd name="T46" fmla="*/ 9 w 23"/>
                  <a:gd name="T47" fmla="*/ 58 h 148"/>
                  <a:gd name="T48" fmla="*/ 6 w 23"/>
                  <a:gd name="T49" fmla="*/ 137 h 148"/>
                  <a:gd name="T50" fmla="*/ 12 w 23"/>
                  <a:gd name="T51" fmla="*/ 148 h 148"/>
                  <a:gd name="T52" fmla="*/ 19 w 23"/>
                  <a:gd name="T53" fmla="*/ 139 h 148"/>
                  <a:gd name="T54" fmla="*/ 15 w 23"/>
                  <a:gd name="T55" fmla="*/ 53 h 148"/>
                  <a:gd name="T56" fmla="*/ 16 w 23"/>
                  <a:gd name="T57" fmla="*/ 50 h 148"/>
                  <a:gd name="T58" fmla="*/ 19 w 23"/>
                  <a:gd name="T59" fmla="*/ 46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 h="148">
                    <a:moveTo>
                      <a:pt x="19" y="46"/>
                    </a:moveTo>
                    <a:cubicBezTo>
                      <a:pt x="23" y="42"/>
                      <a:pt x="22" y="36"/>
                      <a:pt x="22" y="31"/>
                    </a:cubicBezTo>
                    <a:cubicBezTo>
                      <a:pt x="22" y="30"/>
                      <a:pt x="22" y="30"/>
                      <a:pt x="22" y="29"/>
                    </a:cubicBezTo>
                    <a:cubicBezTo>
                      <a:pt x="21" y="18"/>
                      <a:pt x="21" y="3"/>
                      <a:pt x="21" y="0"/>
                    </a:cubicBezTo>
                    <a:cubicBezTo>
                      <a:pt x="21" y="0"/>
                      <a:pt x="21" y="0"/>
                      <a:pt x="21" y="0"/>
                    </a:cubicBezTo>
                    <a:cubicBezTo>
                      <a:pt x="20" y="0"/>
                      <a:pt x="20" y="0"/>
                      <a:pt x="20" y="0"/>
                    </a:cubicBezTo>
                    <a:cubicBezTo>
                      <a:pt x="18" y="29"/>
                      <a:pt x="18" y="29"/>
                      <a:pt x="18" y="29"/>
                    </a:cubicBezTo>
                    <a:cubicBezTo>
                      <a:pt x="18" y="29"/>
                      <a:pt x="17" y="32"/>
                      <a:pt x="16" y="29"/>
                    </a:cubicBezTo>
                    <a:cubicBezTo>
                      <a:pt x="15" y="26"/>
                      <a:pt x="15" y="4"/>
                      <a:pt x="15" y="0"/>
                    </a:cubicBezTo>
                    <a:cubicBezTo>
                      <a:pt x="15" y="0"/>
                      <a:pt x="15" y="0"/>
                      <a:pt x="15" y="0"/>
                    </a:cubicBezTo>
                    <a:cubicBezTo>
                      <a:pt x="13" y="28"/>
                      <a:pt x="13" y="28"/>
                      <a:pt x="13" y="28"/>
                    </a:cubicBezTo>
                    <a:cubicBezTo>
                      <a:pt x="13" y="28"/>
                      <a:pt x="12" y="32"/>
                      <a:pt x="10" y="29"/>
                    </a:cubicBezTo>
                    <a:cubicBezTo>
                      <a:pt x="9" y="25"/>
                      <a:pt x="9" y="2"/>
                      <a:pt x="10" y="0"/>
                    </a:cubicBezTo>
                    <a:cubicBezTo>
                      <a:pt x="9" y="0"/>
                      <a:pt x="9" y="0"/>
                      <a:pt x="9" y="0"/>
                    </a:cubicBezTo>
                    <a:cubicBezTo>
                      <a:pt x="6" y="28"/>
                      <a:pt x="6" y="28"/>
                      <a:pt x="6" y="28"/>
                    </a:cubicBezTo>
                    <a:cubicBezTo>
                      <a:pt x="6" y="28"/>
                      <a:pt x="5" y="32"/>
                      <a:pt x="4" y="28"/>
                    </a:cubicBezTo>
                    <a:cubicBezTo>
                      <a:pt x="3" y="24"/>
                      <a:pt x="4" y="0"/>
                      <a:pt x="4" y="0"/>
                    </a:cubicBezTo>
                    <a:cubicBezTo>
                      <a:pt x="3" y="0"/>
                      <a:pt x="3" y="0"/>
                      <a:pt x="3" y="0"/>
                    </a:cubicBezTo>
                    <a:cubicBezTo>
                      <a:pt x="3" y="0"/>
                      <a:pt x="1" y="15"/>
                      <a:pt x="1" y="29"/>
                    </a:cubicBezTo>
                    <a:cubicBezTo>
                      <a:pt x="1" y="30"/>
                      <a:pt x="1" y="30"/>
                      <a:pt x="1" y="31"/>
                    </a:cubicBezTo>
                    <a:cubicBezTo>
                      <a:pt x="1" y="35"/>
                      <a:pt x="0" y="39"/>
                      <a:pt x="2" y="43"/>
                    </a:cubicBezTo>
                    <a:cubicBezTo>
                      <a:pt x="3" y="45"/>
                      <a:pt x="6" y="47"/>
                      <a:pt x="8" y="49"/>
                    </a:cubicBezTo>
                    <a:cubicBezTo>
                      <a:pt x="8" y="49"/>
                      <a:pt x="9" y="49"/>
                      <a:pt x="9" y="50"/>
                    </a:cubicBezTo>
                    <a:cubicBezTo>
                      <a:pt x="9" y="51"/>
                      <a:pt x="9" y="54"/>
                      <a:pt x="9" y="58"/>
                    </a:cubicBezTo>
                    <a:cubicBezTo>
                      <a:pt x="9" y="67"/>
                      <a:pt x="6" y="137"/>
                      <a:pt x="6" y="137"/>
                    </a:cubicBezTo>
                    <a:cubicBezTo>
                      <a:pt x="6" y="137"/>
                      <a:pt x="3" y="148"/>
                      <a:pt x="12" y="148"/>
                    </a:cubicBezTo>
                    <a:cubicBezTo>
                      <a:pt x="21" y="148"/>
                      <a:pt x="19" y="139"/>
                      <a:pt x="19" y="139"/>
                    </a:cubicBezTo>
                    <a:cubicBezTo>
                      <a:pt x="15" y="53"/>
                      <a:pt x="15" y="53"/>
                      <a:pt x="15" y="53"/>
                    </a:cubicBezTo>
                    <a:cubicBezTo>
                      <a:pt x="15" y="53"/>
                      <a:pt x="15" y="52"/>
                      <a:pt x="16" y="50"/>
                    </a:cubicBezTo>
                    <a:cubicBezTo>
                      <a:pt x="16" y="48"/>
                      <a:pt x="18" y="47"/>
                      <a:pt x="19"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37" name="Freeform 261"/>
              <p:cNvSpPr>
                <a:spLocks/>
              </p:cNvSpPr>
              <p:nvPr/>
            </p:nvSpPr>
            <p:spPr bwMode="auto">
              <a:xfrm>
                <a:off x="10283826" y="4551363"/>
                <a:ext cx="30163" cy="236538"/>
              </a:xfrm>
              <a:custGeom>
                <a:avLst/>
                <a:gdLst>
                  <a:gd name="T0" fmla="*/ 1 w 19"/>
                  <a:gd name="T1" fmla="*/ 5 h 151"/>
                  <a:gd name="T2" fmla="*/ 7 w 19"/>
                  <a:gd name="T3" fmla="*/ 5 h 151"/>
                  <a:gd name="T4" fmla="*/ 16 w 19"/>
                  <a:gd name="T5" fmla="*/ 57 h 151"/>
                  <a:gd name="T6" fmla="*/ 9 w 19"/>
                  <a:gd name="T7" fmla="*/ 66 h 151"/>
                  <a:gd name="T8" fmla="*/ 10 w 19"/>
                  <a:gd name="T9" fmla="*/ 97 h 151"/>
                  <a:gd name="T10" fmla="*/ 13 w 19"/>
                  <a:gd name="T11" fmla="*/ 144 h 151"/>
                  <a:gd name="T12" fmla="*/ 7 w 19"/>
                  <a:gd name="T13" fmla="*/ 149 h 151"/>
                  <a:gd name="T14" fmla="*/ 0 w 19"/>
                  <a:gd name="T15" fmla="*/ 143 h 151"/>
                  <a:gd name="T16" fmla="*/ 1 w 19"/>
                  <a:gd name="T17" fmla="*/ 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51">
                    <a:moveTo>
                      <a:pt x="1" y="5"/>
                    </a:moveTo>
                    <a:cubicBezTo>
                      <a:pt x="1" y="5"/>
                      <a:pt x="3" y="0"/>
                      <a:pt x="7" y="5"/>
                    </a:cubicBezTo>
                    <a:cubicBezTo>
                      <a:pt x="12" y="10"/>
                      <a:pt x="19" y="38"/>
                      <a:pt x="16" y="57"/>
                    </a:cubicBezTo>
                    <a:cubicBezTo>
                      <a:pt x="16" y="57"/>
                      <a:pt x="9" y="63"/>
                      <a:pt x="9" y="66"/>
                    </a:cubicBezTo>
                    <a:cubicBezTo>
                      <a:pt x="9" y="70"/>
                      <a:pt x="10" y="97"/>
                      <a:pt x="10" y="97"/>
                    </a:cubicBezTo>
                    <a:cubicBezTo>
                      <a:pt x="13" y="144"/>
                      <a:pt x="13" y="144"/>
                      <a:pt x="13" y="144"/>
                    </a:cubicBezTo>
                    <a:cubicBezTo>
                      <a:pt x="13" y="144"/>
                      <a:pt x="14" y="148"/>
                      <a:pt x="7" y="149"/>
                    </a:cubicBezTo>
                    <a:cubicBezTo>
                      <a:pt x="0" y="151"/>
                      <a:pt x="0" y="143"/>
                      <a:pt x="0" y="143"/>
                    </a:cubicBezTo>
                    <a:lnTo>
                      <a:pt x="1"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grpSp>
    </p:spTree>
    <p:extLst>
      <p:ext uri="{BB962C8B-B14F-4D97-AF65-F5344CB8AC3E}">
        <p14:creationId xmlns:p14="http://schemas.microsoft.com/office/powerpoint/2010/main" val="1930076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par>
                          <p:cTn id="22" fill="hold">
                            <p:stCondLst>
                              <p:cond delay="1500"/>
                            </p:stCondLst>
                            <p:childTnLst>
                              <p:par>
                                <p:cTn id="23" presetID="12" presetClass="entr" presetSubtype="4"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additive="base">
                                        <p:cTn id="25" dur="500"/>
                                        <p:tgtEl>
                                          <p:spTgt spid="32"/>
                                        </p:tgtEl>
                                        <p:attrNameLst>
                                          <p:attrName>ppt_y</p:attrName>
                                        </p:attrNameLst>
                                      </p:cBhvr>
                                      <p:tavLst>
                                        <p:tav tm="0">
                                          <p:val>
                                            <p:strVal val="#ppt_y+#ppt_h*1.125000"/>
                                          </p:val>
                                        </p:tav>
                                        <p:tav tm="100000">
                                          <p:val>
                                            <p:strVal val="#ppt_y"/>
                                          </p:val>
                                        </p:tav>
                                      </p:tavLst>
                                    </p:anim>
                                    <p:animEffect transition="in" filter="wipe(up)">
                                      <p:cBhvr>
                                        <p:cTn id="26" dur="500"/>
                                        <p:tgtEl>
                                          <p:spTgt spid="32"/>
                                        </p:tgtEl>
                                      </p:cBhvr>
                                    </p:animEffect>
                                  </p:childTnLst>
                                </p:cTn>
                              </p:par>
                              <p:par>
                                <p:cTn id="27" presetID="2" presetClass="entr" presetSubtype="2" decel="100000"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1+#ppt_w/2"/>
                                          </p:val>
                                        </p:tav>
                                        <p:tav tm="100000">
                                          <p:val>
                                            <p:strVal val="#ppt_x"/>
                                          </p:val>
                                        </p:tav>
                                      </p:tavLst>
                                    </p:anim>
                                    <p:anim calcmode="lin" valueType="num">
                                      <p:cBhvr additive="base">
                                        <p:cTn id="30" dur="500" fill="hold"/>
                                        <p:tgtEl>
                                          <p:spTgt spid="8"/>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12" presetClass="entr" presetSubtype="4" fill="hold" nodeType="after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additive="base">
                                        <p:cTn id="34" dur="500"/>
                                        <p:tgtEl>
                                          <p:spTgt spid="25"/>
                                        </p:tgtEl>
                                        <p:attrNameLst>
                                          <p:attrName>ppt_y</p:attrName>
                                        </p:attrNameLst>
                                      </p:cBhvr>
                                      <p:tavLst>
                                        <p:tav tm="0">
                                          <p:val>
                                            <p:strVal val="#ppt_y+#ppt_h*1.125000"/>
                                          </p:val>
                                        </p:tav>
                                        <p:tav tm="100000">
                                          <p:val>
                                            <p:strVal val="#ppt_y"/>
                                          </p:val>
                                        </p:tav>
                                      </p:tavLst>
                                    </p:anim>
                                    <p:animEffect transition="in" filter="wipe(up)">
                                      <p:cBhvr>
                                        <p:cTn id="35" dur="500"/>
                                        <p:tgtEl>
                                          <p:spTgt spid="25"/>
                                        </p:tgtEl>
                                      </p:cBhvr>
                                    </p:animEffect>
                                  </p:childTnLst>
                                </p:cTn>
                              </p:par>
                              <p:par>
                                <p:cTn id="36" presetID="2" presetClass="entr" presetSubtype="2" decel="100000"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1+#ppt_w/2"/>
                                          </p:val>
                                        </p:tav>
                                        <p:tav tm="100000">
                                          <p:val>
                                            <p:strVal val="#ppt_x"/>
                                          </p:val>
                                        </p:tav>
                                      </p:tavLst>
                                    </p:anim>
                                    <p:anim calcmode="lin" valueType="num">
                                      <p:cBhvr additive="base">
                                        <p:cTn id="39" dur="500" fill="hold"/>
                                        <p:tgtEl>
                                          <p:spTgt spid="11"/>
                                        </p:tgtEl>
                                        <p:attrNameLst>
                                          <p:attrName>ppt_y</p:attrName>
                                        </p:attrNameLst>
                                      </p:cBhvr>
                                      <p:tavLst>
                                        <p:tav tm="0">
                                          <p:val>
                                            <p:strVal val="#ppt_y"/>
                                          </p:val>
                                        </p:tav>
                                        <p:tav tm="100000">
                                          <p:val>
                                            <p:strVal val="#ppt_y"/>
                                          </p:val>
                                        </p:tav>
                                      </p:tavLst>
                                    </p:anim>
                                  </p:childTnLst>
                                </p:cTn>
                              </p:par>
                            </p:childTnLst>
                          </p:cTn>
                        </p:par>
                        <p:par>
                          <p:cTn id="40" fill="hold">
                            <p:stCondLst>
                              <p:cond delay="2500"/>
                            </p:stCondLst>
                            <p:childTnLst>
                              <p:par>
                                <p:cTn id="41" presetID="12" presetClass="entr" presetSubtype="4" fill="hold"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p:tgtEl>
                                          <p:spTgt spid="17"/>
                                        </p:tgtEl>
                                        <p:attrNameLst>
                                          <p:attrName>ppt_y</p:attrName>
                                        </p:attrNameLst>
                                      </p:cBhvr>
                                      <p:tavLst>
                                        <p:tav tm="0">
                                          <p:val>
                                            <p:strVal val="#ppt_y+#ppt_h*1.125000"/>
                                          </p:val>
                                        </p:tav>
                                        <p:tav tm="100000">
                                          <p:val>
                                            <p:strVal val="#ppt_y"/>
                                          </p:val>
                                        </p:tav>
                                      </p:tavLst>
                                    </p:anim>
                                    <p:animEffect transition="in" filter="wipe(up)">
                                      <p:cBhvr>
                                        <p:cTn id="44" dur="500"/>
                                        <p:tgtEl>
                                          <p:spTgt spid="17"/>
                                        </p:tgtEl>
                                      </p:cBhvr>
                                    </p:animEffect>
                                  </p:childTnLst>
                                </p:cTn>
                              </p:par>
                              <p:par>
                                <p:cTn id="45" presetID="2" presetClass="entr" presetSubtype="2" decel="100000" fill="hold"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1+#ppt_w/2"/>
                                          </p:val>
                                        </p:tav>
                                        <p:tav tm="100000">
                                          <p:val>
                                            <p:strVal val="#ppt_x"/>
                                          </p:val>
                                        </p:tav>
                                      </p:tavLst>
                                    </p:anim>
                                    <p:anim calcmode="lin" valueType="num">
                                      <p:cBhvr additive="base">
                                        <p:cTn id="4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081683" y="1585103"/>
            <a:ext cx="1876232" cy="1876232"/>
            <a:chOff x="5081684" y="1338359"/>
            <a:chExt cx="1876232" cy="1876232"/>
          </a:xfrm>
        </p:grpSpPr>
        <p:sp>
          <p:nvSpPr>
            <p:cNvPr id="2" name="泪滴形 1"/>
            <p:cNvSpPr/>
            <p:nvPr/>
          </p:nvSpPr>
          <p:spPr>
            <a:xfrm rot="8100000">
              <a:off x="5081684" y="1338359"/>
              <a:ext cx="1876232" cy="1876232"/>
            </a:xfrm>
            <a:prstGeom prst="teardrop">
              <a:avLst>
                <a:gd name="adj" fmla="val 8803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p:cNvSpPr txBox="1"/>
            <p:nvPr/>
          </p:nvSpPr>
          <p:spPr>
            <a:xfrm>
              <a:off x="5521907" y="1814810"/>
              <a:ext cx="995785" cy="923330"/>
            </a:xfrm>
            <a:prstGeom prst="rect">
              <a:avLst/>
            </a:prstGeom>
            <a:noFill/>
          </p:spPr>
          <p:txBody>
            <a:bodyPr wrap="none" rtlCol="0">
              <a:spAutoFit/>
            </a:bodyPr>
            <a:lstStyle/>
            <a:p>
              <a:pPr algn="ctr"/>
              <a:r>
                <a:rPr lang="en-US" altLang="zh-CN" sz="5400" dirty="0">
                  <a:solidFill>
                    <a:srgbClr val="513E40"/>
                  </a:solidFill>
                  <a:latin typeface="微软雅黑" panose="020B0503020204020204" pitchFamily="34" charset="-122"/>
                  <a:ea typeface="微软雅黑" panose="020B0503020204020204" pitchFamily="34" charset="-122"/>
                </a:rPr>
                <a:t>02</a:t>
              </a:r>
              <a:endParaRPr lang="zh-CN" altLang="en-US" sz="5400" dirty="0">
                <a:solidFill>
                  <a:srgbClr val="513E40"/>
                </a:solidFill>
                <a:latin typeface="微软雅黑" panose="020B0503020204020204" pitchFamily="34" charset="-122"/>
                <a:ea typeface="微软雅黑" panose="020B0503020204020204" pitchFamily="34" charset="-122"/>
              </a:endParaRPr>
            </a:p>
          </p:txBody>
        </p:sp>
      </p:grpSp>
      <p:sp>
        <p:nvSpPr>
          <p:cNvPr id="5" name="文本框 4"/>
          <p:cNvSpPr txBox="1"/>
          <p:nvPr/>
        </p:nvSpPr>
        <p:spPr>
          <a:xfrm>
            <a:off x="4355928" y="4130173"/>
            <a:ext cx="3327742" cy="584775"/>
          </a:xfrm>
          <a:prstGeom prst="rect">
            <a:avLst/>
          </a:prstGeom>
          <a:noFill/>
        </p:spPr>
        <p:txBody>
          <a:bodyPr vert="horz" wrap="square" rtlCol="0">
            <a:spAutoFit/>
          </a:bodyPr>
          <a:lstStyle/>
          <a:p>
            <a:pPr algn="ctr"/>
            <a:r>
              <a:rPr lang="zh-CN" altLang="en-US" sz="3200" dirty="0">
                <a:solidFill>
                  <a:schemeClr val="bg1"/>
                </a:solidFill>
                <a:latin typeface="微软雅黑" panose="020B0503020204020204" pitchFamily="34" charset="-122"/>
                <a:ea typeface="微软雅黑" panose="020B0503020204020204" pitchFamily="34" charset="-122"/>
              </a:rPr>
              <a:t>添 加 标 题 内 容</a:t>
            </a:r>
          </a:p>
        </p:txBody>
      </p:sp>
      <p:sp>
        <p:nvSpPr>
          <p:cNvPr id="6" name="矩形 5"/>
          <p:cNvSpPr/>
          <p:nvPr/>
        </p:nvSpPr>
        <p:spPr>
          <a:xfrm>
            <a:off x="1804306" y="4959777"/>
            <a:ext cx="8430986" cy="338554"/>
          </a:xfrm>
          <a:prstGeom prst="rect">
            <a:avLst/>
          </a:prstGeom>
        </p:spPr>
        <p:txBody>
          <a:bodyPr wrap="square">
            <a:spAutoFit/>
          </a:bodyPr>
          <a:lstStyle/>
          <a:p>
            <a:pPr algn="ctr"/>
            <a:r>
              <a:rPr lang="zh-CN" altLang="en-US" sz="1600" dirty="0" smtClean="0">
                <a:solidFill>
                  <a:schemeClr val="bg1">
                    <a:lumMod val="95000"/>
                  </a:schemeClr>
                </a:solidFill>
                <a:latin typeface="微软雅黑" panose="020B0503020204020204" pitchFamily="34" charset="-122"/>
                <a:ea typeface="微软雅黑" panose="020B0503020204020204" pitchFamily="34" charset="-122"/>
              </a:rPr>
              <a:t>点击添加文字文本点击添加文字文本</a:t>
            </a:r>
            <a:endParaRPr lang="zh-CN" altLang="en-US" sz="1600" dirty="0">
              <a:solidFill>
                <a:schemeClr val="bg1">
                  <a:lumMod val="9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18887520"/>
      </p:ext>
    </p:extLst>
  </p:cSld>
  <p:clrMapOvr>
    <a:masterClrMapping/>
  </p:clrMapOvr>
  <mc:AlternateContent xmlns:mc="http://schemas.openxmlformats.org/markup-compatibility/2006" xmlns:p14="http://schemas.microsoft.com/office/powerpoint/2010/main">
    <mc:Choice Requires="p14">
      <p:transition spd="slow" p14:dur="1600" advTm="4196">
        <p14:prism isInverted="1"/>
      </p:transition>
    </mc:Choice>
    <mc:Fallback xmlns="">
      <p:transition spd="slow" advTm="419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3" presetClass="entr" presetSubtype="16" fill="hold" grpId="0" nodeType="after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par>
                          <p:cTn id="15" fill="hold">
                            <p:stCondLst>
                              <p:cond delay="125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23735" y="167773"/>
            <a:ext cx="3327742" cy="523220"/>
          </a:xfrm>
          <a:prstGeom prst="rect">
            <a:avLst/>
          </a:prstGeom>
          <a:noFill/>
        </p:spPr>
        <p:txBody>
          <a:bodyPr vert="horz"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添 加 标 题 内 容</a:t>
            </a:r>
          </a:p>
        </p:txBody>
      </p:sp>
      <p:cxnSp>
        <p:nvCxnSpPr>
          <p:cNvPr id="5" name="直接连接符 4"/>
          <p:cNvCxnSpPr/>
          <p:nvPr/>
        </p:nvCxnSpPr>
        <p:spPr>
          <a:xfrm>
            <a:off x="653143" y="792593"/>
            <a:ext cx="11030857" cy="0"/>
          </a:xfrm>
          <a:prstGeom prst="line">
            <a:avLst/>
          </a:prstGeom>
          <a:ln w="3175">
            <a:solidFill>
              <a:schemeClr val="tx1">
                <a:lumMod val="50000"/>
                <a:lumOff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 name="菱形 6"/>
          <p:cNvSpPr/>
          <p:nvPr/>
        </p:nvSpPr>
        <p:spPr>
          <a:xfrm>
            <a:off x="653144" y="197155"/>
            <a:ext cx="464456" cy="464456"/>
          </a:xfrm>
          <a:prstGeom prst="diamond">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1117600" y="3822492"/>
            <a:ext cx="10394846"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885372" y="3675319"/>
            <a:ext cx="294345" cy="294345"/>
          </a:xfrm>
          <a:prstGeom prst="ellipse">
            <a:avLst/>
          </a:prstGeom>
          <a:solidFill>
            <a:srgbClr val="513E40"/>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8" name="椭圆 7"/>
          <p:cNvSpPr/>
          <p:nvPr/>
        </p:nvSpPr>
        <p:spPr>
          <a:xfrm>
            <a:off x="2501588" y="3554876"/>
            <a:ext cx="535230" cy="535230"/>
          </a:xfrm>
          <a:prstGeom prst="ellipse">
            <a:avLst/>
          </a:prstGeom>
          <a:solidFill>
            <a:srgbClr val="00B0F0"/>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513E40"/>
                </a:solidFill>
                <a:latin typeface="微软雅黑" panose="020B0503020204020204" pitchFamily="34" charset="-122"/>
                <a:ea typeface="微软雅黑" panose="020B0503020204020204" pitchFamily="34" charset="-122"/>
              </a:rPr>
              <a:t>1</a:t>
            </a:r>
            <a:endParaRPr lang="zh-CN" altLang="en-US" sz="2400" dirty="0">
              <a:solidFill>
                <a:srgbClr val="513E40"/>
              </a:solidFill>
              <a:latin typeface="微软雅黑" panose="020B0503020204020204" pitchFamily="34" charset="-122"/>
              <a:ea typeface="微软雅黑" panose="020B0503020204020204" pitchFamily="34" charset="-122"/>
            </a:endParaRPr>
          </a:p>
        </p:txBody>
      </p:sp>
      <p:sp>
        <p:nvSpPr>
          <p:cNvPr id="9" name="椭圆 8"/>
          <p:cNvSpPr/>
          <p:nvPr/>
        </p:nvSpPr>
        <p:spPr>
          <a:xfrm>
            <a:off x="4358688" y="3675317"/>
            <a:ext cx="294345" cy="294345"/>
          </a:xfrm>
          <a:prstGeom prst="ellipse">
            <a:avLst/>
          </a:prstGeom>
          <a:solidFill>
            <a:srgbClr val="513E40"/>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10" name="椭圆 9"/>
          <p:cNvSpPr/>
          <p:nvPr/>
        </p:nvSpPr>
        <p:spPr>
          <a:xfrm>
            <a:off x="5974904" y="3554874"/>
            <a:ext cx="535230" cy="535230"/>
          </a:xfrm>
          <a:prstGeom prst="ellipse">
            <a:avLst/>
          </a:prstGeom>
          <a:solidFill>
            <a:srgbClr val="00B0F0"/>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513E40"/>
                </a:solidFill>
                <a:latin typeface="微软雅黑" panose="020B0503020204020204" pitchFamily="34" charset="-122"/>
                <a:ea typeface="微软雅黑" panose="020B0503020204020204" pitchFamily="34" charset="-122"/>
              </a:rPr>
              <a:t>2</a:t>
            </a:r>
            <a:endParaRPr lang="zh-CN" altLang="en-US" sz="2400" dirty="0">
              <a:solidFill>
                <a:srgbClr val="513E40"/>
              </a:solidFill>
              <a:latin typeface="微软雅黑" panose="020B0503020204020204" pitchFamily="34" charset="-122"/>
              <a:ea typeface="微软雅黑" panose="020B0503020204020204" pitchFamily="34" charset="-122"/>
            </a:endParaRPr>
          </a:p>
        </p:txBody>
      </p:sp>
      <p:sp>
        <p:nvSpPr>
          <p:cNvPr id="11" name="椭圆 10"/>
          <p:cNvSpPr/>
          <p:nvPr/>
        </p:nvSpPr>
        <p:spPr>
          <a:xfrm>
            <a:off x="7832004" y="3675315"/>
            <a:ext cx="294345" cy="294345"/>
          </a:xfrm>
          <a:prstGeom prst="ellipse">
            <a:avLst/>
          </a:prstGeom>
          <a:solidFill>
            <a:srgbClr val="513E40"/>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12" name="椭圆 11"/>
          <p:cNvSpPr/>
          <p:nvPr/>
        </p:nvSpPr>
        <p:spPr>
          <a:xfrm>
            <a:off x="9448220" y="3554872"/>
            <a:ext cx="535230" cy="535230"/>
          </a:xfrm>
          <a:prstGeom prst="ellipse">
            <a:avLst/>
          </a:prstGeom>
          <a:solidFill>
            <a:srgbClr val="00B0F0"/>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513E40"/>
                </a:solidFill>
                <a:latin typeface="微软雅黑" panose="020B0503020204020204" pitchFamily="34" charset="-122"/>
                <a:ea typeface="微软雅黑" panose="020B0503020204020204" pitchFamily="34" charset="-122"/>
              </a:rPr>
              <a:t>3</a:t>
            </a:r>
            <a:endParaRPr lang="zh-CN" altLang="en-US" sz="2400" dirty="0">
              <a:solidFill>
                <a:srgbClr val="513E40"/>
              </a:solidFill>
              <a:latin typeface="微软雅黑" panose="020B0503020204020204" pitchFamily="34" charset="-122"/>
              <a:ea typeface="微软雅黑" panose="020B0503020204020204" pitchFamily="34" charset="-122"/>
            </a:endParaRPr>
          </a:p>
        </p:txBody>
      </p:sp>
      <p:sp>
        <p:nvSpPr>
          <p:cNvPr id="13" name="椭圆 12"/>
          <p:cNvSpPr/>
          <p:nvPr/>
        </p:nvSpPr>
        <p:spPr>
          <a:xfrm>
            <a:off x="11305321" y="3675313"/>
            <a:ext cx="294345" cy="294345"/>
          </a:xfrm>
          <a:prstGeom prst="ellipse">
            <a:avLst/>
          </a:prstGeom>
          <a:solidFill>
            <a:srgbClr val="513E40"/>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grpSp>
        <p:nvGrpSpPr>
          <p:cNvPr id="3" name="组合 2"/>
          <p:cNvGrpSpPr/>
          <p:nvPr/>
        </p:nvGrpSpPr>
        <p:grpSpPr>
          <a:xfrm>
            <a:off x="1569142" y="4357722"/>
            <a:ext cx="2235742" cy="903568"/>
            <a:chOff x="1569142" y="4357722"/>
            <a:chExt cx="2235742" cy="903568"/>
          </a:xfrm>
        </p:grpSpPr>
        <p:sp>
          <p:nvSpPr>
            <p:cNvPr id="14" name="文本框 13"/>
            <p:cNvSpPr txBox="1"/>
            <p:nvPr/>
          </p:nvSpPr>
          <p:spPr>
            <a:xfrm>
              <a:off x="1979127" y="4357722"/>
              <a:ext cx="1415772"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添加标题</a:t>
              </a:r>
            </a:p>
          </p:txBody>
        </p:sp>
        <p:sp>
          <p:nvSpPr>
            <p:cNvPr id="15" name="矩形 14"/>
            <p:cNvSpPr/>
            <p:nvPr/>
          </p:nvSpPr>
          <p:spPr>
            <a:xfrm>
              <a:off x="1569142" y="4891958"/>
              <a:ext cx="2235742" cy="369332"/>
            </a:xfrm>
            <a:prstGeom prst="rect">
              <a:avLst/>
            </a:prstGeom>
          </p:spPr>
          <p:txBody>
            <a:bodyPr wrap="square">
              <a:spAutoFit/>
            </a:bodyPr>
            <a:lstStyle/>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点击添加文字文本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5121811" y="1992352"/>
            <a:ext cx="2235742" cy="903568"/>
            <a:chOff x="5121811" y="1992352"/>
            <a:chExt cx="2235742" cy="903568"/>
          </a:xfrm>
        </p:grpSpPr>
        <p:sp>
          <p:nvSpPr>
            <p:cNvPr id="16" name="文本框 15"/>
            <p:cNvSpPr txBox="1"/>
            <p:nvPr/>
          </p:nvSpPr>
          <p:spPr>
            <a:xfrm>
              <a:off x="5531796" y="1992352"/>
              <a:ext cx="1415772"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添加标题</a:t>
              </a:r>
            </a:p>
          </p:txBody>
        </p:sp>
        <p:sp>
          <p:nvSpPr>
            <p:cNvPr id="17" name="矩形 16"/>
            <p:cNvSpPr/>
            <p:nvPr/>
          </p:nvSpPr>
          <p:spPr>
            <a:xfrm>
              <a:off x="5121811" y="2526588"/>
              <a:ext cx="2235742" cy="369332"/>
            </a:xfrm>
            <a:prstGeom prst="rect">
              <a:avLst/>
            </a:prstGeom>
          </p:spPr>
          <p:txBody>
            <a:bodyPr wrap="square">
              <a:spAutoFit/>
            </a:bodyPr>
            <a:lstStyle/>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点击添加文字文本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8644500" y="4357722"/>
            <a:ext cx="2235742" cy="903568"/>
            <a:chOff x="8644500" y="4357722"/>
            <a:chExt cx="2235742" cy="903568"/>
          </a:xfrm>
        </p:grpSpPr>
        <p:sp>
          <p:nvSpPr>
            <p:cNvPr id="18" name="文本框 17"/>
            <p:cNvSpPr txBox="1"/>
            <p:nvPr/>
          </p:nvSpPr>
          <p:spPr>
            <a:xfrm>
              <a:off x="9054485" y="4357722"/>
              <a:ext cx="1415772"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添加标题</a:t>
              </a:r>
            </a:p>
          </p:txBody>
        </p:sp>
        <p:sp>
          <p:nvSpPr>
            <p:cNvPr id="19" name="矩形 18"/>
            <p:cNvSpPr/>
            <p:nvPr/>
          </p:nvSpPr>
          <p:spPr>
            <a:xfrm>
              <a:off x="8644500" y="4891958"/>
              <a:ext cx="2235742" cy="369332"/>
            </a:xfrm>
            <a:prstGeom prst="rect">
              <a:avLst/>
            </a:prstGeom>
          </p:spPr>
          <p:txBody>
            <a:bodyPr wrap="square">
              <a:spAutoFit/>
            </a:bodyPr>
            <a:lstStyle/>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点击添加文字文本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279611747"/>
      </p:ext>
    </p:extLst>
  </p:cSld>
  <p:clrMapOvr>
    <a:masterClrMapping/>
  </p:clrMapOvr>
  <mc:AlternateContent xmlns:mc="http://schemas.openxmlformats.org/markup-compatibility/2006" xmlns:p14="http://schemas.microsoft.com/office/powerpoint/2010/main">
    <mc:Choice Requires="p14">
      <p:transition spd="slow" p14:dur="1500" advTm="4117">
        <p:split orient="vert"/>
      </p:transition>
    </mc:Choice>
    <mc:Fallback xmlns="">
      <p:transition spd="slow" advTm="4117">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par>
                                <p:cTn id="14" presetID="53" presetClass="entr" presetSubtype="16" fill="hold" grpId="0" nodeType="withEffect">
                                  <p:stCondLst>
                                    <p:cond delay="25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par>
                                <p:cTn id="19" presetID="53" presetClass="entr" presetSubtype="16" fill="hold" grpId="0" nodeType="withEffect">
                                  <p:stCondLst>
                                    <p:cond delay="50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grpId="0" nodeType="withEffect">
                                  <p:stCondLst>
                                    <p:cond delay="75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par>
                                <p:cTn id="29" presetID="53" presetClass="entr" presetSubtype="16" fill="hold" grpId="0" nodeType="withEffect">
                                  <p:stCondLst>
                                    <p:cond delay="100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par>
                                <p:cTn id="34" presetID="53" presetClass="entr" presetSubtype="16" fill="hold" grpId="0" nodeType="withEffect">
                                  <p:stCondLst>
                                    <p:cond delay="125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Effect transition="in" filter="fade">
                                      <p:cBhvr>
                                        <p:cTn id="38" dur="500"/>
                                        <p:tgtEl>
                                          <p:spTgt spid="12"/>
                                        </p:tgtEl>
                                      </p:cBhvr>
                                    </p:animEffect>
                                  </p:childTnLst>
                                </p:cTn>
                              </p:par>
                              <p:par>
                                <p:cTn id="39" presetID="53" presetClass="entr" presetSubtype="16" fill="hold" grpId="0" nodeType="withEffect">
                                  <p:stCondLst>
                                    <p:cond delay="1500"/>
                                  </p:stCondLst>
                                  <p:childTnLst>
                                    <p:set>
                                      <p:cBhvr>
                                        <p:cTn id="40" dur="1" fill="hold">
                                          <p:stCondLst>
                                            <p:cond delay="0"/>
                                          </p:stCondLst>
                                        </p:cTn>
                                        <p:tgtEl>
                                          <p:spTgt spid="13"/>
                                        </p:tgtEl>
                                        <p:attrNameLst>
                                          <p:attrName>style.visibility</p:attrName>
                                        </p:attrNameLst>
                                      </p:cBhvr>
                                      <p:to>
                                        <p:strVal val="visible"/>
                                      </p:to>
                                    </p:set>
                                    <p:anim calcmode="lin" valueType="num">
                                      <p:cBhvr>
                                        <p:cTn id="41" dur="500" fill="hold"/>
                                        <p:tgtEl>
                                          <p:spTgt spid="13"/>
                                        </p:tgtEl>
                                        <p:attrNameLst>
                                          <p:attrName>ppt_w</p:attrName>
                                        </p:attrNameLst>
                                      </p:cBhvr>
                                      <p:tavLst>
                                        <p:tav tm="0">
                                          <p:val>
                                            <p:fltVal val="0"/>
                                          </p:val>
                                        </p:tav>
                                        <p:tav tm="100000">
                                          <p:val>
                                            <p:strVal val="#ppt_w"/>
                                          </p:val>
                                        </p:tav>
                                      </p:tavLst>
                                    </p:anim>
                                    <p:anim calcmode="lin" valueType="num">
                                      <p:cBhvr>
                                        <p:cTn id="42" dur="500" fill="hold"/>
                                        <p:tgtEl>
                                          <p:spTgt spid="13"/>
                                        </p:tgtEl>
                                        <p:attrNameLst>
                                          <p:attrName>ppt_h</p:attrName>
                                        </p:attrNameLst>
                                      </p:cBhvr>
                                      <p:tavLst>
                                        <p:tav tm="0">
                                          <p:val>
                                            <p:fltVal val="0"/>
                                          </p:val>
                                        </p:tav>
                                        <p:tav tm="100000">
                                          <p:val>
                                            <p:strVal val="#ppt_h"/>
                                          </p:val>
                                        </p:tav>
                                      </p:tavLst>
                                    </p:anim>
                                    <p:animEffect transition="in" filter="fade">
                                      <p:cBhvr>
                                        <p:cTn id="43" dur="500"/>
                                        <p:tgtEl>
                                          <p:spTgt spid="13"/>
                                        </p:tgtEl>
                                      </p:cBhvr>
                                    </p:animEffect>
                                  </p:childTnLst>
                                </p:cTn>
                              </p:par>
                            </p:childTnLst>
                          </p:cTn>
                        </p:par>
                        <p:par>
                          <p:cTn id="44" fill="hold">
                            <p:stCondLst>
                              <p:cond delay="2500"/>
                            </p:stCondLst>
                            <p:childTnLst>
                              <p:par>
                                <p:cTn id="45" presetID="12" presetClass="entr" presetSubtype="4" fill="hold" nodeType="afterEffect">
                                  <p:stCondLst>
                                    <p:cond delay="0"/>
                                  </p:stCondLst>
                                  <p:childTnLst>
                                    <p:set>
                                      <p:cBhvr>
                                        <p:cTn id="46" dur="1" fill="hold">
                                          <p:stCondLst>
                                            <p:cond delay="0"/>
                                          </p:stCondLst>
                                        </p:cTn>
                                        <p:tgtEl>
                                          <p:spTgt spid="3"/>
                                        </p:tgtEl>
                                        <p:attrNameLst>
                                          <p:attrName>style.visibility</p:attrName>
                                        </p:attrNameLst>
                                      </p:cBhvr>
                                      <p:to>
                                        <p:strVal val="visible"/>
                                      </p:to>
                                    </p:set>
                                    <p:anim calcmode="lin" valueType="num">
                                      <p:cBhvr additive="base">
                                        <p:cTn id="47" dur="500"/>
                                        <p:tgtEl>
                                          <p:spTgt spid="3"/>
                                        </p:tgtEl>
                                        <p:attrNameLst>
                                          <p:attrName>ppt_y</p:attrName>
                                        </p:attrNameLst>
                                      </p:cBhvr>
                                      <p:tavLst>
                                        <p:tav tm="0">
                                          <p:val>
                                            <p:strVal val="#ppt_y+#ppt_h*1.125000"/>
                                          </p:val>
                                        </p:tav>
                                        <p:tav tm="100000">
                                          <p:val>
                                            <p:strVal val="#ppt_y"/>
                                          </p:val>
                                        </p:tav>
                                      </p:tavLst>
                                    </p:anim>
                                    <p:animEffect transition="in" filter="wipe(up)">
                                      <p:cBhvr>
                                        <p:cTn id="48" dur="500"/>
                                        <p:tgtEl>
                                          <p:spTgt spid="3"/>
                                        </p:tgtEl>
                                      </p:cBhvr>
                                    </p:animEffect>
                                  </p:childTnLst>
                                </p:cTn>
                              </p:par>
                              <p:par>
                                <p:cTn id="49" presetID="12" presetClass="entr" presetSubtype="1" fill="hold" nodeType="withEffect">
                                  <p:stCondLst>
                                    <p:cond delay="25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500"/>
                                        <p:tgtEl>
                                          <p:spTgt spid="20"/>
                                        </p:tgtEl>
                                        <p:attrNameLst>
                                          <p:attrName>ppt_y</p:attrName>
                                        </p:attrNameLst>
                                      </p:cBhvr>
                                      <p:tavLst>
                                        <p:tav tm="0">
                                          <p:val>
                                            <p:strVal val="#ppt_y-#ppt_h*1.125000"/>
                                          </p:val>
                                        </p:tav>
                                        <p:tav tm="100000">
                                          <p:val>
                                            <p:strVal val="#ppt_y"/>
                                          </p:val>
                                        </p:tav>
                                      </p:tavLst>
                                    </p:anim>
                                    <p:animEffect transition="in" filter="wipe(down)">
                                      <p:cBhvr>
                                        <p:cTn id="52" dur="500"/>
                                        <p:tgtEl>
                                          <p:spTgt spid="20"/>
                                        </p:tgtEl>
                                      </p:cBhvr>
                                    </p:animEffect>
                                  </p:childTnLst>
                                </p:cTn>
                              </p:par>
                              <p:par>
                                <p:cTn id="53" presetID="12" presetClass="entr" presetSubtype="4" fill="hold" nodeType="withEffect">
                                  <p:stCondLst>
                                    <p:cond delay="50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500"/>
                                        <p:tgtEl>
                                          <p:spTgt spid="21"/>
                                        </p:tgtEl>
                                        <p:attrNameLst>
                                          <p:attrName>ppt_y</p:attrName>
                                        </p:attrNameLst>
                                      </p:cBhvr>
                                      <p:tavLst>
                                        <p:tav tm="0">
                                          <p:val>
                                            <p:strVal val="#ppt_y+#ppt_h*1.125000"/>
                                          </p:val>
                                        </p:tav>
                                        <p:tav tm="100000">
                                          <p:val>
                                            <p:strVal val="#ppt_y"/>
                                          </p:val>
                                        </p:tav>
                                      </p:tavLst>
                                    </p:anim>
                                    <p:animEffect transition="in" filter="wipe(up)">
                                      <p:cBhvr>
                                        <p:cTn id="5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1" grpId="0" animBg="1"/>
      <p:bldP spid="12" grpId="0" animBg="1"/>
      <p:bldP spid="1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圆角 7"/>
          <p:cNvSpPr/>
          <p:nvPr/>
        </p:nvSpPr>
        <p:spPr>
          <a:xfrm>
            <a:off x="4551477" y="2308485"/>
            <a:ext cx="6406333" cy="914400"/>
          </a:xfrm>
          <a:prstGeom prst="roundRect">
            <a:avLst>
              <a:gd name="adj" fmla="val 3552"/>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223735" y="167773"/>
            <a:ext cx="3327742" cy="523220"/>
          </a:xfrm>
          <a:prstGeom prst="rect">
            <a:avLst/>
          </a:prstGeom>
          <a:noFill/>
        </p:spPr>
        <p:txBody>
          <a:bodyPr vert="horz"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添 加 标 题 内 容</a:t>
            </a:r>
          </a:p>
        </p:txBody>
      </p:sp>
      <p:cxnSp>
        <p:nvCxnSpPr>
          <p:cNvPr id="5" name="直接连接符 4"/>
          <p:cNvCxnSpPr/>
          <p:nvPr/>
        </p:nvCxnSpPr>
        <p:spPr>
          <a:xfrm>
            <a:off x="653143" y="792593"/>
            <a:ext cx="11030857" cy="0"/>
          </a:xfrm>
          <a:prstGeom prst="line">
            <a:avLst/>
          </a:prstGeom>
          <a:ln w="3175">
            <a:solidFill>
              <a:schemeClr val="tx1">
                <a:lumMod val="50000"/>
                <a:lumOff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 name="菱形 6"/>
          <p:cNvSpPr/>
          <p:nvPr/>
        </p:nvSpPr>
        <p:spPr>
          <a:xfrm>
            <a:off x="653144" y="197155"/>
            <a:ext cx="464456" cy="464456"/>
          </a:xfrm>
          <a:prstGeom prst="diamond">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9447" y="1466746"/>
            <a:ext cx="2416062" cy="5391254"/>
          </a:xfrm>
          <a:prstGeom prst="rect">
            <a:avLst/>
          </a:prstGeom>
        </p:spPr>
      </p:pic>
      <p:sp>
        <p:nvSpPr>
          <p:cNvPr id="4" name="矩形: 圆角 3"/>
          <p:cNvSpPr/>
          <p:nvPr/>
        </p:nvSpPr>
        <p:spPr>
          <a:xfrm>
            <a:off x="4761340" y="2008682"/>
            <a:ext cx="2074175" cy="599607"/>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13E40"/>
                </a:solidFill>
                <a:latin typeface="微软雅黑" panose="020B0503020204020204" pitchFamily="34" charset="-122"/>
                <a:ea typeface="微软雅黑" panose="020B0503020204020204" pitchFamily="34" charset="-122"/>
              </a:rPr>
              <a:t>添 加 标 题</a:t>
            </a:r>
          </a:p>
        </p:txBody>
      </p:sp>
      <p:sp>
        <p:nvSpPr>
          <p:cNvPr id="9" name="矩形 8"/>
          <p:cNvSpPr/>
          <p:nvPr/>
        </p:nvSpPr>
        <p:spPr>
          <a:xfrm>
            <a:off x="4761340" y="2706491"/>
            <a:ext cx="6196470" cy="461665"/>
          </a:xfrm>
          <a:prstGeom prst="rect">
            <a:avLst/>
          </a:prstGeom>
        </p:spPr>
        <p:txBody>
          <a:bodyPr wrap="square">
            <a:spAutoFit/>
          </a:bodyPr>
          <a:lstStyle/>
          <a:p>
            <a:pPr>
              <a:lnSpc>
                <a:spcPct val="150000"/>
              </a:lnSpc>
            </a:pPr>
            <a:r>
              <a:rPr lang="zh-CN" altLang="en-US" sz="1600" dirty="0" smtClean="0">
                <a:solidFill>
                  <a:schemeClr val="bg1"/>
                </a:solidFill>
                <a:latin typeface="微软雅黑" panose="020B0503020204020204" pitchFamily="34" charset="-122"/>
                <a:ea typeface="微软雅黑" panose="020B0503020204020204" pitchFamily="34" charset="-122"/>
              </a:rPr>
              <a:t>点击添加文字文本喵</a:t>
            </a:r>
            <a:r>
              <a:rPr lang="zh-CN" altLang="en-US" sz="1600" dirty="0">
                <a:solidFill>
                  <a:schemeClr val="bg1"/>
                </a:solidFill>
                <a:latin typeface="微软雅黑" panose="020B0503020204020204" pitchFamily="34" charset="-122"/>
                <a:ea typeface="微软雅黑" panose="020B0503020204020204" pitchFamily="34" charset="-122"/>
              </a:rPr>
              <a:t>星人服务设计</a:t>
            </a:r>
          </a:p>
        </p:txBody>
      </p:sp>
      <p:sp>
        <p:nvSpPr>
          <p:cNvPr id="10" name="矩形: 圆角 9"/>
          <p:cNvSpPr/>
          <p:nvPr/>
        </p:nvSpPr>
        <p:spPr>
          <a:xfrm>
            <a:off x="4551477" y="3865965"/>
            <a:ext cx="6406333" cy="914400"/>
          </a:xfrm>
          <a:prstGeom prst="roundRect">
            <a:avLst>
              <a:gd name="adj" fmla="val 3552"/>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p:cNvSpPr/>
          <p:nvPr/>
        </p:nvSpPr>
        <p:spPr>
          <a:xfrm>
            <a:off x="4761340" y="3566162"/>
            <a:ext cx="2074175" cy="599607"/>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13E40"/>
                </a:solidFill>
                <a:latin typeface="微软雅黑" panose="020B0503020204020204" pitchFamily="34" charset="-122"/>
                <a:ea typeface="微软雅黑" panose="020B0503020204020204" pitchFamily="34" charset="-122"/>
              </a:rPr>
              <a:t>添 加 标 题</a:t>
            </a:r>
          </a:p>
        </p:txBody>
      </p:sp>
      <p:sp>
        <p:nvSpPr>
          <p:cNvPr id="12" name="矩形 11"/>
          <p:cNvSpPr/>
          <p:nvPr/>
        </p:nvSpPr>
        <p:spPr>
          <a:xfrm>
            <a:off x="4761340" y="4263971"/>
            <a:ext cx="6196470" cy="461665"/>
          </a:xfrm>
          <a:prstGeom prst="rect">
            <a:avLst/>
          </a:prstGeom>
        </p:spPr>
        <p:txBody>
          <a:bodyPr wrap="square">
            <a:spAutoFit/>
          </a:bodyPr>
          <a:lstStyle/>
          <a:p>
            <a:pPr>
              <a:lnSpc>
                <a:spcPct val="150000"/>
              </a:lnSpc>
            </a:pPr>
            <a:r>
              <a:rPr lang="zh-CN" altLang="en-US" sz="1600" dirty="0" smtClean="0">
                <a:solidFill>
                  <a:schemeClr val="bg1"/>
                </a:solidFill>
                <a:latin typeface="微软雅黑" panose="020B0503020204020204" pitchFamily="34" charset="-122"/>
                <a:ea typeface="微软雅黑" panose="020B0503020204020204" pitchFamily="34" charset="-122"/>
              </a:rPr>
              <a:t>点击添加文字文本喵</a:t>
            </a:r>
            <a:r>
              <a:rPr lang="zh-CN" altLang="en-US" sz="1600" dirty="0">
                <a:solidFill>
                  <a:schemeClr val="bg1"/>
                </a:solidFill>
                <a:latin typeface="微软雅黑" panose="020B0503020204020204" pitchFamily="34" charset="-122"/>
                <a:ea typeface="微软雅黑" panose="020B0503020204020204" pitchFamily="34" charset="-122"/>
              </a:rPr>
              <a:t>星人服务设计</a:t>
            </a:r>
          </a:p>
        </p:txBody>
      </p:sp>
      <p:sp>
        <p:nvSpPr>
          <p:cNvPr id="13" name="矩形: 圆角 12"/>
          <p:cNvSpPr/>
          <p:nvPr/>
        </p:nvSpPr>
        <p:spPr>
          <a:xfrm>
            <a:off x="4551477" y="5423445"/>
            <a:ext cx="6406333" cy="914400"/>
          </a:xfrm>
          <a:prstGeom prst="roundRect">
            <a:avLst>
              <a:gd name="adj" fmla="val 3552"/>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p:cNvSpPr/>
          <p:nvPr/>
        </p:nvSpPr>
        <p:spPr>
          <a:xfrm>
            <a:off x="4761340" y="5123642"/>
            <a:ext cx="2074175" cy="599607"/>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13E40"/>
                </a:solidFill>
                <a:latin typeface="微软雅黑" panose="020B0503020204020204" pitchFamily="34" charset="-122"/>
                <a:ea typeface="微软雅黑" panose="020B0503020204020204" pitchFamily="34" charset="-122"/>
              </a:rPr>
              <a:t>添 加 标 题</a:t>
            </a:r>
          </a:p>
        </p:txBody>
      </p:sp>
      <p:sp>
        <p:nvSpPr>
          <p:cNvPr id="15" name="矩形 14"/>
          <p:cNvSpPr/>
          <p:nvPr/>
        </p:nvSpPr>
        <p:spPr>
          <a:xfrm>
            <a:off x="4761340" y="5821451"/>
            <a:ext cx="6196470" cy="461665"/>
          </a:xfrm>
          <a:prstGeom prst="rect">
            <a:avLst/>
          </a:prstGeom>
        </p:spPr>
        <p:txBody>
          <a:bodyPr wrap="square">
            <a:spAutoFit/>
          </a:bodyPr>
          <a:lstStyle/>
          <a:p>
            <a:pPr>
              <a:lnSpc>
                <a:spcPct val="150000"/>
              </a:lnSpc>
            </a:pPr>
            <a:r>
              <a:rPr lang="zh-CN" altLang="en-US" sz="1600" dirty="0" smtClean="0">
                <a:solidFill>
                  <a:schemeClr val="bg1"/>
                </a:solidFill>
                <a:latin typeface="微软雅黑" panose="020B0503020204020204" pitchFamily="34" charset="-122"/>
                <a:ea typeface="微软雅黑" panose="020B0503020204020204" pitchFamily="34" charset="-122"/>
              </a:rPr>
              <a:t>点击添加文字文本喵</a:t>
            </a:r>
            <a:r>
              <a:rPr lang="zh-CN" altLang="en-US" sz="1600" dirty="0">
                <a:solidFill>
                  <a:schemeClr val="bg1"/>
                </a:solidFill>
                <a:latin typeface="微软雅黑" panose="020B0503020204020204" pitchFamily="34" charset="-122"/>
                <a:ea typeface="微软雅黑" panose="020B0503020204020204" pitchFamily="34" charset="-122"/>
              </a:rPr>
              <a:t>星人服务设计</a:t>
            </a:r>
          </a:p>
        </p:txBody>
      </p:sp>
    </p:spTree>
    <p:extLst>
      <p:ext uri="{BB962C8B-B14F-4D97-AF65-F5344CB8AC3E}">
        <p14:creationId xmlns:p14="http://schemas.microsoft.com/office/powerpoint/2010/main" val="1958709173"/>
      </p:ext>
    </p:extLst>
  </p:cSld>
  <p:clrMapOvr>
    <a:masterClrMapping/>
  </p:clrMapOvr>
  <p:transition spd="slow" advTm="2938">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childTnLst>
                                </p:cTn>
                              </p:par>
                            </p:childTnLst>
                          </p:cTn>
                        </p:par>
                        <p:par>
                          <p:cTn id="18" fill="hold">
                            <p:stCondLst>
                              <p:cond delay="500"/>
                            </p:stCondLst>
                            <p:childTnLst>
                              <p:par>
                                <p:cTn id="19" presetID="2" presetClass="entr" presetSubtype="4" decel="10000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par>
                                <p:cTn id="23" presetID="2" presetClass="entr" presetSubtype="2" decel="10000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1+#ppt_w/2"/>
                                          </p:val>
                                        </p:tav>
                                        <p:tav tm="100000">
                                          <p:val>
                                            <p:strVal val="#ppt_x"/>
                                          </p:val>
                                        </p:tav>
                                      </p:tavLst>
                                    </p:anim>
                                    <p:anim calcmode="lin" valueType="num">
                                      <p:cBhvr additive="base">
                                        <p:cTn id="26" dur="500" fill="hold"/>
                                        <p:tgtEl>
                                          <p:spTgt spid="10"/>
                                        </p:tgtEl>
                                        <p:attrNameLst>
                                          <p:attrName>ppt_y</p:attrName>
                                        </p:attrNameLst>
                                      </p:cBhvr>
                                      <p:tavLst>
                                        <p:tav tm="0">
                                          <p:val>
                                            <p:strVal val="#ppt_y"/>
                                          </p:val>
                                        </p:tav>
                                        <p:tav tm="100000">
                                          <p:val>
                                            <p:strVal val="#ppt_y"/>
                                          </p:val>
                                        </p:tav>
                                      </p:tavLst>
                                    </p:anim>
                                  </p:childTnLst>
                                </p:cTn>
                              </p:par>
                              <p:par>
                                <p:cTn id="27" presetID="53" presetClass="entr" presetSubtype="16"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Effect transition="in" filter="fade">
                                      <p:cBhvr>
                                        <p:cTn id="31" dur="500"/>
                                        <p:tgtEl>
                                          <p:spTgt spid="12"/>
                                        </p:tgtEl>
                                      </p:cBhvr>
                                    </p:animEffect>
                                  </p:childTnLst>
                                </p:cTn>
                              </p:par>
                            </p:childTnLst>
                          </p:cTn>
                        </p:par>
                        <p:par>
                          <p:cTn id="32" fill="hold">
                            <p:stCondLst>
                              <p:cond delay="1000"/>
                            </p:stCondLst>
                            <p:childTnLst>
                              <p:par>
                                <p:cTn id="33" presetID="2" presetClass="entr" presetSubtype="4" decel="10000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par>
                                <p:cTn id="37" presetID="2" presetClass="entr" presetSubtype="2" decel="10000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1+#ppt_w/2"/>
                                          </p:val>
                                        </p:tav>
                                        <p:tav tm="100000">
                                          <p:val>
                                            <p:strVal val="#ppt_x"/>
                                          </p:val>
                                        </p:tav>
                                      </p:tavLst>
                                    </p:anim>
                                    <p:anim calcmode="lin" valueType="num">
                                      <p:cBhvr additive="base">
                                        <p:cTn id="40" dur="500" fill="hold"/>
                                        <p:tgtEl>
                                          <p:spTgt spid="13"/>
                                        </p:tgtEl>
                                        <p:attrNameLst>
                                          <p:attrName>ppt_y</p:attrName>
                                        </p:attrNameLst>
                                      </p:cBhvr>
                                      <p:tavLst>
                                        <p:tav tm="0">
                                          <p:val>
                                            <p:strVal val="#ppt_y"/>
                                          </p:val>
                                        </p:tav>
                                        <p:tav tm="100000">
                                          <p:val>
                                            <p:strVal val="#ppt_y"/>
                                          </p:val>
                                        </p:tav>
                                      </p:tavLst>
                                    </p:anim>
                                  </p:childTnLst>
                                </p:cTn>
                              </p:par>
                              <p:par>
                                <p:cTn id="41" presetID="53" presetClass="entr" presetSubtype="16"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Effect transition="in" filter="fade">
                                      <p:cBhvr>
                                        <p:cTn id="45" dur="500"/>
                                        <p:tgtEl>
                                          <p:spTgt spid="15"/>
                                        </p:tgtEl>
                                      </p:cBhvr>
                                    </p:animEffect>
                                  </p:childTnLst>
                                </p:cTn>
                              </p:par>
                            </p:childTnLst>
                          </p:cTn>
                        </p:par>
                        <p:par>
                          <p:cTn id="46" fill="hold">
                            <p:stCondLst>
                              <p:cond delay="1500"/>
                            </p:stCondLst>
                            <p:childTnLst>
                              <p:par>
                                <p:cTn id="47" presetID="42" presetClass="entr" presetSubtype="0" fill="hold" nodeType="after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fade">
                                      <p:cBhvr>
                                        <p:cTn id="49" dur="500"/>
                                        <p:tgtEl>
                                          <p:spTgt spid="3"/>
                                        </p:tgtEl>
                                      </p:cBhvr>
                                    </p:animEffect>
                                    <p:anim calcmode="lin" valueType="num">
                                      <p:cBhvr>
                                        <p:cTn id="50" dur="500" fill="hold"/>
                                        <p:tgtEl>
                                          <p:spTgt spid="3"/>
                                        </p:tgtEl>
                                        <p:attrNameLst>
                                          <p:attrName>ppt_x</p:attrName>
                                        </p:attrNameLst>
                                      </p:cBhvr>
                                      <p:tavLst>
                                        <p:tav tm="0">
                                          <p:val>
                                            <p:strVal val="#ppt_x"/>
                                          </p:val>
                                        </p:tav>
                                        <p:tav tm="100000">
                                          <p:val>
                                            <p:strVal val="#ppt_x"/>
                                          </p:val>
                                        </p:tav>
                                      </p:tavLst>
                                    </p:anim>
                                    <p:anim calcmode="lin" valueType="num">
                                      <p:cBhvr>
                                        <p:cTn id="51"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 grpId="0" animBg="1"/>
      <p:bldP spid="9" grpId="0"/>
      <p:bldP spid="10" grpId="0" animBg="1"/>
      <p:bldP spid="11" grpId="0" animBg="1"/>
      <p:bldP spid="12" grpId="0"/>
      <p:bldP spid="13" grpId="0" animBg="1"/>
      <p:bldP spid="14" grpId="0" animBg="1"/>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23735" y="167773"/>
            <a:ext cx="3327742" cy="523220"/>
          </a:xfrm>
          <a:prstGeom prst="rect">
            <a:avLst/>
          </a:prstGeom>
          <a:noFill/>
        </p:spPr>
        <p:txBody>
          <a:bodyPr vert="horz"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添 加 标 题 内 容</a:t>
            </a:r>
          </a:p>
        </p:txBody>
      </p:sp>
      <p:cxnSp>
        <p:nvCxnSpPr>
          <p:cNvPr id="5" name="直接连接符 4"/>
          <p:cNvCxnSpPr/>
          <p:nvPr/>
        </p:nvCxnSpPr>
        <p:spPr>
          <a:xfrm>
            <a:off x="653143" y="792593"/>
            <a:ext cx="11030857" cy="0"/>
          </a:xfrm>
          <a:prstGeom prst="line">
            <a:avLst/>
          </a:prstGeom>
          <a:ln w="3175">
            <a:solidFill>
              <a:schemeClr val="tx1">
                <a:lumMod val="50000"/>
                <a:lumOff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 name="菱形 6"/>
          <p:cNvSpPr/>
          <p:nvPr/>
        </p:nvSpPr>
        <p:spPr>
          <a:xfrm>
            <a:off x="653144" y="197155"/>
            <a:ext cx="464456" cy="464456"/>
          </a:xfrm>
          <a:prstGeom prst="diamond">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1117600" y="1610500"/>
            <a:ext cx="4452078" cy="1888762"/>
            <a:chOff x="1117600" y="1610500"/>
            <a:chExt cx="4452078" cy="1888762"/>
          </a:xfrm>
        </p:grpSpPr>
        <p:sp>
          <p:nvSpPr>
            <p:cNvPr id="3" name="矩形: 圆角 2"/>
            <p:cNvSpPr/>
            <p:nvPr/>
          </p:nvSpPr>
          <p:spPr>
            <a:xfrm>
              <a:off x="1117600" y="1610500"/>
              <a:ext cx="4452078" cy="1888762"/>
            </a:xfrm>
            <a:prstGeom prst="roundRect">
              <a:avLst>
                <a:gd name="adj" fmla="val 6667"/>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半闭框 3"/>
            <p:cNvSpPr/>
            <p:nvPr/>
          </p:nvSpPr>
          <p:spPr>
            <a:xfrm>
              <a:off x="1247052" y="1768839"/>
              <a:ext cx="314794" cy="314794"/>
            </a:xfrm>
            <a:prstGeom prst="halfFram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半闭框 7"/>
            <p:cNvSpPr/>
            <p:nvPr/>
          </p:nvSpPr>
          <p:spPr>
            <a:xfrm rot="10800000">
              <a:off x="5099450" y="3043002"/>
              <a:ext cx="314794" cy="314794"/>
            </a:xfrm>
            <a:prstGeom prst="halfFram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 name="组合 5"/>
          <p:cNvGrpSpPr/>
          <p:nvPr/>
        </p:nvGrpSpPr>
        <p:grpSpPr>
          <a:xfrm>
            <a:off x="1374954" y="2083633"/>
            <a:ext cx="3937370" cy="1007036"/>
            <a:chOff x="1374954" y="2083633"/>
            <a:chExt cx="3937370" cy="1007036"/>
          </a:xfrm>
        </p:grpSpPr>
        <p:sp>
          <p:nvSpPr>
            <p:cNvPr id="9" name="文本框 8"/>
            <p:cNvSpPr txBox="1"/>
            <p:nvPr/>
          </p:nvSpPr>
          <p:spPr>
            <a:xfrm>
              <a:off x="2635753" y="2083633"/>
              <a:ext cx="1415772" cy="461665"/>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添加标题</a:t>
              </a:r>
            </a:p>
          </p:txBody>
        </p:sp>
        <p:sp>
          <p:nvSpPr>
            <p:cNvPr id="10" name="矩形 9"/>
            <p:cNvSpPr/>
            <p:nvPr/>
          </p:nvSpPr>
          <p:spPr>
            <a:xfrm>
              <a:off x="1374954" y="2675171"/>
              <a:ext cx="3937370" cy="415498"/>
            </a:xfrm>
            <a:prstGeom prst="rect">
              <a:avLst/>
            </a:prstGeom>
          </p:spPr>
          <p:txBody>
            <a:bodyPr wrap="square">
              <a:spAutoFit/>
            </a:bodyPr>
            <a:lstStyle/>
            <a:p>
              <a:pPr algn="ct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点击添加文字文本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1117600" y="4090800"/>
            <a:ext cx="4452078" cy="1888762"/>
            <a:chOff x="1117600" y="4090800"/>
            <a:chExt cx="4452078" cy="1888762"/>
          </a:xfrm>
        </p:grpSpPr>
        <p:sp>
          <p:nvSpPr>
            <p:cNvPr id="11" name="矩形: 圆角 10"/>
            <p:cNvSpPr/>
            <p:nvPr/>
          </p:nvSpPr>
          <p:spPr>
            <a:xfrm>
              <a:off x="1117600" y="4090800"/>
              <a:ext cx="4452078" cy="1888762"/>
            </a:xfrm>
            <a:prstGeom prst="roundRect">
              <a:avLst>
                <a:gd name="adj" fmla="val 6667"/>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半闭框 11"/>
            <p:cNvSpPr/>
            <p:nvPr/>
          </p:nvSpPr>
          <p:spPr>
            <a:xfrm>
              <a:off x="1247052" y="4249139"/>
              <a:ext cx="314794" cy="314794"/>
            </a:xfrm>
            <a:prstGeom prst="halfFram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半闭框 12"/>
            <p:cNvSpPr/>
            <p:nvPr/>
          </p:nvSpPr>
          <p:spPr>
            <a:xfrm rot="10800000">
              <a:off x="5099450" y="5523302"/>
              <a:ext cx="314794" cy="314794"/>
            </a:xfrm>
            <a:prstGeom prst="halfFram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1" name="组合 20"/>
          <p:cNvGrpSpPr/>
          <p:nvPr/>
        </p:nvGrpSpPr>
        <p:grpSpPr>
          <a:xfrm>
            <a:off x="1374954" y="4563933"/>
            <a:ext cx="3937370" cy="1007036"/>
            <a:chOff x="1374954" y="4563933"/>
            <a:chExt cx="3937370" cy="1007036"/>
          </a:xfrm>
        </p:grpSpPr>
        <p:sp>
          <p:nvSpPr>
            <p:cNvPr id="14" name="文本框 13"/>
            <p:cNvSpPr txBox="1"/>
            <p:nvPr/>
          </p:nvSpPr>
          <p:spPr>
            <a:xfrm>
              <a:off x="2635753" y="4563933"/>
              <a:ext cx="1415772" cy="461665"/>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添加标题</a:t>
              </a:r>
            </a:p>
          </p:txBody>
        </p:sp>
        <p:sp>
          <p:nvSpPr>
            <p:cNvPr id="15" name="矩形 14"/>
            <p:cNvSpPr/>
            <p:nvPr/>
          </p:nvSpPr>
          <p:spPr>
            <a:xfrm>
              <a:off x="1374954" y="5155471"/>
              <a:ext cx="3937370" cy="415498"/>
            </a:xfrm>
            <a:prstGeom prst="rect">
              <a:avLst/>
            </a:prstGeom>
          </p:spPr>
          <p:txBody>
            <a:bodyPr wrap="square">
              <a:spAutoFit/>
            </a:bodyPr>
            <a:lstStyle/>
            <a:p>
              <a:pPr algn="ct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点击添加文字文本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6350718" y="1610500"/>
            <a:ext cx="4480508" cy="4369062"/>
            <a:chOff x="6350718" y="1610500"/>
            <a:chExt cx="4480508" cy="4369062"/>
          </a:xfrm>
        </p:grpSpPr>
        <p:sp>
          <p:nvSpPr>
            <p:cNvPr id="16" name="矩形: 圆角 15"/>
            <p:cNvSpPr/>
            <p:nvPr/>
          </p:nvSpPr>
          <p:spPr>
            <a:xfrm>
              <a:off x="6350718" y="1610500"/>
              <a:ext cx="4480508" cy="4369062"/>
            </a:xfrm>
            <a:prstGeom prst="roundRect">
              <a:avLst>
                <a:gd name="adj" fmla="val 3922"/>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半闭框 16"/>
            <p:cNvSpPr/>
            <p:nvPr/>
          </p:nvSpPr>
          <p:spPr>
            <a:xfrm>
              <a:off x="6515683" y="1782315"/>
              <a:ext cx="314794" cy="314794"/>
            </a:xfrm>
            <a:prstGeom prst="halfFram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半闭框 17"/>
            <p:cNvSpPr/>
            <p:nvPr/>
          </p:nvSpPr>
          <p:spPr>
            <a:xfrm rot="10800000">
              <a:off x="10368081" y="5523302"/>
              <a:ext cx="314794" cy="314794"/>
            </a:xfrm>
            <a:prstGeom prst="halfFram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1" name="组合 40"/>
          <p:cNvGrpSpPr/>
          <p:nvPr/>
        </p:nvGrpSpPr>
        <p:grpSpPr>
          <a:xfrm>
            <a:off x="6608072" y="2074053"/>
            <a:ext cx="3937370" cy="1007036"/>
            <a:chOff x="6608072" y="2074053"/>
            <a:chExt cx="3937370" cy="1007036"/>
          </a:xfrm>
        </p:grpSpPr>
        <p:sp>
          <p:nvSpPr>
            <p:cNvPr id="19" name="文本框 18"/>
            <p:cNvSpPr txBox="1"/>
            <p:nvPr/>
          </p:nvSpPr>
          <p:spPr>
            <a:xfrm>
              <a:off x="7868871" y="2074053"/>
              <a:ext cx="1415772" cy="461665"/>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添加标题</a:t>
              </a:r>
            </a:p>
          </p:txBody>
        </p:sp>
        <p:sp>
          <p:nvSpPr>
            <p:cNvPr id="20" name="矩形 19"/>
            <p:cNvSpPr/>
            <p:nvPr/>
          </p:nvSpPr>
          <p:spPr>
            <a:xfrm>
              <a:off x="6608072" y="2665591"/>
              <a:ext cx="3937370" cy="415498"/>
            </a:xfrm>
            <a:prstGeom prst="rect">
              <a:avLst/>
            </a:prstGeom>
          </p:spPr>
          <p:txBody>
            <a:bodyPr wrap="square">
              <a:spAutoFit/>
            </a:bodyPr>
            <a:lstStyle/>
            <a:p>
              <a:pPr algn="ct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点击添加文字文本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cxnSp>
        <p:nvCxnSpPr>
          <p:cNvPr id="22" name="直接连接符 21"/>
          <p:cNvCxnSpPr/>
          <p:nvPr/>
        </p:nvCxnSpPr>
        <p:spPr>
          <a:xfrm>
            <a:off x="6608072" y="3357797"/>
            <a:ext cx="3937370" cy="0"/>
          </a:xfrm>
          <a:prstGeom prst="line">
            <a:avLst/>
          </a:prstGeom>
          <a:ln>
            <a:solidFill>
              <a:schemeClr val="bg1"/>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6693124" y="3783555"/>
            <a:ext cx="418206" cy="390608"/>
            <a:chOff x="10625138" y="3278188"/>
            <a:chExt cx="312738" cy="292100"/>
          </a:xfrm>
          <a:solidFill>
            <a:srgbClr val="00B0F0"/>
          </a:solidFill>
        </p:grpSpPr>
        <p:sp>
          <p:nvSpPr>
            <p:cNvPr id="24" name="Freeform 334"/>
            <p:cNvSpPr>
              <a:spLocks/>
            </p:cNvSpPr>
            <p:nvPr/>
          </p:nvSpPr>
          <p:spPr bwMode="auto">
            <a:xfrm>
              <a:off x="10837863" y="3459163"/>
              <a:ext cx="57150" cy="65088"/>
            </a:xfrm>
            <a:custGeom>
              <a:avLst/>
              <a:gdLst>
                <a:gd name="T0" fmla="*/ 10 w 36"/>
                <a:gd name="T1" fmla="*/ 0 h 42"/>
                <a:gd name="T2" fmla="*/ 0 w 36"/>
                <a:gd name="T3" fmla="*/ 9 h 42"/>
                <a:gd name="T4" fmla="*/ 0 w 36"/>
                <a:gd name="T5" fmla="*/ 32 h 42"/>
                <a:gd name="T6" fmla="*/ 10 w 36"/>
                <a:gd name="T7" fmla="*/ 42 h 42"/>
                <a:gd name="T8" fmla="*/ 26 w 36"/>
                <a:gd name="T9" fmla="*/ 42 h 42"/>
                <a:gd name="T10" fmla="*/ 36 w 36"/>
                <a:gd name="T11" fmla="*/ 32 h 42"/>
                <a:gd name="T12" fmla="*/ 36 w 36"/>
                <a:gd name="T13" fmla="*/ 9 h 42"/>
                <a:gd name="T14" fmla="*/ 26 w 36"/>
                <a:gd name="T15" fmla="*/ 0 h 42"/>
                <a:gd name="T16" fmla="*/ 10 w 36"/>
                <a:gd name="T1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42">
                  <a:moveTo>
                    <a:pt x="10" y="0"/>
                  </a:moveTo>
                  <a:cubicBezTo>
                    <a:pt x="4" y="0"/>
                    <a:pt x="0" y="4"/>
                    <a:pt x="0" y="9"/>
                  </a:cubicBezTo>
                  <a:cubicBezTo>
                    <a:pt x="0" y="32"/>
                    <a:pt x="0" y="32"/>
                    <a:pt x="0" y="32"/>
                  </a:cubicBezTo>
                  <a:cubicBezTo>
                    <a:pt x="0" y="37"/>
                    <a:pt x="4" y="42"/>
                    <a:pt x="10" y="42"/>
                  </a:cubicBezTo>
                  <a:cubicBezTo>
                    <a:pt x="26" y="42"/>
                    <a:pt x="26" y="42"/>
                    <a:pt x="26" y="42"/>
                  </a:cubicBezTo>
                  <a:cubicBezTo>
                    <a:pt x="32" y="42"/>
                    <a:pt x="36" y="37"/>
                    <a:pt x="36" y="32"/>
                  </a:cubicBezTo>
                  <a:cubicBezTo>
                    <a:pt x="36" y="9"/>
                    <a:pt x="36" y="9"/>
                    <a:pt x="36" y="9"/>
                  </a:cubicBezTo>
                  <a:cubicBezTo>
                    <a:pt x="36" y="4"/>
                    <a:pt x="32" y="0"/>
                    <a:pt x="26" y="0"/>
                  </a:cubicBez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 name="Freeform 335"/>
            <p:cNvSpPr>
              <a:spLocks/>
            </p:cNvSpPr>
            <p:nvPr/>
          </p:nvSpPr>
          <p:spPr bwMode="auto">
            <a:xfrm>
              <a:off x="10750551" y="3363913"/>
              <a:ext cx="57150" cy="160338"/>
            </a:xfrm>
            <a:custGeom>
              <a:avLst/>
              <a:gdLst>
                <a:gd name="T0" fmla="*/ 10 w 36"/>
                <a:gd name="T1" fmla="*/ 0 h 102"/>
                <a:gd name="T2" fmla="*/ 0 w 36"/>
                <a:gd name="T3" fmla="*/ 9 h 102"/>
                <a:gd name="T4" fmla="*/ 0 w 36"/>
                <a:gd name="T5" fmla="*/ 92 h 102"/>
                <a:gd name="T6" fmla="*/ 10 w 36"/>
                <a:gd name="T7" fmla="*/ 102 h 102"/>
                <a:gd name="T8" fmla="*/ 26 w 36"/>
                <a:gd name="T9" fmla="*/ 102 h 102"/>
                <a:gd name="T10" fmla="*/ 36 w 36"/>
                <a:gd name="T11" fmla="*/ 92 h 102"/>
                <a:gd name="T12" fmla="*/ 36 w 36"/>
                <a:gd name="T13" fmla="*/ 9 h 102"/>
                <a:gd name="T14" fmla="*/ 26 w 36"/>
                <a:gd name="T15" fmla="*/ 0 h 102"/>
                <a:gd name="T16" fmla="*/ 10 w 36"/>
                <a:gd name="T17"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2">
                  <a:moveTo>
                    <a:pt x="10" y="0"/>
                  </a:moveTo>
                  <a:cubicBezTo>
                    <a:pt x="4" y="0"/>
                    <a:pt x="0" y="4"/>
                    <a:pt x="0" y="9"/>
                  </a:cubicBezTo>
                  <a:cubicBezTo>
                    <a:pt x="0" y="92"/>
                    <a:pt x="0" y="92"/>
                    <a:pt x="0" y="92"/>
                  </a:cubicBezTo>
                  <a:cubicBezTo>
                    <a:pt x="0" y="97"/>
                    <a:pt x="4" y="102"/>
                    <a:pt x="10" y="102"/>
                  </a:cubicBezTo>
                  <a:cubicBezTo>
                    <a:pt x="26" y="102"/>
                    <a:pt x="26" y="102"/>
                    <a:pt x="26" y="102"/>
                  </a:cubicBezTo>
                  <a:cubicBezTo>
                    <a:pt x="32" y="102"/>
                    <a:pt x="36" y="97"/>
                    <a:pt x="36" y="92"/>
                  </a:cubicBezTo>
                  <a:cubicBezTo>
                    <a:pt x="36" y="9"/>
                    <a:pt x="36" y="9"/>
                    <a:pt x="36" y="9"/>
                  </a:cubicBezTo>
                  <a:cubicBezTo>
                    <a:pt x="36" y="4"/>
                    <a:pt x="32" y="0"/>
                    <a:pt x="26" y="0"/>
                  </a:cubicBez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 name="Freeform 336"/>
            <p:cNvSpPr>
              <a:spLocks/>
            </p:cNvSpPr>
            <p:nvPr/>
          </p:nvSpPr>
          <p:spPr bwMode="auto">
            <a:xfrm>
              <a:off x="10663238" y="3389313"/>
              <a:ext cx="55563" cy="134938"/>
            </a:xfrm>
            <a:custGeom>
              <a:avLst/>
              <a:gdLst>
                <a:gd name="T0" fmla="*/ 10 w 36"/>
                <a:gd name="T1" fmla="*/ 0 h 86"/>
                <a:gd name="T2" fmla="*/ 0 w 36"/>
                <a:gd name="T3" fmla="*/ 9 h 86"/>
                <a:gd name="T4" fmla="*/ 0 w 36"/>
                <a:gd name="T5" fmla="*/ 76 h 86"/>
                <a:gd name="T6" fmla="*/ 10 w 36"/>
                <a:gd name="T7" fmla="*/ 86 h 86"/>
                <a:gd name="T8" fmla="*/ 26 w 36"/>
                <a:gd name="T9" fmla="*/ 86 h 86"/>
                <a:gd name="T10" fmla="*/ 36 w 36"/>
                <a:gd name="T11" fmla="*/ 76 h 86"/>
                <a:gd name="T12" fmla="*/ 36 w 36"/>
                <a:gd name="T13" fmla="*/ 9 h 86"/>
                <a:gd name="T14" fmla="*/ 26 w 36"/>
                <a:gd name="T15" fmla="*/ 0 h 86"/>
                <a:gd name="T16" fmla="*/ 10 w 36"/>
                <a:gd name="T17"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86">
                  <a:moveTo>
                    <a:pt x="10" y="0"/>
                  </a:moveTo>
                  <a:cubicBezTo>
                    <a:pt x="4" y="0"/>
                    <a:pt x="0" y="4"/>
                    <a:pt x="0" y="9"/>
                  </a:cubicBezTo>
                  <a:cubicBezTo>
                    <a:pt x="0" y="76"/>
                    <a:pt x="0" y="76"/>
                    <a:pt x="0" y="76"/>
                  </a:cubicBezTo>
                  <a:cubicBezTo>
                    <a:pt x="0" y="81"/>
                    <a:pt x="4" y="86"/>
                    <a:pt x="10" y="86"/>
                  </a:cubicBezTo>
                  <a:cubicBezTo>
                    <a:pt x="26" y="86"/>
                    <a:pt x="26" y="86"/>
                    <a:pt x="26" y="86"/>
                  </a:cubicBezTo>
                  <a:cubicBezTo>
                    <a:pt x="32" y="86"/>
                    <a:pt x="36" y="81"/>
                    <a:pt x="36" y="76"/>
                  </a:cubicBezTo>
                  <a:cubicBezTo>
                    <a:pt x="36" y="9"/>
                    <a:pt x="36" y="9"/>
                    <a:pt x="36" y="9"/>
                  </a:cubicBezTo>
                  <a:cubicBezTo>
                    <a:pt x="36" y="4"/>
                    <a:pt x="32" y="0"/>
                    <a:pt x="26" y="0"/>
                  </a:cubicBez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 name="Freeform 337"/>
            <p:cNvSpPr>
              <a:spLocks/>
            </p:cNvSpPr>
            <p:nvPr/>
          </p:nvSpPr>
          <p:spPr bwMode="auto">
            <a:xfrm>
              <a:off x="10625138" y="3544888"/>
              <a:ext cx="312738" cy="25400"/>
            </a:xfrm>
            <a:custGeom>
              <a:avLst/>
              <a:gdLst>
                <a:gd name="T0" fmla="*/ 192 w 200"/>
                <a:gd name="T1" fmla="*/ 0 h 16"/>
                <a:gd name="T2" fmla="*/ 8 w 200"/>
                <a:gd name="T3" fmla="*/ 0 h 16"/>
                <a:gd name="T4" fmla="*/ 0 w 200"/>
                <a:gd name="T5" fmla="*/ 8 h 16"/>
                <a:gd name="T6" fmla="*/ 0 w 200"/>
                <a:gd name="T7" fmla="*/ 8 h 16"/>
                <a:gd name="T8" fmla="*/ 8 w 200"/>
                <a:gd name="T9" fmla="*/ 16 h 16"/>
                <a:gd name="T10" fmla="*/ 192 w 200"/>
                <a:gd name="T11" fmla="*/ 16 h 16"/>
                <a:gd name="T12" fmla="*/ 200 w 200"/>
                <a:gd name="T13" fmla="*/ 8 h 16"/>
                <a:gd name="T14" fmla="*/ 200 w 200"/>
                <a:gd name="T15" fmla="*/ 8 h 16"/>
                <a:gd name="T16" fmla="*/ 192 w 200"/>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0" h="16">
                  <a:moveTo>
                    <a:pt x="192" y="0"/>
                  </a:moveTo>
                  <a:cubicBezTo>
                    <a:pt x="8" y="0"/>
                    <a:pt x="8" y="0"/>
                    <a:pt x="8" y="0"/>
                  </a:cubicBezTo>
                  <a:cubicBezTo>
                    <a:pt x="4" y="0"/>
                    <a:pt x="0" y="3"/>
                    <a:pt x="0" y="8"/>
                  </a:cubicBezTo>
                  <a:cubicBezTo>
                    <a:pt x="0" y="8"/>
                    <a:pt x="0" y="8"/>
                    <a:pt x="0" y="8"/>
                  </a:cubicBezTo>
                  <a:cubicBezTo>
                    <a:pt x="0" y="13"/>
                    <a:pt x="4" y="16"/>
                    <a:pt x="8" y="16"/>
                  </a:cubicBezTo>
                  <a:cubicBezTo>
                    <a:pt x="192" y="16"/>
                    <a:pt x="192" y="16"/>
                    <a:pt x="192" y="16"/>
                  </a:cubicBezTo>
                  <a:cubicBezTo>
                    <a:pt x="196" y="16"/>
                    <a:pt x="200" y="13"/>
                    <a:pt x="200" y="8"/>
                  </a:cubicBezTo>
                  <a:cubicBezTo>
                    <a:pt x="200" y="8"/>
                    <a:pt x="200" y="8"/>
                    <a:pt x="200" y="8"/>
                  </a:cubicBezTo>
                  <a:cubicBezTo>
                    <a:pt x="200" y="3"/>
                    <a:pt x="196" y="0"/>
                    <a:pt x="19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 name="Freeform 338"/>
            <p:cNvSpPr>
              <a:spLocks/>
            </p:cNvSpPr>
            <p:nvPr/>
          </p:nvSpPr>
          <p:spPr bwMode="auto">
            <a:xfrm>
              <a:off x="10647363" y="3278188"/>
              <a:ext cx="260350" cy="115888"/>
            </a:xfrm>
            <a:custGeom>
              <a:avLst/>
              <a:gdLst>
                <a:gd name="T0" fmla="*/ 24 w 166"/>
                <a:gd name="T1" fmla="*/ 48 h 74"/>
                <a:gd name="T2" fmla="*/ 26 w 166"/>
                <a:gd name="T3" fmla="*/ 50 h 74"/>
                <a:gd name="T4" fmla="*/ 29 w 166"/>
                <a:gd name="T5" fmla="*/ 50 h 74"/>
                <a:gd name="T6" fmla="*/ 83 w 166"/>
                <a:gd name="T7" fmla="*/ 9 h 74"/>
                <a:gd name="T8" fmla="*/ 142 w 166"/>
                <a:gd name="T9" fmla="*/ 57 h 74"/>
                <a:gd name="T10" fmla="*/ 138 w 166"/>
                <a:gd name="T11" fmla="*/ 61 h 74"/>
                <a:gd name="T12" fmla="*/ 137 w 166"/>
                <a:gd name="T13" fmla="*/ 62 h 74"/>
                <a:gd name="T14" fmla="*/ 138 w 166"/>
                <a:gd name="T15" fmla="*/ 64 h 74"/>
                <a:gd name="T16" fmla="*/ 140 w 166"/>
                <a:gd name="T17" fmla="*/ 65 h 74"/>
                <a:gd name="T18" fmla="*/ 164 w 166"/>
                <a:gd name="T19" fmla="*/ 74 h 74"/>
                <a:gd name="T20" fmla="*/ 164 w 166"/>
                <a:gd name="T21" fmla="*/ 74 h 74"/>
                <a:gd name="T22" fmla="*/ 166 w 166"/>
                <a:gd name="T23" fmla="*/ 74 h 74"/>
                <a:gd name="T24" fmla="*/ 166 w 166"/>
                <a:gd name="T25" fmla="*/ 72 h 74"/>
                <a:gd name="T26" fmla="*/ 157 w 166"/>
                <a:gd name="T27" fmla="*/ 48 h 74"/>
                <a:gd name="T28" fmla="*/ 156 w 166"/>
                <a:gd name="T29" fmla="*/ 46 h 74"/>
                <a:gd name="T30" fmla="*/ 154 w 166"/>
                <a:gd name="T31" fmla="*/ 45 h 74"/>
                <a:gd name="T32" fmla="*/ 154 w 166"/>
                <a:gd name="T33" fmla="*/ 45 h 74"/>
                <a:gd name="T34" fmla="*/ 147 w 166"/>
                <a:gd name="T35" fmla="*/ 52 h 74"/>
                <a:gd name="T36" fmla="*/ 86 w 166"/>
                <a:gd name="T37" fmla="*/ 1 h 74"/>
                <a:gd name="T38" fmla="*/ 81 w 166"/>
                <a:gd name="T39" fmla="*/ 1 h 74"/>
                <a:gd name="T40" fmla="*/ 28 w 166"/>
                <a:gd name="T41" fmla="*/ 40 h 74"/>
                <a:gd name="T42" fmla="*/ 8 w 166"/>
                <a:gd name="T43" fmla="*/ 6 h 74"/>
                <a:gd name="T44" fmla="*/ 2 w 166"/>
                <a:gd name="T45" fmla="*/ 5 h 74"/>
                <a:gd name="T46" fmla="*/ 1 w 166"/>
                <a:gd name="T47" fmla="*/ 10 h 74"/>
                <a:gd name="T48" fmla="*/ 24 w 166"/>
                <a:gd name="T49"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6" h="74">
                  <a:moveTo>
                    <a:pt x="24" y="48"/>
                  </a:moveTo>
                  <a:cubicBezTo>
                    <a:pt x="24" y="49"/>
                    <a:pt x="25" y="50"/>
                    <a:pt x="26" y="50"/>
                  </a:cubicBezTo>
                  <a:cubicBezTo>
                    <a:pt x="27" y="51"/>
                    <a:pt x="29" y="50"/>
                    <a:pt x="29" y="50"/>
                  </a:cubicBezTo>
                  <a:cubicBezTo>
                    <a:pt x="83" y="9"/>
                    <a:pt x="83" y="9"/>
                    <a:pt x="83" y="9"/>
                  </a:cubicBezTo>
                  <a:cubicBezTo>
                    <a:pt x="142" y="57"/>
                    <a:pt x="142" y="57"/>
                    <a:pt x="142" y="57"/>
                  </a:cubicBezTo>
                  <a:cubicBezTo>
                    <a:pt x="138" y="61"/>
                    <a:pt x="138" y="61"/>
                    <a:pt x="138" y="61"/>
                  </a:cubicBezTo>
                  <a:cubicBezTo>
                    <a:pt x="138" y="61"/>
                    <a:pt x="138" y="61"/>
                    <a:pt x="137" y="62"/>
                  </a:cubicBezTo>
                  <a:cubicBezTo>
                    <a:pt x="137" y="62"/>
                    <a:pt x="138" y="63"/>
                    <a:pt x="138" y="64"/>
                  </a:cubicBezTo>
                  <a:cubicBezTo>
                    <a:pt x="139" y="64"/>
                    <a:pt x="139" y="65"/>
                    <a:pt x="140" y="65"/>
                  </a:cubicBezTo>
                  <a:cubicBezTo>
                    <a:pt x="164" y="74"/>
                    <a:pt x="164" y="74"/>
                    <a:pt x="164" y="74"/>
                  </a:cubicBezTo>
                  <a:cubicBezTo>
                    <a:pt x="164" y="74"/>
                    <a:pt x="164" y="74"/>
                    <a:pt x="164" y="74"/>
                  </a:cubicBezTo>
                  <a:cubicBezTo>
                    <a:pt x="165" y="74"/>
                    <a:pt x="165" y="74"/>
                    <a:pt x="166" y="74"/>
                  </a:cubicBezTo>
                  <a:cubicBezTo>
                    <a:pt x="166" y="73"/>
                    <a:pt x="166" y="72"/>
                    <a:pt x="166" y="72"/>
                  </a:cubicBezTo>
                  <a:cubicBezTo>
                    <a:pt x="162" y="63"/>
                    <a:pt x="157" y="48"/>
                    <a:pt x="157" y="48"/>
                  </a:cubicBezTo>
                  <a:cubicBezTo>
                    <a:pt x="157" y="47"/>
                    <a:pt x="156" y="47"/>
                    <a:pt x="156" y="46"/>
                  </a:cubicBezTo>
                  <a:cubicBezTo>
                    <a:pt x="155" y="46"/>
                    <a:pt x="155" y="45"/>
                    <a:pt x="154" y="45"/>
                  </a:cubicBezTo>
                  <a:cubicBezTo>
                    <a:pt x="154" y="45"/>
                    <a:pt x="154" y="45"/>
                    <a:pt x="154" y="45"/>
                  </a:cubicBezTo>
                  <a:cubicBezTo>
                    <a:pt x="147" y="52"/>
                    <a:pt x="147" y="52"/>
                    <a:pt x="147" y="52"/>
                  </a:cubicBezTo>
                  <a:cubicBezTo>
                    <a:pt x="86" y="1"/>
                    <a:pt x="86" y="1"/>
                    <a:pt x="86" y="1"/>
                  </a:cubicBezTo>
                  <a:cubicBezTo>
                    <a:pt x="85" y="0"/>
                    <a:pt x="83" y="0"/>
                    <a:pt x="81" y="1"/>
                  </a:cubicBezTo>
                  <a:cubicBezTo>
                    <a:pt x="28" y="40"/>
                    <a:pt x="28" y="40"/>
                    <a:pt x="28" y="40"/>
                  </a:cubicBezTo>
                  <a:cubicBezTo>
                    <a:pt x="8" y="6"/>
                    <a:pt x="8" y="6"/>
                    <a:pt x="8" y="6"/>
                  </a:cubicBezTo>
                  <a:cubicBezTo>
                    <a:pt x="7" y="4"/>
                    <a:pt x="4" y="4"/>
                    <a:pt x="2" y="5"/>
                  </a:cubicBezTo>
                  <a:cubicBezTo>
                    <a:pt x="0" y="6"/>
                    <a:pt x="0" y="9"/>
                    <a:pt x="1" y="10"/>
                  </a:cubicBezTo>
                  <a:lnTo>
                    <a:pt x="24"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29" name="组合 28"/>
          <p:cNvGrpSpPr/>
          <p:nvPr/>
        </p:nvGrpSpPr>
        <p:grpSpPr>
          <a:xfrm>
            <a:off x="6693124" y="4841360"/>
            <a:ext cx="418206" cy="390608"/>
            <a:chOff x="9999663" y="3278188"/>
            <a:chExt cx="312738" cy="292100"/>
          </a:xfrm>
          <a:solidFill>
            <a:srgbClr val="00B0F0"/>
          </a:solidFill>
        </p:grpSpPr>
        <p:sp>
          <p:nvSpPr>
            <p:cNvPr id="30" name="Freeform 329"/>
            <p:cNvSpPr>
              <a:spLocks/>
            </p:cNvSpPr>
            <p:nvPr/>
          </p:nvSpPr>
          <p:spPr bwMode="auto">
            <a:xfrm>
              <a:off x="10037763" y="3421063"/>
              <a:ext cx="57150" cy="103188"/>
            </a:xfrm>
            <a:custGeom>
              <a:avLst/>
              <a:gdLst>
                <a:gd name="T0" fmla="*/ 9 w 36"/>
                <a:gd name="T1" fmla="*/ 0 h 66"/>
                <a:gd name="T2" fmla="*/ 0 w 36"/>
                <a:gd name="T3" fmla="*/ 9 h 66"/>
                <a:gd name="T4" fmla="*/ 0 w 36"/>
                <a:gd name="T5" fmla="*/ 56 h 66"/>
                <a:gd name="T6" fmla="*/ 9 w 36"/>
                <a:gd name="T7" fmla="*/ 66 h 66"/>
                <a:gd name="T8" fmla="*/ 26 w 36"/>
                <a:gd name="T9" fmla="*/ 66 h 66"/>
                <a:gd name="T10" fmla="*/ 36 w 36"/>
                <a:gd name="T11" fmla="*/ 56 h 66"/>
                <a:gd name="T12" fmla="*/ 36 w 36"/>
                <a:gd name="T13" fmla="*/ 9 h 66"/>
                <a:gd name="T14" fmla="*/ 26 w 36"/>
                <a:gd name="T15" fmla="*/ 0 h 66"/>
                <a:gd name="T16" fmla="*/ 9 w 36"/>
                <a:gd name="T1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6">
                  <a:moveTo>
                    <a:pt x="9" y="0"/>
                  </a:moveTo>
                  <a:cubicBezTo>
                    <a:pt x="4" y="0"/>
                    <a:pt x="0" y="4"/>
                    <a:pt x="0" y="9"/>
                  </a:cubicBezTo>
                  <a:cubicBezTo>
                    <a:pt x="0" y="56"/>
                    <a:pt x="0" y="56"/>
                    <a:pt x="0" y="56"/>
                  </a:cubicBezTo>
                  <a:cubicBezTo>
                    <a:pt x="0" y="61"/>
                    <a:pt x="4" y="66"/>
                    <a:pt x="9" y="66"/>
                  </a:cubicBezTo>
                  <a:cubicBezTo>
                    <a:pt x="26" y="66"/>
                    <a:pt x="26" y="66"/>
                    <a:pt x="26" y="66"/>
                  </a:cubicBezTo>
                  <a:cubicBezTo>
                    <a:pt x="31" y="66"/>
                    <a:pt x="36" y="61"/>
                    <a:pt x="36" y="56"/>
                  </a:cubicBezTo>
                  <a:cubicBezTo>
                    <a:pt x="36" y="9"/>
                    <a:pt x="36" y="9"/>
                    <a:pt x="36" y="9"/>
                  </a:cubicBezTo>
                  <a:cubicBezTo>
                    <a:pt x="36" y="4"/>
                    <a:pt x="31" y="0"/>
                    <a:pt x="26" y="0"/>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 name="Freeform 330"/>
            <p:cNvSpPr>
              <a:spLocks/>
            </p:cNvSpPr>
            <p:nvPr/>
          </p:nvSpPr>
          <p:spPr bwMode="auto">
            <a:xfrm>
              <a:off x="10125076" y="3459163"/>
              <a:ext cx="57150" cy="65088"/>
            </a:xfrm>
            <a:custGeom>
              <a:avLst/>
              <a:gdLst>
                <a:gd name="T0" fmla="*/ 9 w 36"/>
                <a:gd name="T1" fmla="*/ 0 h 42"/>
                <a:gd name="T2" fmla="*/ 0 w 36"/>
                <a:gd name="T3" fmla="*/ 9 h 42"/>
                <a:gd name="T4" fmla="*/ 0 w 36"/>
                <a:gd name="T5" fmla="*/ 32 h 42"/>
                <a:gd name="T6" fmla="*/ 9 w 36"/>
                <a:gd name="T7" fmla="*/ 42 h 42"/>
                <a:gd name="T8" fmla="*/ 26 w 36"/>
                <a:gd name="T9" fmla="*/ 42 h 42"/>
                <a:gd name="T10" fmla="*/ 36 w 36"/>
                <a:gd name="T11" fmla="*/ 32 h 42"/>
                <a:gd name="T12" fmla="*/ 36 w 36"/>
                <a:gd name="T13" fmla="*/ 9 h 42"/>
                <a:gd name="T14" fmla="*/ 26 w 36"/>
                <a:gd name="T15" fmla="*/ 0 h 42"/>
                <a:gd name="T16" fmla="*/ 9 w 36"/>
                <a:gd name="T1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42">
                  <a:moveTo>
                    <a:pt x="9" y="0"/>
                  </a:moveTo>
                  <a:cubicBezTo>
                    <a:pt x="4" y="0"/>
                    <a:pt x="0" y="4"/>
                    <a:pt x="0" y="9"/>
                  </a:cubicBezTo>
                  <a:cubicBezTo>
                    <a:pt x="0" y="32"/>
                    <a:pt x="0" y="32"/>
                    <a:pt x="0" y="32"/>
                  </a:cubicBezTo>
                  <a:cubicBezTo>
                    <a:pt x="0" y="37"/>
                    <a:pt x="4" y="42"/>
                    <a:pt x="9" y="42"/>
                  </a:cubicBezTo>
                  <a:cubicBezTo>
                    <a:pt x="26" y="42"/>
                    <a:pt x="26" y="42"/>
                    <a:pt x="26" y="42"/>
                  </a:cubicBezTo>
                  <a:cubicBezTo>
                    <a:pt x="31" y="42"/>
                    <a:pt x="36" y="37"/>
                    <a:pt x="36" y="32"/>
                  </a:cubicBezTo>
                  <a:cubicBezTo>
                    <a:pt x="36" y="9"/>
                    <a:pt x="36" y="9"/>
                    <a:pt x="36" y="9"/>
                  </a:cubicBezTo>
                  <a:cubicBezTo>
                    <a:pt x="36" y="4"/>
                    <a:pt x="31" y="0"/>
                    <a:pt x="26" y="0"/>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2" name="Freeform 331"/>
            <p:cNvSpPr>
              <a:spLocks/>
            </p:cNvSpPr>
            <p:nvPr/>
          </p:nvSpPr>
          <p:spPr bwMode="auto">
            <a:xfrm>
              <a:off x="10213976" y="3376613"/>
              <a:ext cx="55563" cy="147638"/>
            </a:xfrm>
            <a:custGeom>
              <a:avLst/>
              <a:gdLst>
                <a:gd name="T0" fmla="*/ 26 w 36"/>
                <a:gd name="T1" fmla="*/ 0 h 94"/>
                <a:gd name="T2" fmla="*/ 9 w 36"/>
                <a:gd name="T3" fmla="*/ 0 h 94"/>
                <a:gd name="T4" fmla="*/ 0 w 36"/>
                <a:gd name="T5" fmla="*/ 9 h 94"/>
                <a:gd name="T6" fmla="*/ 0 w 36"/>
                <a:gd name="T7" fmla="*/ 84 h 94"/>
                <a:gd name="T8" fmla="*/ 9 w 36"/>
                <a:gd name="T9" fmla="*/ 94 h 94"/>
                <a:gd name="T10" fmla="*/ 26 w 36"/>
                <a:gd name="T11" fmla="*/ 94 h 94"/>
                <a:gd name="T12" fmla="*/ 36 w 36"/>
                <a:gd name="T13" fmla="*/ 84 h 94"/>
                <a:gd name="T14" fmla="*/ 36 w 36"/>
                <a:gd name="T15" fmla="*/ 9 h 94"/>
                <a:gd name="T16" fmla="*/ 26 w 36"/>
                <a:gd name="T1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94">
                  <a:moveTo>
                    <a:pt x="26" y="0"/>
                  </a:moveTo>
                  <a:cubicBezTo>
                    <a:pt x="9" y="0"/>
                    <a:pt x="9" y="0"/>
                    <a:pt x="9" y="0"/>
                  </a:cubicBezTo>
                  <a:cubicBezTo>
                    <a:pt x="4" y="0"/>
                    <a:pt x="0" y="4"/>
                    <a:pt x="0" y="9"/>
                  </a:cubicBezTo>
                  <a:cubicBezTo>
                    <a:pt x="0" y="84"/>
                    <a:pt x="0" y="84"/>
                    <a:pt x="0" y="84"/>
                  </a:cubicBezTo>
                  <a:cubicBezTo>
                    <a:pt x="0" y="89"/>
                    <a:pt x="4" y="94"/>
                    <a:pt x="9" y="94"/>
                  </a:cubicBezTo>
                  <a:cubicBezTo>
                    <a:pt x="26" y="94"/>
                    <a:pt x="26" y="94"/>
                    <a:pt x="26" y="94"/>
                  </a:cubicBezTo>
                  <a:cubicBezTo>
                    <a:pt x="31" y="94"/>
                    <a:pt x="36" y="89"/>
                    <a:pt x="36" y="84"/>
                  </a:cubicBezTo>
                  <a:cubicBezTo>
                    <a:pt x="36" y="9"/>
                    <a:pt x="36" y="9"/>
                    <a:pt x="36" y="9"/>
                  </a:cubicBezTo>
                  <a:cubicBezTo>
                    <a:pt x="36" y="4"/>
                    <a:pt x="31" y="0"/>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 name="Freeform 332"/>
            <p:cNvSpPr>
              <a:spLocks/>
            </p:cNvSpPr>
            <p:nvPr/>
          </p:nvSpPr>
          <p:spPr bwMode="auto">
            <a:xfrm>
              <a:off x="9999663" y="3544888"/>
              <a:ext cx="312738" cy="25400"/>
            </a:xfrm>
            <a:custGeom>
              <a:avLst/>
              <a:gdLst>
                <a:gd name="T0" fmla="*/ 191 w 199"/>
                <a:gd name="T1" fmla="*/ 0 h 16"/>
                <a:gd name="T2" fmla="*/ 8 w 199"/>
                <a:gd name="T3" fmla="*/ 0 h 16"/>
                <a:gd name="T4" fmla="*/ 0 w 199"/>
                <a:gd name="T5" fmla="*/ 8 h 16"/>
                <a:gd name="T6" fmla="*/ 0 w 199"/>
                <a:gd name="T7" fmla="*/ 8 h 16"/>
                <a:gd name="T8" fmla="*/ 8 w 199"/>
                <a:gd name="T9" fmla="*/ 16 h 16"/>
                <a:gd name="T10" fmla="*/ 191 w 199"/>
                <a:gd name="T11" fmla="*/ 16 h 16"/>
                <a:gd name="T12" fmla="*/ 199 w 199"/>
                <a:gd name="T13" fmla="*/ 8 h 16"/>
                <a:gd name="T14" fmla="*/ 199 w 199"/>
                <a:gd name="T15" fmla="*/ 8 h 16"/>
                <a:gd name="T16" fmla="*/ 191 w 199"/>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16">
                  <a:moveTo>
                    <a:pt x="191" y="0"/>
                  </a:moveTo>
                  <a:cubicBezTo>
                    <a:pt x="8" y="0"/>
                    <a:pt x="8" y="0"/>
                    <a:pt x="8" y="0"/>
                  </a:cubicBezTo>
                  <a:cubicBezTo>
                    <a:pt x="3" y="0"/>
                    <a:pt x="0" y="3"/>
                    <a:pt x="0" y="8"/>
                  </a:cubicBezTo>
                  <a:cubicBezTo>
                    <a:pt x="0" y="8"/>
                    <a:pt x="0" y="8"/>
                    <a:pt x="0" y="8"/>
                  </a:cubicBezTo>
                  <a:cubicBezTo>
                    <a:pt x="0" y="13"/>
                    <a:pt x="3" y="16"/>
                    <a:pt x="8" y="16"/>
                  </a:cubicBezTo>
                  <a:cubicBezTo>
                    <a:pt x="191" y="16"/>
                    <a:pt x="191" y="16"/>
                    <a:pt x="191" y="16"/>
                  </a:cubicBezTo>
                  <a:cubicBezTo>
                    <a:pt x="196" y="16"/>
                    <a:pt x="199" y="13"/>
                    <a:pt x="199" y="8"/>
                  </a:cubicBezTo>
                  <a:cubicBezTo>
                    <a:pt x="199" y="8"/>
                    <a:pt x="199" y="8"/>
                    <a:pt x="199" y="8"/>
                  </a:cubicBezTo>
                  <a:cubicBezTo>
                    <a:pt x="199" y="3"/>
                    <a:pt x="196" y="0"/>
                    <a:pt x="1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 name="Freeform 333"/>
            <p:cNvSpPr>
              <a:spLocks/>
            </p:cNvSpPr>
            <p:nvPr/>
          </p:nvSpPr>
          <p:spPr bwMode="auto">
            <a:xfrm>
              <a:off x="10020301" y="3278188"/>
              <a:ext cx="261938" cy="122238"/>
            </a:xfrm>
            <a:custGeom>
              <a:avLst/>
              <a:gdLst>
                <a:gd name="T0" fmla="*/ 8 w 167"/>
                <a:gd name="T1" fmla="*/ 68 h 78"/>
                <a:gd name="T2" fmla="*/ 28 w 167"/>
                <a:gd name="T3" fmla="*/ 48 h 78"/>
                <a:gd name="T4" fmla="*/ 82 w 167"/>
                <a:gd name="T5" fmla="*/ 77 h 78"/>
                <a:gd name="T6" fmla="*/ 84 w 167"/>
                <a:gd name="T7" fmla="*/ 78 h 78"/>
                <a:gd name="T8" fmla="*/ 87 w 167"/>
                <a:gd name="T9" fmla="*/ 77 h 78"/>
                <a:gd name="T10" fmla="*/ 148 w 167"/>
                <a:gd name="T11" fmla="*/ 22 h 78"/>
                <a:gd name="T12" fmla="*/ 154 w 167"/>
                <a:gd name="T13" fmla="*/ 28 h 78"/>
                <a:gd name="T14" fmla="*/ 155 w 167"/>
                <a:gd name="T15" fmla="*/ 29 h 78"/>
                <a:gd name="T16" fmla="*/ 156 w 167"/>
                <a:gd name="T17" fmla="*/ 28 h 78"/>
                <a:gd name="T18" fmla="*/ 158 w 167"/>
                <a:gd name="T19" fmla="*/ 26 h 78"/>
                <a:gd name="T20" fmla="*/ 166 w 167"/>
                <a:gd name="T21" fmla="*/ 2 h 78"/>
                <a:gd name="T22" fmla="*/ 166 w 167"/>
                <a:gd name="T23" fmla="*/ 0 h 78"/>
                <a:gd name="T24" fmla="*/ 165 w 167"/>
                <a:gd name="T25" fmla="*/ 0 h 78"/>
                <a:gd name="T26" fmla="*/ 164 w 167"/>
                <a:gd name="T27" fmla="*/ 0 h 78"/>
                <a:gd name="T28" fmla="*/ 140 w 167"/>
                <a:gd name="T29" fmla="*/ 9 h 78"/>
                <a:gd name="T30" fmla="*/ 139 w 167"/>
                <a:gd name="T31" fmla="*/ 10 h 78"/>
                <a:gd name="T32" fmla="*/ 138 w 167"/>
                <a:gd name="T33" fmla="*/ 12 h 78"/>
                <a:gd name="T34" fmla="*/ 138 w 167"/>
                <a:gd name="T35" fmla="*/ 13 h 78"/>
                <a:gd name="T36" fmla="*/ 142 w 167"/>
                <a:gd name="T37" fmla="*/ 17 h 78"/>
                <a:gd name="T38" fmla="*/ 83 w 167"/>
                <a:gd name="T39" fmla="*/ 69 h 78"/>
                <a:gd name="T40" fmla="*/ 29 w 167"/>
                <a:gd name="T41" fmla="*/ 40 h 78"/>
                <a:gd name="T42" fmla="*/ 25 w 167"/>
                <a:gd name="T43" fmla="*/ 41 h 78"/>
                <a:gd name="T44" fmla="*/ 2 w 167"/>
                <a:gd name="T45" fmla="*/ 63 h 78"/>
                <a:gd name="T46" fmla="*/ 2 w 167"/>
                <a:gd name="T47" fmla="*/ 68 h 78"/>
                <a:gd name="T48" fmla="*/ 8 w 167"/>
                <a:gd name="T49"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78">
                  <a:moveTo>
                    <a:pt x="8" y="68"/>
                  </a:moveTo>
                  <a:cubicBezTo>
                    <a:pt x="28" y="48"/>
                    <a:pt x="28" y="48"/>
                    <a:pt x="28" y="48"/>
                  </a:cubicBezTo>
                  <a:cubicBezTo>
                    <a:pt x="82" y="77"/>
                    <a:pt x="82" y="77"/>
                    <a:pt x="82" y="77"/>
                  </a:cubicBezTo>
                  <a:cubicBezTo>
                    <a:pt x="83" y="78"/>
                    <a:pt x="83" y="78"/>
                    <a:pt x="84" y="78"/>
                  </a:cubicBezTo>
                  <a:cubicBezTo>
                    <a:pt x="85" y="78"/>
                    <a:pt x="86" y="78"/>
                    <a:pt x="87" y="77"/>
                  </a:cubicBezTo>
                  <a:cubicBezTo>
                    <a:pt x="148" y="22"/>
                    <a:pt x="148" y="22"/>
                    <a:pt x="148" y="22"/>
                  </a:cubicBezTo>
                  <a:cubicBezTo>
                    <a:pt x="154" y="28"/>
                    <a:pt x="154" y="28"/>
                    <a:pt x="154" y="28"/>
                  </a:cubicBezTo>
                  <a:cubicBezTo>
                    <a:pt x="154" y="29"/>
                    <a:pt x="154" y="29"/>
                    <a:pt x="155" y="29"/>
                  </a:cubicBezTo>
                  <a:cubicBezTo>
                    <a:pt x="155" y="29"/>
                    <a:pt x="156" y="28"/>
                    <a:pt x="156" y="28"/>
                  </a:cubicBezTo>
                  <a:cubicBezTo>
                    <a:pt x="157" y="27"/>
                    <a:pt x="157" y="26"/>
                    <a:pt x="158" y="26"/>
                  </a:cubicBezTo>
                  <a:cubicBezTo>
                    <a:pt x="158" y="26"/>
                    <a:pt x="163" y="11"/>
                    <a:pt x="166" y="2"/>
                  </a:cubicBezTo>
                  <a:cubicBezTo>
                    <a:pt x="166" y="2"/>
                    <a:pt x="167" y="1"/>
                    <a:pt x="166" y="0"/>
                  </a:cubicBezTo>
                  <a:cubicBezTo>
                    <a:pt x="166" y="0"/>
                    <a:pt x="165" y="0"/>
                    <a:pt x="165" y="0"/>
                  </a:cubicBezTo>
                  <a:cubicBezTo>
                    <a:pt x="164" y="0"/>
                    <a:pt x="164" y="0"/>
                    <a:pt x="164" y="0"/>
                  </a:cubicBezTo>
                  <a:cubicBezTo>
                    <a:pt x="140" y="9"/>
                    <a:pt x="140" y="9"/>
                    <a:pt x="140" y="9"/>
                  </a:cubicBezTo>
                  <a:cubicBezTo>
                    <a:pt x="140" y="9"/>
                    <a:pt x="139" y="10"/>
                    <a:pt x="139" y="10"/>
                  </a:cubicBezTo>
                  <a:cubicBezTo>
                    <a:pt x="138" y="11"/>
                    <a:pt x="138" y="12"/>
                    <a:pt x="138" y="12"/>
                  </a:cubicBezTo>
                  <a:cubicBezTo>
                    <a:pt x="138" y="12"/>
                    <a:pt x="138" y="13"/>
                    <a:pt x="138" y="13"/>
                  </a:cubicBezTo>
                  <a:cubicBezTo>
                    <a:pt x="142" y="17"/>
                    <a:pt x="142" y="17"/>
                    <a:pt x="142" y="17"/>
                  </a:cubicBezTo>
                  <a:cubicBezTo>
                    <a:pt x="83" y="69"/>
                    <a:pt x="83" y="69"/>
                    <a:pt x="83" y="69"/>
                  </a:cubicBezTo>
                  <a:cubicBezTo>
                    <a:pt x="29" y="40"/>
                    <a:pt x="29" y="40"/>
                    <a:pt x="29" y="40"/>
                  </a:cubicBezTo>
                  <a:cubicBezTo>
                    <a:pt x="28" y="39"/>
                    <a:pt x="26" y="39"/>
                    <a:pt x="25" y="41"/>
                  </a:cubicBezTo>
                  <a:cubicBezTo>
                    <a:pt x="2" y="63"/>
                    <a:pt x="2" y="63"/>
                    <a:pt x="2" y="63"/>
                  </a:cubicBezTo>
                  <a:cubicBezTo>
                    <a:pt x="0" y="64"/>
                    <a:pt x="0" y="67"/>
                    <a:pt x="2" y="68"/>
                  </a:cubicBezTo>
                  <a:cubicBezTo>
                    <a:pt x="4" y="70"/>
                    <a:pt x="6" y="70"/>
                    <a:pt x="8"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9" name="组合 38"/>
          <p:cNvGrpSpPr/>
          <p:nvPr/>
        </p:nvGrpSpPr>
        <p:grpSpPr>
          <a:xfrm>
            <a:off x="7261395" y="3762298"/>
            <a:ext cx="3431011" cy="750108"/>
            <a:chOff x="7261395" y="3762298"/>
            <a:chExt cx="3431011" cy="750108"/>
          </a:xfrm>
        </p:grpSpPr>
        <p:sp>
          <p:nvSpPr>
            <p:cNvPr id="35" name="文本框 34"/>
            <p:cNvSpPr txBox="1"/>
            <p:nvPr/>
          </p:nvSpPr>
          <p:spPr>
            <a:xfrm>
              <a:off x="7261395" y="3762298"/>
              <a:ext cx="1210588" cy="400110"/>
            </a:xfrm>
            <a:prstGeom prst="rect">
              <a:avLst/>
            </a:prstGeom>
            <a:noFill/>
          </p:spPr>
          <p:txBody>
            <a:bodyPr wrap="non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添加标题</a:t>
              </a:r>
            </a:p>
          </p:txBody>
        </p:sp>
        <p:sp>
          <p:nvSpPr>
            <p:cNvPr id="36" name="矩形 35"/>
            <p:cNvSpPr/>
            <p:nvPr/>
          </p:nvSpPr>
          <p:spPr>
            <a:xfrm>
              <a:off x="7261395" y="4143074"/>
              <a:ext cx="3431011" cy="369332"/>
            </a:xfrm>
            <a:prstGeom prst="rect">
              <a:avLst/>
            </a:prstGeom>
          </p:spPr>
          <p:txBody>
            <a:bodyPr wrap="square">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点击添加文字文本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7261395" y="4816395"/>
            <a:ext cx="3431011" cy="750108"/>
            <a:chOff x="7261395" y="4816395"/>
            <a:chExt cx="3431011" cy="750108"/>
          </a:xfrm>
        </p:grpSpPr>
        <p:sp>
          <p:nvSpPr>
            <p:cNvPr id="37" name="文本框 36"/>
            <p:cNvSpPr txBox="1"/>
            <p:nvPr/>
          </p:nvSpPr>
          <p:spPr>
            <a:xfrm>
              <a:off x="7261395" y="4816395"/>
              <a:ext cx="1210588" cy="400110"/>
            </a:xfrm>
            <a:prstGeom prst="rect">
              <a:avLst/>
            </a:prstGeom>
            <a:noFill/>
          </p:spPr>
          <p:txBody>
            <a:bodyPr wrap="non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添加标题</a:t>
              </a:r>
            </a:p>
          </p:txBody>
        </p:sp>
        <p:sp>
          <p:nvSpPr>
            <p:cNvPr id="38" name="矩形 37"/>
            <p:cNvSpPr/>
            <p:nvPr/>
          </p:nvSpPr>
          <p:spPr>
            <a:xfrm>
              <a:off x="7261395" y="5197171"/>
              <a:ext cx="3431011" cy="369332"/>
            </a:xfrm>
            <a:prstGeom prst="rect">
              <a:avLst/>
            </a:prstGeom>
          </p:spPr>
          <p:txBody>
            <a:bodyPr wrap="square">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点击添加文字文本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29098100"/>
      </p:ext>
    </p:extLst>
  </p:cSld>
  <p:clrMapOvr>
    <a:masterClrMapping/>
  </p:clrMapOvr>
  <mc:AlternateContent xmlns:mc="http://schemas.openxmlformats.org/markup-compatibility/2006" xmlns:p14="http://schemas.microsoft.com/office/powerpoint/2010/main">
    <mc:Choice Requires="p14">
      <p:transition spd="slow" p14:dur="2500" advTm="4375">
        <p:checker/>
      </p:transition>
    </mc:Choice>
    <mc:Fallback xmlns="">
      <p:transition spd="slow" advTm="4375">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animEffect transition="in" filter="fade">
                                      <p:cBhvr>
                                        <p:cTn id="9" dur="500"/>
                                        <p:tgtEl>
                                          <p:spTgt spid="42"/>
                                        </p:tgtEl>
                                      </p:cBhvr>
                                    </p:animEffect>
                                  </p:childTnLst>
                                </p:cTn>
                              </p:par>
                              <p:par>
                                <p:cTn id="10" presetID="23" presetClass="entr" presetSubtype="288"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strVal val="4/3*#ppt_w"/>
                                          </p:val>
                                        </p:tav>
                                        <p:tav tm="100000">
                                          <p:val>
                                            <p:strVal val="#ppt_w"/>
                                          </p:val>
                                        </p:tav>
                                      </p:tavLst>
                                    </p:anim>
                                    <p:anim calcmode="lin" valueType="num">
                                      <p:cBhvr>
                                        <p:cTn id="13" dur="500" fill="hold"/>
                                        <p:tgtEl>
                                          <p:spTgt spid="6"/>
                                        </p:tgtEl>
                                        <p:attrNameLst>
                                          <p:attrName>ppt_h</p:attrName>
                                        </p:attrNameLst>
                                      </p:cBhvr>
                                      <p:tavLst>
                                        <p:tav tm="0">
                                          <p:val>
                                            <p:strVal val="4/3*#ppt_h"/>
                                          </p:val>
                                        </p:tav>
                                        <p:tav tm="100000">
                                          <p:val>
                                            <p:strVal val="#ppt_h"/>
                                          </p:val>
                                        </p:tav>
                                      </p:tavLst>
                                    </p:anim>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ppt_w</p:attrName>
                                        </p:attrNameLst>
                                      </p:cBhvr>
                                      <p:tavLst>
                                        <p:tav tm="0">
                                          <p:val>
                                            <p:fltVal val="0"/>
                                          </p:val>
                                        </p:tav>
                                        <p:tav tm="100000">
                                          <p:val>
                                            <p:strVal val="#ppt_w"/>
                                          </p:val>
                                        </p:tav>
                                      </p:tavLst>
                                    </p:anim>
                                    <p:anim calcmode="lin" valueType="num">
                                      <p:cBhvr>
                                        <p:cTn id="18" dur="500" fill="hold"/>
                                        <p:tgtEl>
                                          <p:spTgt spid="43"/>
                                        </p:tgtEl>
                                        <p:attrNameLst>
                                          <p:attrName>ppt_h</p:attrName>
                                        </p:attrNameLst>
                                      </p:cBhvr>
                                      <p:tavLst>
                                        <p:tav tm="0">
                                          <p:val>
                                            <p:fltVal val="0"/>
                                          </p:val>
                                        </p:tav>
                                        <p:tav tm="100000">
                                          <p:val>
                                            <p:strVal val="#ppt_h"/>
                                          </p:val>
                                        </p:tav>
                                      </p:tavLst>
                                    </p:anim>
                                    <p:animEffect transition="in" filter="fade">
                                      <p:cBhvr>
                                        <p:cTn id="19" dur="500"/>
                                        <p:tgtEl>
                                          <p:spTgt spid="43"/>
                                        </p:tgtEl>
                                      </p:cBhvr>
                                    </p:animEffect>
                                  </p:childTnLst>
                                </p:cTn>
                              </p:par>
                              <p:par>
                                <p:cTn id="20" presetID="23" presetClass="entr" presetSubtype="288" fill="hold" nodeType="with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strVal val="4/3*#ppt_w"/>
                                          </p:val>
                                        </p:tav>
                                        <p:tav tm="100000">
                                          <p:val>
                                            <p:strVal val="#ppt_w"/>
                                          </p:val>
                                        </p:tav>
                                      </p:tavLst>
                                    </p:anim>
                                    <p:anim calcmode="lin" valueType="num">
                                      <p:cBhvr>
                                        <p:cTn id="23" dur="500" fill="hold"/>
                                        <p:tgtEl>
                                          <p:spTgt spid="21"/>
                                        </p:tgtEl>
                                        <p:attrNameLst>
                                          <p:attrName>ppt_h</p:attrName>
                                        </p:attrNameLst>
                                      </p:cBhvr>
                                      <p:tavLst>
                                        <p:tav tm="0">
                                          <p:val>
                                            <p:strVal val="4/3*#ppt_h"/>
                                          </p:val>
                                        </p:tav>
                                        <p:tav tm="100000">
                                          <p:val>
                                            <p:strVal val="#ppt_h"/>
                                          </p:val>
                                        </p:tav>
                                      </p:tavLst>
                                    </p:anim>
                                  </p:childTnLst>
                                </p:cTn>
                              </p:par>
                            </p:childTnLst>
                          </p:cTn>
                        </p:par>
                        <p:par>
                          <p:cTn id="24" fill="hold">
                            <p:stCondLst>
                              <p:cond delay="1000"/>
                            </p:stCondLst>
                            <p:childTnLst>
                              <p:par>
                                <p:cTn id="25" presetID="53" presetClass="entr" presetSubtype="16" fill="hold" nodeType="after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p:cTn id="27" dur="500" fill="hold"/>
                                        <p:tgtEl>
                                          <p:spTgt spid="44"/>
                                        </p:tgtEl>
                                        <p:attrNameLst>
                                          <p:attrName>ppt_w</p:attrName>
                                        </p:attrNameLst>
                                      </p:cBhvr>
                                      <p:tavLst>
                                        <p:tav tm="0">
                                          <p:val>
                                            <p:fltVal val="0"/>
                                          </p:val>
                                        </p:tav>
                                        <p:tav tm="100000">
                                          <p:val>
                                            <p:strVal val="#ppt_w"/>
                                          </p:val>
                                        </p:tav>
                                      </p:tavLst>
                                    </p:anim>
                                    <p:anim calcmode="lin" valueType="num">
                                      <p:cBhvr>
                                        <p:cTn id="28" dur="500" fill="hold"/>
                                        <p:tgtEl>
                                          <p:spTgt spid="44"/>
                                        </p:tgtEl>
                                        <p:attrNameLst>
                                          <p:attrName>ppt_h</p:attrName>
                                        </p:attrNameLst>
                                      </p:cBhvr>
                                      <p:tavLst>
                                        <p:tav tm="0">
                                          <p:val>
                                            <p:fltVal val="0"/>
                                          </p:val>
                                        </p:tav>
                                        <p:tav tm="100000">
                                          <p:val>
                                            <p:strVal val="#ppt_h"/>
                                          </p:val>
                                        </p:tav>
                                      </p:tavLst>
                                    </p:anim>
                                    <p:animEffect transition="in" filter="fade">
                                      <p:cBhvr>
                                        <p:cTn id="29" dur="500"/>
                                        <p:tgtEl>
                                          <p:spTgt spid="44"/>
                                        </p:tgtEl>
                                      </p:cBhvr>
                                    </p:animEffect>
                                  </p:childTnLst>
                                </p:cTn>
                              </p:par>
                            </p:childTnLst>
                          </p:cTn>
                        </p:par>
                        <p:par>
                          <p:cTn id="30" fill="hold">
                            <p:stCondLst>
                              <p:cond delay="1500"/>
                            </p:stCondLst>
                            <p:childTnLst>
                              <p:par>
                                <p:cTn id="31" presetID="12" presetClass="entr" presetSubtype="4" fill="hold" nodeType="afterEffect">
                                  <p:stCondLst>
                                    <p:cond delay="0"/>
                                  </p:stCondLst>
                                  <p:childTnLst>
                                    <p:set>
                                      <p:cBhvr>
                                        <p:cTn id="32" dur="1" fill="hold">
                                          <p:stCondLst>
                                            <p:cond delay="0"/>
                                          </p:stCondLst>
                                        </p:cTn>
                                        <p:tgtEl>
                                          <p:spTgt spid="41"/>
                                        </p:tgtEl>
                                        <p:attrNameLst>
                                          <p:attrName>style.visibility</p:attrName>
                                        </p:attrNameLst>
                                      </p:cBhvr>
                                      <p:to>
                                        <p:strVal val="visible"/>
                                      </p:to>
                                    </p:set>
                                    <p:anim calcmode="lin" valueType="num">
                                      <p:cBhvr additive="base">
                                        <p:cTn id="33" dur="500"/>
                                        <p:tgtEl>
                                          <p:spTgt spid="41"/>
                                        </p:tgtEl>
                                        <p:attrNameLst>
                                          <p:attrName>ppt_y</p:attrName>
                                        </p:attrNameLst>
                                      </p:cBhvr>
                                      <p:tavLst>
                                        <p:tav tm="0">
                                          <p:val>
                                            <p:strVal val="#ppt_y+#ppt_h*1.125000"/>
                                          </p:val>
                                        </p:tav>
                                        <p:tav tm="100000">
                                          <p:val>
                                            <p:strVal val="#ppt_y"/>
                                          </p:val>
                                        </p:tav>
                                      </p:tavLst>
                                    </p:anim>
                                    <p:animEffect transition="in" filter="wipe(up)">
                                      <p:cBhvr>
                                        <p:cTn id="34" dur="500"/>
                                        <p:tgtEl>
                                          <p:spTgt spid="41"/>
                                        </p:tgtEl>
                                      </p:cBhvr>
                                    </p:animEffect>
                                  </p:childTnLst>
                                </p:cTn>
                              </p:par>
                            </p:childTnLst>
                          </p:cTn>
                        </p:par>
                        <p:par>
                          <p:cTn id="35" fill="hold">
                            <p:stCondLst>
                              <p:cond delay="2000"/>
                            </p:stCondLst>
                            <p:childTnLst>
                              <p:par>
                                <p:cTn id="36" presetID="16" presetClass="entr" presetSubtype="21" fill="hold"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barn(inVertical)">
                                      <p:cBhvr>
                                        <p:cTn id="38" dur="500"/>
                                        <p:tgtEl>
                                          <p:spTgt spid="22"/>
                                        </p:tgtEl>
                                      </p:cBhvr>
                                    </p:animEffect>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p:cTn id="42" dur="500" fill="hold"/>
                                        <p:tgtEl>
                                          <p:spTgt spid="23"/>
                                        </p:tgtEl>
                                        <p:attrNameLst>
                                          <p:attrName>ppt_w</p:attrName>
                                        </p:attrNameLst>
                                      </p:cBhvr>
                                      <p:tavLst>
                                        <p:tav tm="0">
                                          <p:val>
                                            <p:fltVal val="0"/>
                                          </p:val>
                                        </p:tav>
                                        <p:tav tm="100000">
                                          <p:val>
                                            <p:strVal val="#ppt_w"/>
                                          </p:val>
                                        </p:tav>
                                      </p:tavLst>
                                    </p:anim>
                                    <p:anim calcmode="lin" valueType="num">
                                      <p:cBhvr>
                                        <p:cTn id="43" dur="500" fill="hold"/>
                                        <p:tgtEl>
                                          <p:spTgt spid="23"/>
                                        </p:tgtEl>
                                        <p:attrNameLst>
                                          <p:attrName>ppt_h</p:attrName>
                                        </p:attrNameLst>
                                      </p:cBhvr>
                                      <p:tavLst>
                                        <p:tav tm="0">
                                          <p:val>
                                            <p:fltVal val="0"/>
                                          </p:val>
                                        </p:tav>
                                        <p:tav tm="100000">
                                          <p:val>
                                            <p:strVal val="#ppt_h"/>
                                          </p:val>
                                        </p:tav>
                                      </p:tavLst>
                                    </p:anim>
                                    <p:animEffect transition="in" filter="fade">
                                      <p:cBhvr>
                                        <p:cTn id="44" dur="500"/>
                                        <p:tgtEl>
                                          <p:spTgt spid="23"/>
                                        </p:tgtEl>
                                      </p:cBhvr>
                                    </p:animEffect>
                                  </p:childTnLst>
                                </p:cTn>
                              </p:par>
                              <p:par>
                                <p:cTn id="45" presetID="22" presetClass="entr" presetSubtype="8" fill="hold" nodeType="with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wipe(left)">
                                      <p:cBhvr>
                                        <p:cTn id="47" dur="500"/>
                                        <p:tgtEl>
                                          <p:spTgt spid="39"/>
                                        </p:tgtEl>
                                      </p:cBhvr>
                                    </p:animEffect>
                                  </p:childTnLst>
                                </p:cTn>
                              </p:par>
                            </p:childTnLst>
                          </p:cTn>
                        </p:par>
                        <p:par>
                          <p:cTn id="48" fill="hold">
                            <p:stCondLst>
                              <p:cond delay="3000"/>
                            </p:stCondLst>
                            <p:childTnLst>
                              <p:par>
                                <p:cTn id="49" presetID="53" presetClass="entr" presetSubtype="16" fill="hold" nodeType="after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p:cTn id="51" dur="500" fill="hold"/>
                                        <p:tgtEl>
                                          <p:spTgt spid="29"/>
                                        </p:tgtEl>
                                        <p:attrNameLst>
                                          <p:attrName>ppt_w</p:attrName>
                                        </p:attrNameLst>
                                      </p:cBhvr>
                                      <p:tavLst>
                                        <p:tav tm="0">
                                          <p:val>
                                            <p:fltVal val="0"/>
                                          </p:val>
                                        </p:tav>
                                        <p:tav tm="100000">
                                          <p:val>
                                            <p:strVal val="#ppt_w"/>
                                          </p:val>
                                        </p:tav>
                                      </p:tavLst>
                                    </p:anim>
                                    <p:anim calcmode="lin" valueType="num">
                                      <p:cBhvr>
                                        <p:cTn id="52" dur="500" fill="hold"/>
                                        <p:tgtEl>
                                          <p:spTgt spid="29"/>
                                        </p:tgtEl>
                                        <p:attrNameLst>
                                          <p:attrName>ppt_h</p:attrName>
                                        </p:attrNameLst>
                                      </p:cBhvr>
                                      <p:tavLst>
                                        <p:tav tm="0">
                                          <p:val>
                                            <p:fltVal val="0"/>
                                          </p:val>
                                        </p:tav>
                                        <p:tav tm="100000">
                                          <p:val>
                                            <p:strVal val="#ppt_h"/>
                                          </p:val>
                                        </p:tav>
                                      </p:tavLst>
                                    </p:anim>
                                    <p:animEffect transition="in" filter="fade">
                                      <p:cBhvr>
                                        <p:cTn id="53" dur="500"/>
                                        <p:tgtEl>
                                          <p:spTgt spid="29"/>
                                        </p:tgtEl>
                                      </p:cBhvr>
                                    </p:animEffect>
                                  </p:childTnLst>
                                </p:cTn>
                              </p:par>
                              <p:par>
                                <p:cTn id="54" presetID="22" presetClass="entr" presetSubtype="8" fill="hold" nodeType="withEffect">
                                  <p:stCondLst>
                                    <p:cond delay="0"/>
                                  </p:stCondLst>
                                  <p:childTnLst>
                                    <p:set>
                                      <p:cBhvr>
                                        <p:cTn id="55" dur="1" fill="hold">
                                          <p:stCondLst>
                                            <p:cond delay="0"/>
                                          </p:stCondLst>
                                        </p:cTn>
                                        <p:tgtEl>
                                          <p:spTgt spid="40"/>
                                        </p:tgtEl>
                                        <p:attrNameLst>
                                          <p:attrName>style.visibility</p:attrName>
                                        </p:attrNameLst>
                                      </p:cBhvr>
                                      <p:to>
                                        <p:strVal val="visible"/>
                                      </p:to>
                                    </p:set>
                                    <p:animEffect transition="in" filter="wipe(left)">
                                      <p:cBhvr>
                                        <p:cTn id="56"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23735" y="167773"/>
            <a:ext cx="3327742" cy="523220"/>
          </a:xfrm>
          <a:prstGeom prst="rect">
            <a:avLst/>
          </a:prstGeom>
          <a:noFill/>
        </p:spPr>
        <p:txBody>
          <a:bodyPr vert="horz"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添 加 标 题 内 容</a:t>
            </a:r>
          </a:p>
        </p:txBody>
      </p:sp>
      <p:cxnSp>
        <p:nvCxnSpPr>
          <p:cNvPr id="5" name="直接连接符 4"/>
          <p:cNvCxnSpPr/>
          <p:nvPr/>
        </p:nvCxnSpPr>
        <p:spPr>
          <a:xfrm>
            <a:off x="653143" y="792593"/>
            <a:ext cx="11030857" cy="0"/>
          </a:xfrm>
          <a:prstGeom prst="line">
            <a:avLst/>
          </a:prstGeom>
          <a:ln w="3175">
            <a:solidFill>
              <a:schemeClr val="tx1">
                <a:lumMod val="50000"/>
                <a:lumOff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 name="菱形 6"/>
          <p:cNvSpPr/>
          <p:nvPr/>
        </p:nvSpPr>
        <p:spPr>
          <a:xfrm>
            <a:off x="653144" y="197155"/>
            <a:ext cx="464456" cy="464456"/>
          </a:xfrm>
          <a:prstGeom prst="diamond">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4901902" y="3402828"/>
            <a:ext cx="2533338" cy="239843"/>
          </a:xfrm>
          <a:prstGeom prst="ellipse">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418589" y="3073045"/>
            <a:ext cx="9499964" cy="899410"/>
          </a:xfrm>
          <a:prstGeom prst="ellipse">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2843589" y="3207957"/>
            <a:ext cx="6649964" cy="629586"/>
          </a:xfrm>
          <a:prstGeom prst="ellipse">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3951916" y="3312888"/>
            <a:ext cx="4433310" cy="419724"/>
          </a:xfrm>
          <a:prstGeom prst="ellipse">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8144438" y="1993692"/>
            <a:ext cx="1349115" cy="1349115"/>
            <a:chOff x="8144438" y="1993692"/>
            <a:chExt cx="1349115" cy="1349115"/>
          </a:xfrm>
        </p:grpSpPr>
        <p:sp>
          <p:nvSpPr>
            <p:cNvPr id="11" name="椭圆 10"/>
            <p:cNvSpPr/>
            <p:nvPr/>
          </p:nvSpPr>
          <p:spPr>
            <a:xfrm>
              <a:off x="8144438" y="1993692"/>
              <a:ext cx="1349115" cy="13491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8663420" y="2571713"/>
              <a:ext cx="311150" cy="249237"/>
              <a:chOff x="9372601" y="3308351"/>
              <a:chExt cx="311150" cy="249237"/>
            </a:xfrm>
            <a:solidFill>
              <a:srgbClr val="00B0F0"/>
            </a:solidFill>
          </p:grpSpPr>
          <p:sp>
            <p:nvSpPr>
              <p:cNvPr id="13" name="Freeform 325"/>
              <p:cNvSpPr>
                <a:spLocks/>
              </p:cNvSpPr>
              <p:nvPr/>
            </p:nvSpPr>
            <p:spPr bwMode="auto">
              <a:xfrm>
                <a:off x="9407526" y="3376613"/>
                <a:ext cx="58738" cy="134938"/>
              </a:xfrm>
              <a:custGeom>
                <a:avLst/>
                <a:gdLst>
                  <a:gd name="T0" fmla="*/ 10 w 37"/>
                  <a:gd name="T1" fmla="*/ 86 h 86"/>
                  <a:gd name="T2" fmla="*/ 27 w 37"/>
                  <a:gd name="T3" fmla="*/ 86 h 86"/>
                  <a:gd name="T4" fmla="*/ 37 w 37"/>
                  <a:gd name="T5" fmla="*/ 76 h 86"/>
                  <a:gd name="T6" fmla="*/ 37 w 37"/>
                  <a:gd name="T7" fmla="*/ 9 h 86"/>
                  <a:gd name="T8" fmla="*/ 27 w 37"/>
                  <a:gd name="T9" fmla="*/ 0 h 86"/>
                  <a:gd name="T10" fmla="*/ 10 w 37"/>
                  <a:gd name="T11" fmla="*/ 0 h 86"/>
                  <a:gd name="T12" fmla="*/ 0 w 37"/>
                  <a:gd name="T13" fmla="*/ 9 h 86"/>
                  <a:gd name="T14" fmla="*/ 0 w 37"/>
                  <a:gd name="T15" fmla="*/ 76 h 86"/>
                  <a:gd name="T16" fmla="*/ 10 w 37"/>
                  <a:gd name="T17"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86">
                    <a:moveTo>
                      <a:pt x="10" y="86"/>
                    </a:moveTo>
                    <a:cubicBezTo>
                      <a:pt x="27" y="86"/>
                      <a:pt x="27" y="86"/>
                      <a:pt x="27" y="86"/>
                    </a:cubicBezTo>
                    <a:cubicBezTo>
                      <a:pt x="32" y="86"/>
                      <a:pt x="37" y="81"/>
                      <a:pt x="37" y="76"/>
                    </a:cubicBezTo>
                    <a:cubicBezTo>
                      <a:pt x="37" y="9"/>
                      <a:pt x="37" y="9"/>
                      <a:pt x="37" y="9"/>
                    </a:cubicBezTo>
                    <a:cubicBezTo>
                      <a:pt x="37" y="4"/>
                      <a:pt x="32" y="0"/>
                      <a:pt x="27" y="0"/>
                    </a:cubicBezTo>
                    <a:cubicBezTo>
                      <a:pt x="10" y="0"/>
                      <a:pt x="10" y="0"/>
                      <a:pt x="10" y="0"/>
                    </a:cubicBezTo>
                    <a:cubicBezTo>
                      <a:pt x="5" y="0"/>
                      <a:pt x="0" y="4"/>
                      <a:pt x="0" y="9"/>
                    </a:cubicBezTo>
                    <a:cubicBezTo>
                      <a:pt x="0" y="76"/>
                      <a:pt x="0" y="76"/>
                      <a:pt x="0" y="76"/>
                    </a:cubicBezTo>
                    <a:cubicBezTo>
                      <a:pt x="0" y="81"/>
                      <a:pt x="5" y="86"/>
                      <a:pt x="10"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Freeform 326"/>
              <p:cNvSpPr>
                <a:spLocks/>
              </p:cNvSpPr>
              <p:nvPr/>
            </p:nvSpPr>
            <p:spPr bwMode="auto">
              <a:xfrm>
                <a:off x="9496426" y="3433763"/>
                <a:ext cx="57150" cy="77788"/>
              </a:xfrm>
              <a:custGeom>
                <a:avLst/>
                <a:gdLst>
                  <a:gd name="T0" fmla="*/ 10 w 37"/>
                  <a:gd name="T1" fmla="*/ 50 h 50"/>
                  <a:gd name="T2" fmla="*/ 27 w 37"/>
                  <a:gd name="T3" fmla="*/ 50 h 50"/>
                  <a:gd name="T4" fmla="*/ 37 w 37"/>
                  <a:gd name="T5" fmla="*/ 40 h 50"/>
                  <a:gd name="T6" fmla="*/ 37 w 37"/>
                  <a:gd name="T7" fmla="*/ 9 h 50"/>
                  <a:gd name="T8" fmla="*/ 27 w 37"/>
                  <a:gd name="T9" fmla="*/ 0 h 50"/>
                  <a:gd name="T10" fmla="*/ 10 w 37"/>
                  <a:gd name="T11" fmla="*/ 0 h 50"/>
                  <a:gd name="T12" fmla="*/ 0 w 37"/>
                  <a:gd name="T13" fmla="*/ 9 h 50"/>
                  <a:gd name="T14" fmla="*/ 0 w 37"/>
                  <a:gd name="T15" fmla="*/ 40 h 50"/>
                  <a:gd name="T16" fmla="*/ 10 w 37"/>
                  <a:gd name="T1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50">
                    <a:moveTo>
                      <a:pt x="10" y="50"/>
                    </a:moveTo>
                    <a:cubicBezTo>
                      <a:pt x="27" y="50"/>
                      <a:pt x="27" y="50"/>
                      <a:pt x="27" y="50"/>
                    </a:cubicBezTo>
                    <a:cubicBezTo>
                      <a:pt x="32" y="50"/>
                      <a:pt x="37" y="45"/>
                      <a:pt x="37" y="40"/>
                    </a:cubicBezTo>
                    <a:cubicBezTo>
                      <a:pt x="37" y="9"/>
                      <a:pt x="37" y="9"/>
                      <a:pt x="37" y="9"/>
                    </a:cubicBezTo>
                    <a:cubicBezTo>
                      <a:pt x="37" y="4"/>
                      <a:pt x="32" y="0"/>
                      <a:pt x="27" y="0"/>
                    </a:cubicBezTo>
                    <a:cubicBezTo>
                      <a:pt x="10" y="0"/>
                      <a:pt x="10" y="0"/>
                      <a:pt x="10" y="0"/>
                    </a:cubicBezTo>
                    <a:cubicBezTo>
                      <a:pt x="5" y="0"/>
                      <a:pt x="0" y="4"/>
                      <a:pt x="0" y="9"/>
                    </a:cubicBezTo>
                    <a:cubicBezTo>
                      <a:pt x="0" y="40"/>
                      <a:pt x="0" y="40"/>
                      <a:pt x="0" y="40"/>
                    </a:cubicBezTo>
                    <a:cubicBezTo>
                      <a:pt x="0" y="45"/>
                      <a:pt x="5" y="50"/>
                      <a:pt x="10"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Freeform 327"/>
              <p:cNvSpPr>
                <a:spLocks/>
              </p:cNvSpPr>
              <p:nvPr/>
            </p:nvSpPr>
            <p:spPr bwMode="auto">
              <a:xfrm>
                <a:off x="9583738" y="3308351"/>
                <a:ext cx="57150" cy="203200"/>
              </a:xfrm>
              <a:custGeom>
                <a:avLst/>
                <a:gdLst>
                  <a:gd name="T0" fmla="*/ 10 w 37"/>
                  <a:gd name="T1" fmla="*/ 130 h 130"/>
                  <a:gd name="T2" fmla="*/ 27 w 37"/>
                  <a:gd name="T3" fmla="*/ 130 h 130"/>
                  <a:gd name="T4" fmla="*/ 37 w 37"/>
                  <a:gd name="T5" fmla="*/ 120 h 130"/>
                  <a:gd name="T6" fmla="*/ 37 w 37"/>
                  <a:gd name="T7" fmla="*/ 9 h 130"/>
                  <a:gd name="T8" fmla="*/ 27 w 37"/>
                  <a:gd name="T9" fmla="*/ 0 h 130"/>
                  <a:gd name="T10" fmla="*/ 10 w 37"/>
                  <a:gd name="T11" fmla="*/ 0 h 130"/>
                  <a:gd name="T12" fmla="*/ 0 w 37"/>
                  <a:gd name="T13" fmla="*/ 9 h 130"/>
                  <a:gd name="T14" fmla="*/ 0 w 37"/>
                  <a:gd name="T15" fmla="*/ 120 h 130"/>
                  <a:gd name="T16" fmla="*/ 10 w 37"/>
                  <a:gd name="T1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130">
                    <a:moveTo>
                      <a:pt x="10" y="130"/>
                    </a:moveTo>
                    <a:cubicBezTo>
                      <a:pt x="27" y="130"/>
                      <a:pt x="27" y="130"/>
                      <a:pt x="27" y="130"/>
                    </a:cubicBezTo>
                    <a:cubicBezTo>
                      <a:pt x="32" y="130"/>
                      <a:pt x="37" y="125"/>
                      <a:pt x="37" y="120"/>
                    </a:cubicBezTo>
                    <a:cubicBezTo>
                      <a:pt x="37" y="9"/>
                      <a:pt x="37" y="9"/>
                      <a:pt x="37" y="9"/>
                    </a:cubicBezTo>
                    <a:cubicBezTo>
                      <a:pt x="37" y="4"/>
                      <a:pt x="32" y="0"/>
                      <a:pt x="27" y="0"/>
                    </a:cubicBezTo>
                    <a:cubicBezTo>
                      <a:pt x="10" y="0"/>
                      <a:pt x="10" y="0"/>
                      <a:pt x="10" y="0"/>
                    </a:cubicBezTo>
                    <a:cubicBezTo>
                      <a:pt x="5" y="0"/>
                      <a:pt x="0" y="4"/>
                      <a:pt x="0" y="9"/>
                    </a:cubicBezTo>
                    <a:cubicBezTo>
                      <a:pt x="0" y="120"/>
                      <a:pt x="0" y="120"/>
                      <a:pt x="0" y="120"/>
                    </a:cubicBezTo>
                    <a:cubicBezTo>
                      <a:pt x="0" y="125"/>
                      <a:pt x="5" y="130"/>
                      <a:pt x="10" y="1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Freeform 328"/>
              <p:cNvSpPr>
                <a:spLocks/>
              </p:cNvSpPr>
              <p:nvPr/>
            </p:nvSpPr>
            <p:spPr bwMode="auto">
              <a:xfrm>
                <a:off x="9372601" y="3532188"/>
                <a:ext cx="311150" cy="25400"/>
              </a:xfrm>
              <a:custGeom>
                <a:avLst/>
                <a:gdLst>
                  <a:gd name="T0" fmla="*/ 191 w 199"/>
                  <a:gd name="T1" fmla="*/ 0 h 16"/>
                  <a:gd name="T2" fmla="*/ 8 w 199"/>
                  <a:gd name="T3" fmla="*/ 0 h 16"/>
                  <a:gd name="T4" fmla="*/ 0 w 199"/>
                  <a:gd name="T5" fmla="*/ 8 h 16"/>
                  <a:gd name="T6" fmla="*/ 0 w 199"/>
                  <a:gd name="T7" fmla="*/ 8 h 16"/>
                  <a:gd name="T8" fmla="*/ 8 w 199"/>
                  <a:gd name="T9" fmla="*/ 16 h 16"/>
                  <a:gd name="T10" fmla="*/ 191 w 199"/>
                  <a:gd name="T11" fmla="*/ 16 h 16"/>
                  <a:gd name="T12" fmla="*/ 199 w 199"/>
                  <a:gd name="T13" fmla="*/ 8 h 16"/>
                  <a:gd name="T14" fmla="*/ 199 w 199"/>
                  <a:gd name="T15" fmla="*/ 8 h 16"/>
                  <a:gd name="T16" fmla="*/ 191 w 199"/>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16">
                    <a:moveTo>
                      <a:pt x="191" y="0"/>
                    </a:moveTo>
                    <a:cubicBezTo>
                      <a:pt x="8" y="0"/>
                      <a:pt x="8" y="0"/>
                      <a:pt x="8" y="0"/>
                    </a:cubicBezTo>
                    <a:cubicBezTo>
                      <a:pt x="3" y="0"/>
                      <a:pt x="0" y="3"/>
                      <a:pt x="0" y="8"/>
                    </a:cubicBezTo>
                    <a:cubicBezTo>
                      <a:pt x="0" y="8"/>
                      <a:pt x="0" y="8"/>
                      <a:pt x="0" y="8"/>
                    </a:cubicBezTo>
                    <a:cubicBezTo>
                      <a:pt x="0" y="13"/>
                      <a:pt x="3" y="16"/>
                      <a:pt x="8" y="16"/>
                    </a:cubicBezTo>
                    <a:cubicBezTo>
                      <a:pt x="191" y="16"/>
                      <a:pt x="191" y="16"/>
                      <a:pt x="191" y="16"/>
                    </a:cubicBezTo>
                    <a:cubicBezTo>
                      <a:pt x="196" y="16"/>
                      <a:pt x="199" y="13"/>
                      <a:pt x="199" y="8"/>
                    </a:cubicBezTo>
                    <a:cubicBezTo>
                      <a:pt x="199" y="8"/>
                      <a:pt x="199" y="8"/>
                      <a:pt x="199" y="8"/>
                    </a:cubicBezTo>
                    <a:cubicBezTo>
                      <a:pt x="199" y="3"/>
                      <a:pt x="196" y="0"/>
                      <a:pt x="1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31" name="组合 30"/>
          <p:cNvGrpSpPr/>
          <p:nvPr/>
        </p:nvGrpSpPr>
        <p:grpSpPr>
          <a:xfrm>
            <a:off x="2526916" y="1993692"/>
            <a:ext cx="1349115" cy="1349115"/>
            <a:chOff x="2526916" y="1993692"/>
            <a:chExt cx="1349115" cy="1349115"/>
          </a:xfrm>
        </p:grpSpPr>
        <p:sp>
          <p:nvSpPr>
            <p:cNvPr id="4" name="椭圆 3"/>
            <p:cNvSpPr/>
            <p:nvPr/>
          </p:nvSpPr>
          <p:spPr>
            <a:xfrm>
              <a:off x="2526916" y="1993692"/>
              <a:ext cx="1349115" cy="13491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3084791" y="2533398"/>
              <a:ext cx="233363" cy="293687"/>
              <a:chOff x="11293476" y="3908426"/>
              <a:chExt cx="233363" cy="293687"/>
            </a:xfrm>
            <a:solidFill>
              <a:srgbClr val="00B0F0"/>
            </a:solidFill>
          </p:grpSpPr>
          <p:sp>
            <p:nvSpPr>
              <p:cNvPr id="18" name="Freeform 315"/>
              <p:cNvSpPr>
                <a:spLocks/>
              </p:cNvSpPr>
              <p:nvPr/>
            </p:nvSpPr>
            <p:spPr bwMode="auto">
              <a:xfrm>
                <a:off x="11382376" y="4173538"/>
                <a:ext cx="52388" cy="28575"/>
              </a:xfrm>
              <a:custGeom>
                <a:avLst/>
                <a:gdLst>
                  <a:gd name="T0" fmla="*/ 32 w 34"/>
                  <a:gd name="T1" fmla="*/ 0 h 18"/>
                  <a:gd name="T2" fmla="*/ 2 w 34"/>
                  <a:gd name="T3" fmla="*/ 0 h 18"/>
                  <a:gd name="T4" fmla="*/ 0 w 34"/>
                  <a:gd name="T5" fmla="*/ 2 h 18"/>
                  <a:gd name="T6" fmla="*/ 17 w 34"/>
                  <a:gd name="T7" fmla="*/ 18 h 18"/>
                  <a:gd name="T8" fmla="*/ 34 w 34"/>
                  <a:gd name="T9" fmla="*/ 2 h 18"/>
                  <a:gd name="T10" fmla="*/ 32 w 34"/>
                  <a:gd name="T11" fmla="*/ 0 h 18"/>
                </a:gdLst>
                <a:ahLst/>
                <a:cxnLst>
                  <a:cxn ang="0">
                    <a:pos x="T0" y="T1"/>
                  </a:cxn>
                  <a:cxn ang="0">
                    <a:pos x="T2" y="T3"/>
                  </a:cxn>
                  <a:cxn ang="0">
                    <a:pos x="T4" y="T5"/>
                  </a:cxn>
                  <a:cxn ang="0">
                    <a:pos x="T6" y="T7"/>
                  </a:cxn>
                  <a:cxn ang="0">
                    <a:pos x="T8" y="T9"/>
                  </a:cxn>
                  <a:cxn ang="0">
                    <a:pos x="T10" y="T11"/>
                  </a:cxn>
                </a:cxnLst>
                <a:rect l="0" t="0" r="r" b="b"/>
                <a:pathLst>
                  <a:path w="34" h="18">
                    <a:moveTo>
                      <a:pt x="32" y="0"/>
                    </a:moveTo>
                    <a:cubicBezTo>
                      <a:pt x="2" y="0"/>
                      <a:pt x="2" y="0"/>
                      <a:pt x="2" y="0"/>
                    </a:cubicBezTo>
                    <a:cubicBezTo>
                      <a:pt x="1" y="0"/>
                      <a:pt x="0" y="1"/>
                      <a:pt x="0" y="2"/>
                    </a:cubicBezTo>
                    <a:cubicBezTo>
                      <a:pt x="0" y="11"/>
                      <a:pt x="8" y="18"/>
                      <a:pt x="17" y="18"/>
                    </a:cubicBezTo>
                    <a:cubicBezTo>
                      <a:pt x="27" y="18"/>
                      <a:pt x="34" y="11"/>
                      <a:pt x="34" y="2"/>
                    </a:cubicBezTo>
                    <a:cubicBezTo>
                      <a:pt x="34" y="1"/>
                      <a:pt x="33"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Freeform 316"/>
              <p:cNvSpPr>
                <a:spLocks/>
              </p:cNvSpPr>
              <p:nvPr/>
            </p:nvSpPr>
            <p:spPr bwMode="auto">
              <a:xfrm>
                <a:off x="11293476" y="3908426"/>
                <a:ext cx="233363" cy="246063"/>
              </a:xfrm>
              <a:custGeom>
                <a:avLst/>
                <a:gdLst>
                  <a:gd name="T0" fmla="*/ 124 w 149"/>
                  <a:gd name="T1" fmla="*/ 123 h 157"/>
                  <a:gd name="T2" fmla="*/ 127 w 149"/>
                  <a:gd name="T3" fmla="*/ 108 h 157"/>
                  <a:gd name="T4" fmla="*/ 127 w 149"/>
                  <a:gd name="T5" fmla="*/ 66 h 157"/>
                  <a:gd name="T6" fmla="*/ 91 w 149"/>
                  <a:gd name="T7" fmla="*/ 20 h 157"/>
                  <a:gd name="T8" fmla="*/ 91 w 149"/>
                  <a:gd name="T9" fmla="*/ 16 h 157"/>
                  <a:gd name="T10" fmla="*/ 74 w 149"/>
                  <a:gd name="T11" fmla="*/ 0 h 157"/>
                  <a:gd name="T12" fmla="*/ 57 w 149"/>
                  <a:gd name="T13" fmla="*/ 16 h 157"/>
                  <a:gd name="T14" fmla="*/ 57 w 149"/>
                  <a:gd name="T15" fmla="*/ 20 h 157"/>
                  <a:gd name="T16" fmla="*/ 22 w 149"/>
                  <a:gd name="T17" fmla="*/ 66 h 157"/>
                  <a:gd name="T18" fmla="*/ 22 w 149"/>
                  <a:gd name="T19" fmla="*/ 108 h 157"/>
                  <a:gd name="T20" fmla="*/ 25 w 149"/>
                  <a:gd name="T21" fmla="*/ 123 h 157"/>
                  <a:gd name="T22" fmla="*/ 0 w 149"/>
                  <a:gd name="T23" fmla="*/ 140 h 157"/>
                  <a:gd name="T24" fmla="*/ 0 w 149"/>
                  <a:gd name="T25" fmla="*/ 155 h 157"/>
                  <a:gd name="T26" fmla="*/ 2 w 149"/>
                  <a:gd name="T27" fmla="*/ 157 h 157"/>
                  <a:gd name="T28" fmla="*/ 147 w 149"/>
                  <a:gd name="T29" fmla="*/ 157 h 157"/>
                  <a:gd name="T30" fmla="*/ 149 w 149"/>
                  <a:gd name="T31" fmla="*/ 155 h 157"/>
                  <a:gd name="T32" fmla="*/ 149 w 149"/>
                  <a:gd name="T33" fmla="*/ 140 h 157"/>
                  <a:gd name="T34" fmla="*/ 124 w 149"/>
                  <a:gd name="T35" fmla="*/ 123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9" h="157">
                    <a:moveTo>
                      <a:pt x="124" y="123"/>
                    </a:moveTo>
                    <a:cubicBezTo>
                      <a:pt x="126" y="118"/>
                      <a:pt x="127" y="113"/>
                      <a:pt x="127" y="108"/>
                    </a:cubicBezTo>
                    <a:cubicBezTo>
                      <a:pt x="127" y="66"/>
                      <a:pt x="127" y="66"/>
                      <a:pt x="127" y="66"/>
                    </a:cubicBezTo>
                    <a:cubicBezTo>
                      <a:pt x="127" y="45"/>
                      <a:pt x="113" y="27"/>
                      <a:pt x="91" y="20"/>
                    </a:cubicBezTo>
                    <a:cubicBezTo>
                      <a:pt x="91" y="16"/>
                      <a:pt x="91" y="16"/>
                      <a:pt x="91" y="16"/>
                    </a:cubicBezTo>
                    <a:cubicBezTo>
                      <a:pt x="91" y="7"/>
                      <a:pt x="84" y="0"/>
                      <a:pt x="74" y="0"/>
                    </a:cubicBezTo>
                    <a:cubicBezTo>
                      <a:pt x="65" y="0"/>
                      <a:pt x="57" y="7"/>
                      <a:pt x="57" y="16"/>
                    </a:cubicBezTo>
                    <a:cubicBezTo>
                      <a:pt x="57" y="20"/>
                      <a:pt x="57" y="20"/>
                      <a:pt x="57" y="20"/>
                    </a:cubicBezTo>
                    <a:cubicBezTo>
                      <a:pt x="36" y="27"/>
                      <a:pt x="22" y="45"/>
                      <a:pt x="22" y="66"/>
                    </a:cubicBezTo>
                    <a:cubicBezTo>
                      <a:pt x="22" y="108"/>
                      <a:pt x="22" y="108"/>
                      <a:pt x="22" y="108"/>
                    </a:cubicBezTo>
                    <a:cubicBezTo>
                      <a:pt x="22" y="113"/>
                      <a:pt x="23" y="118"/>
                      <a:pt x="25" y="123"/>
                    </a:cubicBezTo>
                    <a:cubicBezTo>
                      <a:pt x="11" y="124"/>
                      <a:pt x="0" y="131"/>
                      <a:pt x="0" y="140"/>
                    </a:cubicBezTo>
                    <a:cubicBezTo>
                      <a:pt x="0" y="155"/>
                      <a:pt x="0" y="155"/>
                      <a:pt x="0" y="155"/>
                    </a:cubicBezTo>
                    <a:cubicBezTo>
                      <a:pt x="0" y="156"/>
                      <a:pt x="1" y="157"/>
                      <a:pt x="2" y="157"/>
                    </a:cubicBezTo>
                    <a:cubicBezTo>
                      <a:pt x="147" y="157"/>
                      <a:pt x="147" y="157"/>
                      <a:pt x="147" y="157"/>
                    </a:cubicBezTo>
                    <a:cubicBezTo>
                      <a:pt x="148" y="157"/>
                      <a:pt x="149" y="156"/>
                      <a:pt x="149" y="155"/>
                    </a:cubicBezTo>
                    <a:cubicBezTo>
                      <a:pt x="149" y="140"/>
                      <a:pt x="149" y="140"/>
                      <a:pt x="149" y="140"/>
                    </a:cubicBezTo>
                    <a:cubicBezTo>
                      <a:pt x="149" y="131"/>
                      <a:pt x="138" y="124"/>
                      <a:pt x="124"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32" name="组合 31"/>
          <p:cNvGrpSpPr/>
          <p:nvPr/>
        </p:nvGrpSpPr>
        <p:grpSpPr>
          <a:xfrm>
            <a:off x="5209201" y="1514009"/>
            <a:ext cx="1918740" cy="1918740"/>
            <a:chOff x="5209201" y="1514009"/>
            <a:chExt cx="1918740" cy="1918740"/>
          </a:xfrm>
        </p:grpSpPr>
        <p:sp>
          <p:nvSpPr>
            <p:cNvPr id="10" name="椭圆 9"/>
            <p:cNvSpPr/>
            <p:nvPr/>
          </p:nvSpPr>
          <p:spPr>
            <a:xfrm>
              <a:off x="5209201" y="1514009"/>
              <a:ext cx="1918740" cy="19187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5876264" y="2203558"/>
              <a:ext cx="584614" cy="539642"/>
              <a:chOff x="8745538" y="2649538"/>
              <a:chExt cx="309563" cy="285750"/>
            </a:xfrm>
            <a:solidFill>
              <a:srgbClr val="00B0F0"/>
            </a:solidFill>
          </p:grpSpPr>
          <p:sp>
            <p:nvSpPr>
              <p:cNvPr id="21" name="Freeform 313"/>
              <p:cNvSpPr>
                <a:spLocks/>
              </p:cNvSpPr>
              <p:nvPr/>
            </p:nvSpPr>
            <p:spPr bwMode="auto">
              <a:xfrm>
                <a:off x="8745538" y="2649538"/>
                <a:ext cx="309563" cy="238125"/>
              </a:xfrm>
              <a:custGeom>
                <a:avLst/>
                <a:gdLst>
                  <a:gd name="T0" fmla="*/ 197 w 198"/>
                  <a:gd name="T1" fmla="*/ 0 h 152"/>
                  <a:gd name="T2" fmla="*/ 195 w 198"/>
                  <a:gd name="T3" fmla="*/ 0 h 152"/>
                  <a:gd name="T4" fmla="*/ 1 w 198"/>
                  <a:gd name="T5" fmla="*/ 99 h 152"/>
                  <a:gd name="T6" fmla="*/ 0 w 198"/>
                  <a:gd name="T7" fmla="*/ 101 h 152"/>
                  <a:gd name="T8" fmla="*/ 2 w 198"/>
                  <a:gd name="T9" fmla="*/ 103 h 152"/>
                  <a:gd name="T10" fmla="*/ 67 w 198"/>
                  <a:gd name="T11" fmla="*/ 124 h 152"/>
                  <a:gd name="T12" fmla="*/ 68 w 198"/>
                  <a:gd name="T13" fmla="*/ 123 h 152"/>
                  <a:gd name="T14" fmla="*/ 158 w 198"/>
                  <a:gd name="T15" fmla="*/ 42 h 152"/>
                  <a:gd name="T16" fmla="*/ 87 w 198"/>
                  <a:gd name="T17" fmla="*/ 127 h 152"/>
                  <a:gd name="T18" fmla="*/ 86 w 198"/>
                  <a:gd name="T19" fmla="*/ 129 h 152"/>
                  <a:gd name="T20" fmla="*/ 88 w 198"/>
                  <a:gd name="T21" fmla="*/ 130 h 152"/>
                  <a:gd name="T22" fmla="*/ 160 w 198"/>
                  <a:gd name="T23" fmla="*/ 152 h 152"/>
                  <a:gd name="T24" fmla="*/ 160 w 198"/>
                  <a:gd name="T25" fmla="*/ 152 h 152"/>
                  <a:gd name="T26" fmla="*/ 161 w 198"/>
                  <a:gd name="T27" fmla="*/ 152 h 152"/>
                  <a:gd name="T28" fmla="*/ 162 w 198"/>
                  <a:gd name="T29" fmla="*/ 151 h 152"/>
                  <a:gd name="T30" fmla="*/ 198 w 198"/>
                  <a:gd name="T31" fmla="*/ 2 h 152"/>
                  <a:gd name="T32" fmla="*/ 197 w 198"/>
                  <a:gd name="T33"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8" h="152">
                    <a:moveTo>
                      <a:pt x="197" y="0"/>
                    </a:moveTo>
                    <a:cubicBezTo>
                      <a:pt x="197" y="0"/>
                      <a:pt x="196" y="0"/>
                      <a:pt x="195" y="0"/>
                    </a:cubicBezTo>
                    <a:cubicBezTo>
                      <a:pt x="1" y="99"/>
                      <a:pt x="1" y="99"/>
                      <a:pt x="1" y="99"/>
                    </a:cubicBezTo>
                    <a:cubicBezTo>
                      <a:pt x="1" y="100"/>
                      <a:pt x="0" y="100"/>
                      <a:pt x="0" y="101"/>
                    </a:cubicBezTo>
                    <a:cubicBezTo>
                      <a:pt x="0" y="102"/>
                      <a:pt x="1" y="103"/>
                      <a:pt x="2" y="103"/>
                    </a:cubicBezTo>
                    <a:cubicBezTo>
                      <a:pt x="67" y="124"/>
                      <a:pt x="67" y="124"/>
                      <a:pt x="67" y="124"/>
                    </a:cubicBezTo>
                    <a:cubicBezTo>
                      <a:pt x="67" y="124"/>
                      <a:pt x="68" y="124"/>
                      <a:pt x="68" y="123"/>
                    </a:cubicBezTo>
                    <a:cubicBezTo>
                      <a:pt x="158" y="42"/>
                      <a:pt x="158" y="42"/>
                      <a:pt x="158" y="42"/>
                    </a:cubicBezTo>
                    <a:cubicBezTo>
                      <a:pt x="87" y="127"/>
                      <a:pt x="87" y="127"/>
                      <a:pt x="87" y="127"/>
                    </a:cubicBezTo>
                    <a:cubicBezTo>
                      <a:pt x="86" y="128"/>
                      <a:pt x="86" y="128"/>
                      <a:pt x="86" y="129"/>
                    </a:cubicBezTo>
                    <a:cubicBezTo>
                      <a:pt x="86" y="130"/>
                      <a:pt x="87" y="130"/>
                      <a:pt x="88" y="130"/>
                    </a:cubicBezTo>
                    <a:cubicBezTo>
                      <a:pt x="160" y="152"/>
                      <a:pt x="160" y="152"/>
                      <a:pt x="160" y="152"/>
                    </a:cubicBezTo>
                    <a:cubicBezTo>
                      <a:pt x="160" y="152"/>
                      <a:pt x="160" y="152"/>
                      <a:pt x="160" y="152"/>
                    </a:cubicBezTo>
                    <a:cubicBezTo>
                      <a:pt x="161" y="152"/>
                      <a:pt x="161" y="152"/>
                      <a:pt x="161" y="152"/>
                    </a:cubicBezTo>
                    <a:cubicBezTo>
                      <a:pt x="162" y="152"/>
                      <a:pt x="162" y="151"/>
                      <a:pt x="162" y="151"/>
                    </a:cubicBezTo>
                    <a:cubicBezTo>
                      <a:pt x="198" y="2"/>
                      <a:pt x="198" y="2"/>
                      <a:pt x="198" y="2"/>
                    </a:cubicBezTo>
                    <a:cubicBezTo>
                      <a:pt x="198" y="2"/>
                      <a:pt x="198" y="1"/>
                      <a:pt x="19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 name="Freeform 314"/>
              <p:cNvSpPr>
                <a:spLocks/>
              </p:cNvSpPr>
              <p:nvPr/>
            </p:nvSpPr>
            <p:spPr bwMode="auto">
              <a:xfrm>
                <a:off x="8880476" y="2868613"/>
                <a:ext cx="36513" cy="66675"/>
              </a:xfrm>
              <a:custGeom>
                <a:avLst/>
                <a:gdLst>
                  <a:gd name="T0" fmla="*/ 23 w 24"/>
                  <a:gd name="T1" fmla="*/ 6 h 42"/>
                  <a:gd name="T2" fmla="*/ 3 w 24"/>
                  <a:gd name="T3" fmla="*/ 0 h 42"/>
                  <a:gd name="T4" fmla="*/ 1 w 24"/>
                  <a:gd name="T5" fmla="*/ 0 h 42"/>
                  <a:gd name="T6" fmla="*/ 0 w 24"/>
                  <a:gd name="T7" fmla="*/ 2 h 42"/>
                  <a:gd name="T8" fmla="*/ 0 w 24"/>
                  <a:gd name="T9" fmla="*/ 40 h 42"/>
                  <a:gd name="T10" fmla="*/ 2 w 24"/>
                  <a:gd name="T11" fmla="*/ 41 h 42"/>
                  <a:gd name="T12" fmla="*/ 2 w 24"/>
                  <a:gd name="T13" fmla="*/ 42 h 42"/>
                  <a:gd name="T14" fmla="*/ 4 w 24"/>
                  <a:gd name="T15" fmla="*/ 41 h 42"/>
                  <a:gd name="T16" fmla="*/ 24 w 24"/>
                  <a:gd name="T17" fmla="*/ 9 h 42"/>
                  <a:gd name="T18" fmla="*/ 24 w 24"/>
                  <a:gd name="T19" fmla="*/ 7 h 42"/>
                  <a:gd name="T20" fmla="*/ 23 w 24"/>
                  <a:gd name="T21" fmla="*/ 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42">
                    <a:moveTo>
                      <a:pt x="23" y="6"/>
                    </a:moveTo>
                    <a:cubicBezTo>
                      <a:pt x="3" y="0"/>
                      <a:pt x="3" y="0"/>
                      <a:pt x="3" y="0"/>
                    </a:cubicBezTo>
                    <a:cubicBezTo>
                      <a:pt x="2" y="0"/>
                      <a:pt x="1" y="0"/>
                      <a:pt x="1" y="0"/>
                    </a:cubicBezTo>
                    <a:cubicBezTo>
                      <a:pt x="0" y="1"/>
                      <a:pt x="0" y="1"/>
                      <a:pt x="0" y="2"/>
                    </a:cubicBezTo>
                    <a:cubicBezTo>
                      <a:pt x="0" y="40"/>
                      <a:pt x="0" y="40"/>
                      <a:pt x="0" y="40"/>
                    </a:cubicBezTo>
                    <a:cubicBezTo>
                      <a:pt x="0" y="40"/>
                      <a:pt x="1" y="41"/>
                      <a:pt x="2" y="41"/>
                    </a:cubicBezTo>
                    <a:cubicBezTo>
                      <a:pt x="2" y="42"/>
                      <a:pt x="2" y="42"/>
                      <a:pt x="2" y="42"/>
                    </a:cubicBezTo>
                    <a:cubicBezTo>
                      <a:pt x="3" y="42"/>
                      <a:pt x="3" y="41"/>
                      <a:pt x="4" y="41"/>
                    </a:cubicBezTo>
                    <a:cubicBezTo>
                      <a:pt x="24" y="9"/>
                      <a:pt x="24" y="9"/>
                      <a:pt x="24" y="9"/>
                    </a:cubicBezTo>
                    <a:cubicBezTo>
                      <a:pt x="24" y="9"/>
                      <a:pt x="24" y="8"/>
                      <a:pt x="24" y="7"/>
                    </a:cubicBezTo>
                    <a:cubicBezTo>
                      <a:pt x="24" y="7"/>
                      <a:pt x="23" y="6"/>
                      <a:pt x="2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29" name="组合 28"/>
          <p:cNvGrpSpPr/>
          <p:nvPr/>
        </p:nvGrpSpPr>
        <p:grpSpPr>
          <a:xfrm>
            <a:off x="1552733" y="5189980"/>
            <a:ext cx="4376059" cy="923330"/>
            <a:chOff x="1552733" y="5189980"/>
            <a:chExt cx="4376059" cy="923330"/>
          </a:xfrm>
        </p:grpSpPr>
        <p:sp>
          <p:nvSpPr>
            <p:cNvPr id="23" name="文本框 22"/>
            <p:cNvSpPr txBox="1"/>
            <p:nvPr/>
          </p:nvSpPr>
          <p:spPr>
            <a:xfrm>
              <a:off x="1552734" y="5189980"/>
              <a:ext cx="1620957" cy="523220"/>
            </a:xfrm>
            <a:prstGeom prst="rect">
              <a:avLst/>
            </a:prstGeom>
            <a:noFill/>
          </p:spPr>
          <p:txBody>
            <a:bodyPr wrap="non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添加标题</a:t>
              </a:r>
            </a:p>
          </p:txBody>
        </p:sp>
        <p:sp>
          <p:nvSpPr>
            <p:cNvPr id="24" name="矩形 23"/>
            <p:cNvSpPr/>
            <p:nvPr/>
          </p:nvSpPr>
          <p:spPr>
            <a:xfrm>
              <a:off x="1552733" y="5651645"/>
              <a:ext cx="4376059" cy="461665"/>
            </a:xfrm>
            <a:prstGeom prst="rect">
              <a:avLst/>
            </a:prstGeom>
          </p:spPr>
          <p:txBody>
            <a:bodyPr wrap="square">
              <a:spAutoFit/>
            </a:bodyPr>
            <a:lstStyle/>
            <a:p>
              <a:pPr>
                <a:lnSpc>
                  <a:spcPct val="150000"/>
                </a:lnSpc>
              </a:pPr>
              <a:r>
                <a:rPr lang="zh-CN" altLang="en-US" sz="1600" dirty="0" smtClean="0">
                  <a:solidFill>
                    <a:schemeClr val="bg1"/>
                  </a:solidFill>
                  <a:latin typeface="微软雅黑" panose="020B0503020204020204" pitchFamily="34" charset="-122"/>
                  <a:ea typeface="微软雅黑" panose="020B0503020204020204" pitchFamily="34" charset="-122"/>
                </a:rPr>
                <a:t>点击添加文字文本</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
        <p:nvSpPr>
          <p:cNvPr id="25" name="矩形 24"/>
          <p:cNvSpPr/>
          <p:nvPr/>
        </p:nvSpPr>
        <p:spPr>
          <a:xfrm>
            <a:off x="1283695" y="5294911"/>
            <a:ext cx="125380" cy="65618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7307941" y="5193350"/>
            <a:ext cx="4376059" cy="923330"/>
            <a:chOff x="7307941" y="5193350"/>
            <a:chExt cx="4376059" cy="923330"/>
          </a:xfrm>
        </p:grpSpPr>
        <p:sp>
          <p:nvSpPr>
            <p:cNvPr id="26" name="文本框 25"/>
            <p:cNvSpPr txBox="1"/>
            <p:nvPr/>
          </p:nvSpPr>
          <p:spPr>
            <a:xfrm>
              <a:off x="7307942" y="5193350"/>
              <a:ext cx="1620957" cy="523220"/>
            </a:xfrm>
            <a:prstGeom prst="rect">
              <a:avLst/>
            </a:prstGeom>
            <a:noFill/>
          </p:spPr>
          <p:txBody>
            <a:bodyPr wrap="non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添加标题</a:t>
              </a:r>
            </a:p>
          </p:txBody>
        </p:sp>
        <p:sp>
          <p:nvSpPr>
            <p:cNvPr id="27" name="矩形 26"/>
            <p:cNvSpPr/>
            <p:nvPr/>
          </p:nvSpPr>
          <p:spPr>
            <a:xfrm>
              <a:off x="7307941" y="5655015"/>
              <a:ext cx="4376059" cy="461665"/>
            </a:xfrm>
            <a:prstGeom prst="rect">
              <a:avLst/>
            </a:prstGeom>
          </p:spPr>
          <p:txBody>
            <a:bodyPr wrap="square">
              <a:spAutoFit/>
            </a:bodyPr>
            <a:lstStyle/>
            <a:p>
              <a:pPr>
                <a:lnSpc>
                  <a:spcPct val="150000"/>
                </a:lnSpc>
              </a:pPr>
              <a:r>
                <a:rPr lang="zh-CN" altLang="en-US" sz="1600" dirty="0" smtClean="0">
                  <a:solidFill>
                    <a:schemeClr val="bg1"/>
                  </a:solidFill>
                  <a:latin typeface="微软雅黑" panose="020B0503020204020204" pitchFamily="34" charset="-122"/>
                  <a:ea typeface="微软雅黑" panose="020B0503020204020204" pitchFamily="34" charset="-122"/>
                </a:rPr>
                <a:t>点击添加文字文本</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
        <p:nvSpPr>
          <p:cNvPr id="28" name="矩形 27"/>
          <p:cNvSpPr/>
          <p:nvPr/>
        </p:nvSpPr>
        <p:spPr>
          <a:xfrm>
            <a:off x="7038903" y="5298281"/>
            <a:ext cx="125380" cy="65618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4489048"/>
      </p:ext>
    </p:extLst>
  </p:cSld>
  <p:clrMapOvr>
    <a:masterClrMapping/>
  </p:clrMapOvr>
  <mc:AlternateContent xmlns:mc="http://schemas.openxmlformats.org/markup-compatibility/2006" xmlns:p14="http://schemas.microsoft.com/office/powerpoint/2010/main">
    <mc:Choice Requires="p14">
      <p:transition spd="slow" p14:dur="1300" advTm="4616">
        <p14:pan dir="u"/>
      </p:transition>
    </mc:Choice>
    <mc:Fallback xmlns="">
      <p:transition spd="slow" advTm="461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2" presetClass="entr" presetSubtype="4"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p:tgtEl>
                                          <p:spTgt spid="32"/>
                                        </p:tgtEl>
                                        <p:attrNameLst>
                                          <p:attrName>ppt_y</p:attrName>
                                        </p:attrNameLst>
                                      </p:cBhvr>
                                      <p:tavLst>
                                        <p:tav tm="0">
                                          <p:val>
                                            <p:strVal val="#ppt_y+#ppt_h*1.125000"/>
                                          </p:val>
                                        </p:tav>
                                        <p:tav tm="100000">
                                          <p:val>
                                            <p:strVal val="#ppt_y"/>
                                          </p:val>
                                        </p:tav>
                                      </p:tavLst>
                                    </p:anim>
                                    <p:animEffect transition="in" filter="wipe(up)">
                                      <p:cBhvr>
                                        <p:cTn id="24" dur="500"/>
                                        <p:tgtEl>
                                          <p:spTgt spid="32"/>
                                        </p:tgtEl>
                                      </p:cBhvr>
                                    </p:animEffect>
                                  </p:childTnLst>
                                </p:cTn>
                              </p:par>
                              <p:par>
                                <p:cTn id="25" presetID="12" presetClass="entr" presetSubtype="4" fill="hold" nodeType="withEffect">
                                  <p:stCondLst>
                                    <p:cond delay="25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p:tgtEl>
                                          <p:spTgt spid="31"/>
                                        </p:tgtEl>
                                        <p:attrNameLst>
                                          <p:attrName>ppt_y</p:attrName>
                                        </p:attrNameLst>
                                      </p:cBhvr>
                                      <p:tavLst>
                                        <p:tav tm="0">
                                          <p:val>
                                            <p:strVal val="#ppt_y+#ppt_h*1.125000"/>
                                          </p:val>
                                        </p:tav>
                                        <p:tav tm="100000">
                                          <p:val>
                                            <p:strVal val="#ppt_y"/>
                                          </p:val>
                                        </p:tav>
                                      </p:tavLst>
                                    </p:anim>
                                    <p:animEffect transition="in" filter="wipe(up)">
                                      <p:cBhvr>
                                        <p:cTn id="28" dur="500"/>
                                        <p:tgtEl>
                                          <p:spTgt spid="31"/>
                                        </p:tgtEl>
                                      </p:cBhvr>
                                    </p:animEffect>
                                  </p:childTnLst>
                                </p:cTn>
                              </p:par>
                              <p:par>
                                <p:cTn id="29" presetID="12" presetClass="entr" presetSubtype="4" fill="hold" nodeType="withEffect">
                                  <p:stCondLst>
                                    <p:cond delay="500"/>
                                  </p:stCondLst>
                                  <p:childTnLst>
                                    <p:set>
                                      <p:cBhvr>
                                        <p:cTn id="30" dur="1" fill="hold">
                                          <p:stCondLst>
                                            <p:cond delay="0"/>
                                          </p:stCondLst>
                                        </p:cTn>
                                        <p:tgtEl>
                                          <p:spTgt spid="33"/>
                                        </p:tgtEl>
                                        <p:attrNameLst>
                                          <p:attrName>style.visibility</p:attrName>
                                        </p:attrNameLst>
                                      </p:cBhvr>
                                      <p:to>
                                        <p:strVal val="visible"/>
                                      </p:to>
                                    </p:set>
                                    <p:anim calcmode="lin" valueType="num">
                                      <p:cBhvr additive="base">
                                        <p:cTn id="31" dur="500"/>
                                        <p:tgtEl>
                                          <p:spTgt spid="33"/>
                                        </p:tgtEl>
                                        <p:attrNameLst>
                                          <p:attrName>ppt_y</p:attrName>
                                        </p:attrNameLst>
                                      </p:cBhvr>
                                      <p:tavLst>
                                        <p:tav tm="0">
                                          <p:val>
                                            <p:strVal val="#ppt_y+#ppt_h*1.125000"/>
                                          </p:val>
                                        </p:tav>
                                        <p:tav tm="100000">
                                          <p:val>
                                            <p:strVal val="#ppt_y"/>
                                          </p:val>
                                        </p:tav>
                                      </p:tavLst>
                                    </p:anim>
                                    <p:animEffect transition="in" filter="wipe(up)">
                                      <p:cBhvr>
                                        <p:cTn id="32" dur="500"/>
                                        <p:tgtEl>
                                          <p:spTgt spid="33"/>
                                        </p:tgtEl>
                                      </p:cBhvr>
                                    </p:animEffect>
                                  </p:childTnLst>
                                </p:cTn>
                              </p:par>
                            </p:childTnLst>
                          </p:cTn>
                        </p:par>
                        <p:par>
                          <p:cTn id="33" fill="hold">
                            <p:stCondLst>
                              <p:cond delay="3000"/>
                            </p:stCondLst>
                            <p:childTnLst>
                              <p:par>
                                <p:cTn id="34" presetID="22" presetClass="entr" presetSubtype="4"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down)">
                                      <p:cBhvr>
                                        <p:cTn id="36" dur="500"/>
                                        <p:tgtEl>
                                          <p:spTgt spid="25"/>
                                        </p:tgtEl>
                                      </p:cBhvr>
                                    </p:animEffect>
                                  </p:childTnLst>
                                </p:cTn>
                              </p:par>
                              <p:par>
                                <p:cTn id="37" presetID="2" presetClass="entr" presetSubtype="2" decel="100000" fill="hold" nodeType="with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additive="base">
                                        <p:cTn id="39" dur="500" fill="hold"/>
                                        <p:tgtEl>
                                          <p:spTgt spid="29"/>
                                        </p:tgtEl>
                                        <p:attrNameLst>
                                          <p:attrName>ppt_x</p:attrName>
                                        </p:attrNameLst>
                                      </p:cBhvr>
                                      <p:tavLst>
                                        <p:tav tm="0">
                                          <p:val>
                                            <p:strVal val="1+#ppt_w/2"/>
                                          </p:val>
                                        </p:tav>
                                        <p:tav tm="100000">
                                          <p:val>
                                            <p:strVal val="#ppt_x"/>
                                          </p:val>
                                        </p:tav>
                                      </p:tavLst>
                                    </p:anim>
                                    <p:anim calcmode="lin" valueType="num">
                                      <p:cBhvr additive="base">
                                        <p:cTn id="40" dur="500" fill="hold"/>
                                        <p:tgtEl>
                                          <p:spTgt spid="29"/>
                                        </p:tgtEl>
                                        <p:attrNameLst>
                                          <p:attrName>ppt_y</p:attrName>
                                        </p:attrNameLst>
                                      </p:cBhvr>
                                      <p:tavLst>
                                        <p:tav tm="0">
                                          <p:val>
                                            <p:strVal val="#ppt_y"/>
                                          </p:val>
                                        </p:tav>
                                        <p:tav tm="100000">
                                          <p:val>
                                            <p:strVal val="#ppt_y"/>
                                          </p:val>
                                        </p:tav>
                                      </p:tavLst>
                                    </p:anim>
                                  </p:childTnLst>
                                </p:cTn>
                              </p:par>
                            </p:childTnLst>
                          </p:cTn>
                        </p:par>
                        <p:par>
                          <p:cTn id="41" fill="hold">
                            <p:stCondLst>
                              <p:cond delay="3500"/>
                            </p:stCondLst>
                            <p:childTnLst>
                              <p:par>
                                <p:cTn id="42" presetID="22" presetClass="entr" presetSubtype="4" fill="hold" grpId="0" nodeType="after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wipe(down)">
                                      <p:cBhvr>
                                        <p:cTn id="44" dur="500"/>
                                        <p:tgtEl>
                                          <p:spTgt spid="28"/>
                                        </p:tgtEl>
                                      </p:cBhvr>
                                    </p:animEffect>
                                  </p:childTnLst>
                                </p:cTn>
                              </p:par>
                              <p:par>
                                <p:cTn id="45" presetID="2" presetClass="entr" presetSubtype="2" decel="100000" fill="hold" nodeType="with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500" fill="hold"/>
                                        <p:tgtEl>
                                          <p:spTgt spid="30"/>
                                        </p:tgtEl>
                                        <p:attrNameLst>
                                          <p:attrName>ppt_x</p:attrName>
                                        </p:attrNameLst>
                                      </p:cBhvr>
                                      <p:tavLst>
                                        <p:tav tm="0">
                                          <p:val>
                                            <p:strVal val="1+#ppt_w/2"/>
                                          </p:val>
                                        </p:tav>
                                        <p:tav tm="100000">
                                          <p:val>
                                            <p:strVal val="#ppt_x"/>
                                          </p:val>
                                        </p:tav>
                                      </p:tavLst>
                                    </p:anim>
                                    <p:anim calcmode="lin" valueType="num">
                                      <p:cBhvr additive="base">
                                        <p:cTn id="48"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9" grpId="0" animBg="1"/>
      <p:bldP spid="25" grpId="0" animBg="1"/>
      <p:bldP spid="2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23735" y="167773"/>
            <a:ext cx="3327742" cy="523220"/>
          </a:xfrm>
          <a:prstGeom prst="rect">
            <a:avLst/>
          </a:prstGeom>
          <a:noFill/>
        </p:spPr>
        <p:txBody>
          <a:bodyPr vert="horz"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添 加 标 题 内 容</a:t>
            </a:r>
          </a:p>
        </p:txBody>
      </p:sp>
      <p:cxnSp>
        <p:nvCxnSpPr>
          <p:cNvPr id="3" name="直接连接符 2"/>
          <p:cNvCxnSpPr/>
          <p:nvPr/>
        </p:nvCxnSpPr>
        <p:spPr>
          <a:xfrm>
            <a:off x="653143" y="792593"/>
            <a:ext cx="11030857" cy="0"/>
          </a:xfrm>
          <a:prstGeom prst="line">
            <a:avLst/>
          </a:prstGeom>
          <a:ln w="3175">
            <a:solidFill>
              <a:schemeClr val="tx1">
                <a:lumMod val="50000"/>
                <a:lumOff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 name="菱形 3"/>
          <p:cNvSpPr/>
          <p:nvPr/>
        </p:nvSpPr>
        <p:spPr>
          <a:xfrm>
            <a:off x="653144" y="197155"/>
            <a:ext cx="464456" cy="464456"/>
          </a:xfrm>
          <a:prstGeom prst="diamond">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6524625" y="2047875"/>
            <a:ext cx="2133600" cy="3895725"/>
            <a:chOff x="6391275" y="1924050"/>
            <a:chExt cx="2133600" cy="3895725"/>
          </a:xfrm>
        </p:grpSpPr>
        <p:sp>
          <p:nvSpPr>
            <p:cNvPr id="6" name="矩形 5"/>
            <p:cNvSpPr/>
            <p:nvPr/>
          </p:nvSpPr>
          <p:spPr>
            <a:xfrm>
              <a:off x="6391275" y="1924050"/>
              <a:ext cx="2133600" cy="389572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文本框 6"/>
            <p:cNvSpPr txBox="1"/>
            <p:nvPr/>
          </p:nvSpPr>
          <p:spPr>
            <a:xfrm>
              <a:off x="6904077" y="3754381"/>
              <a:ext cx="1107996" cy="369332"/>
            </a:xfrm>
            <a:prstGeom prst="rect">
              <a:avLst/>
            </a:prstGeom>
            <a:noFill/>
          </p:spPr>
          <p:txBody>
            <a:bodyPr wrap="none" rtlCol="0">
              <a:spAutoFit/>
            </a:bodyPr>
            <a:lstStyle/>
            <a:p>
              <a:pPr algn="ctr"/>
              <a:r>
                <a:rPr lang="zh-CN" altLang="en-US" b="1" dirty="0">
                  <a:solidFill>
                    <a:schemeClr val="bg1"/>
                  </a:solidFill>
                </a:rPr>
                <a:t>添加标题</a:t>
              </a:r>
            </a:p>
          </p:txBody>
        </p:sp>
        <p:sp>
          <p:nvSpPr>
            <p:cNvPr id="8" name="矩形 7"/>
            <p:cNvSpPr/>
            <p:nvPr/>
          </p:nvSpPr>
          <p:spPr>
            <a:xfrm>
              <a:off x="6553208" y="4199379"/>
              <a:ext cx="1809734" cy="584775"/>
            </a:xfrm>
            <a:prstGeom prst="rect">
              <a:avLst/>
            </a:prstGeom>
          </p:spPr>
          <p:txBody>
            <a:bodyPr wrap="square">
              <a:spAutoFit/>
            </a:bodyPr>
            <a:lstStyle/>
            <a:p>
              <a:pPr algn="ctr">
                <a:lnSpc>
                  <a:spcPct val="200000"/>
                </a:lnSpc>
              </a:pPr>
              <a:r>
                <a:rPr lang="zh-CN" altLang="en-US" sz="800" dirty="0" smtClean="0">
                  <a:solidFill>
                    <a:schemeClr val="bg1"/>
                  </a:solidFill>
                </a:rPr>
                <a:t>点击添加文字文本点击添加文字文本点击添加文字文本</a:t>
              </a:r>
              <a:endParaRPr lang="zh-CN" altLang="en-US" sz="800" dirty="0">
                <a:solidFill>
                  <a:schemeClr val="bg1"/>
                </a:solidFill>
              </a:endParaRPr>
            </a:p>
          </p:txBody>
        </p:sp>
        <p:sp>
          <p:nvSpPr>
            <p:cNvPr id="9" name="business-idea_65046"/>
            <p:cNvSpPr>
              <a:spLocks noChangeAspect="1"/>
            </p:cNvSpPr>
            <p:nvPr/>
          </p:nvSpPr>
          <p:spPr bwMode="auto">
            <a:xfrm>
              <a:off x="7191256" y="2567870"/>
              <a:ext cx="533638" cy="542692"/>
            </a:xfrm>
            <a:custGeom>
              <a:avLst/>
              <a:gdLst>
                <a:gd name="connsiteX0" fmla="*/ 78191 w 326253"/>
                <a:gd name="connsiteY0" fmla="*/ 141987 h 331788"/>
                <a:gd name="connsiteX1" fmla="*/ 93695 w 326253"/>
                <a:gd name="connsiteY1" fmla="*/ 171683 h 331788"/>
                <a:gd name="connsiteX2" fmla="*/ 80775 w 326253"/>
                <a:gd name="connsiteY2" fmla="*/ 215583 h 331788"/>
                <a:gd name="connsiteX3" fmla="*/ 159586 w 326253"/>
                <a:gd name="connsiteY3" fmla="*/ 183304 h 331788"/>
                <a:gd name="connsiteX4" fmla="*/ 172506 w 326253"/>
                <a:gd name="connsiteY4" fmla="*/ 171683 h 331788"/>
                <a:gd name="connsiteX5" fmla="*/ 194470 w 326253"/>
                <a:gd name="connsiteY5" fmla="*/ 192342 h 331788"/>
                <a:gd name="connsiteX6" fmla="*/ 181550 w 326253"/>
                <a:gd name="connsiteY6" fmla="*/ 285306 h 331788"/>
                <a:gd name="connsiteX7" fmla="*/ 181550 w 326253"/>
                <a:gd name="connsiteY7" fmla="*/ 286597 h 331788"/>
                <a:gd name="connsiteX8" fmla="*/ 194470 w 326253"/>
                <a:gd name="connsiteY8" fmla="*/ 304674 h 331788"/>
                <a:gd name="connsiteX9" fmla="*/ 195762 w 326253"/>
                <a:gd name="connsiteY9" fmla="*/ 304674 h 331788"/>
                <a:gd name="connsiteX10" fmla="*/ 209974 w 326253"/>
                <a:gd name="connsiteY10" fmla="*/ 286597 h 331788"/>
                <a:gd name="connsiteX11" fmla="*/ 209974 w 326253"/>
                <a:gd name="connsiteY11" fmla="*/ 285306 h 331788"/>
                <a:gd name="connsiteX12" fmla="*/ 197054 w 326253"/>
                <a:gd name="connsiteY12" fmla="*/ 192342 h 331788"/>
                <a:gd name="connsiteX13" fmla="*/ 217726 w 326253"/>
                <a:gd name="connsiteY13" fmla="*/ 171683 h 331788"/>
                <a:gd name="connsiteX14" fmla="*/ 230646 w 326253"/>
                <a:gd name="connsiteY14" fmla="*/ 183304 h 331788"/>
                <a:gd name="connsiteX15" fmla="*/ 261654 w 326253"/>
                <a:gd name="connsiteY15" fmla="*/ 196216 h 331788"/>
                <a:gd name="connsiteX16" fmla="*/ 308165 w 326253"/>
                <a:gd name="connsiteY16" fmla="*/ 255609 h 331788"/>
                <a:gd name="connsiteX17" fmla="*/ 324961 w 326253"/>
                <a:gd name="connsiteY17" fmla="*/ 295635 h 331788"/>
                <a:gd name="connsiteX18" fmla="*/ 326253 w 326253"/>
                <a:gd name="connsiteY18" fmla="*/ 304674 h 331788"/>
                <a:gd name="connsiteX19" fmla="*/ 321085 w 326253"/>
                <a:gd name="connsiteY19" fmla="*/ 331788 h 331788"/>
                <a:gd name="connsiteX20" fmla="*/ 271990 w 326253"/>
                <a:gd name="connsiteY20" fmla="*/ 331788 h 331788"/>
                <a:gd name="connsiteX21" fmla="*/ 279742 w 326253"/>
                <a:gd name="connsiteY21" fmla="*/ 304674 h 331788"/>
                <a:gd name="connsiteX22" fmla="*/ 268114 w 326253"/>
                <a:gd name="connsiteY22" fmla="*/ 278850 h 331788"/>
                <a:gd name="connsiteX23" fmla="*/ 268114 w 326253"/>
                <a:gd name="connsiteY23" fmla="*/ 331788 h 331788"/>
                <a:gd name="connsiteX24" fmla="*/ 122119 w 326253"/>
                <a:gd name="connsiteY24" fmla="*/ 331788 h 331788"/>
                <a:gd name="connsiteX25" fmla="*/ 122119 w 326253"/>
                <a:gd name="connsiteY25" fmla="*/ 250445 h 331788"/>
                <a:gd name="connsiteX26" fmla="*/ 56227 w 326253"/>
                <a:gd name="connsiteY26" fmla="*/ 267230 h 331788"/>
                <a:gd name="connsiteX27" fmla="*/ 35555 w 326253"/>
                <a:gd name="connsiteY27" fmla="*/ 256900 h 331788"/>
                <a:gd name="connsiteX28" fmla="*/ 38139 w 326253"/>
                <a:gd name="connsiteY28" fmla="*/ 193633 h 331788"/>
                <a:gd name="connsiteX29" fmla="*/ 49767 w 326253"/>
                <a:gd name="connsiteY29" fmla="*/ 156189 h 331788"/>
                <a:gd name="connsiteX30" fmla="*/ 78191 w 326253"/>
                <a:gd name="connsiteY30" fmla="*/ 141987 h 331788"/>
                <a:gd name="connsiteX31" fmla="*/ 99575 w 326253"/>
                <a:gd name="connsiteY31" fmla="*/ 82184 h 331788"/>
                <a:gd name="connsiteX32" fmla="*/ 116954 w 326253"/>
                <a:gd name="connsiteY32" fmla="*/ 90732 h 331788"/>
                <a:gd name="connsiteX33" fmla="*/ 116954 w 326253"/>
                <a:gd name="connsiteY33" fmla="*/ 95617 h 331788"/>
                <a:gd name="connsiteX34" fmla="*/ 114281 w 326253"/>
                <a:gd name="connsiteY34" fmla="*/ 96838 h 331788"/>
                <a:gd name="connsiteX35" fmla="*/ 112944 w 326253"/>
                <a:gd name="connsiteY35" fmla="*/ 96838 h 331788"/>
                <a:gd name="connsiteX36" fmla="*/ 95565 w 326253"/>
                <a:gd name="connsiteY36" fmla="*/ 87069 h 331788"/>
                <a:gd name="connsiteX37" fmla="*/ 94228 w 326253"/>
                <a:gd name="connsiteY37" fmla="*/ 83405 h 331788"/>
                <a:gd name="connsiteX38" fmla="*/ 99575 w 326253"/>
                <a:gd name="connsiteY38" fmla="*/ 82184 h 331788"/>
                <a:gd name="connsiteX39" fmla="*/ 24452 w 326253"/>
                <a:gd name="connsiteY39" fmla="*/ 82184 h 331788"/>
                <a:gd name="connsiteX40" fmla="*/ 29391 w 326253"/>
                <a:gd name="connsiteY40" fmla="*/ 83405 h 331788"/>
                <a:gd name="connsiteX41" fmla="*/ 28157 w 326253"/>
                <a:gd name="connsiteY41" fmla="*/ 87069 h 331788"/>
                <a:gd name="connsiteX42" fmla="*/ 12105 w 326253"/>
                <a:gd name="connsiteY42" fmla="*/ 96838 h 331788"/>
                <a:gd name="connsiteX43" fmla="*/ 10870 w 326253"/>
                <a:gd name="connsiteY43" fmla="*/ 96838 h 331788"/>
                <a:gd name="connsiteX44" fmla="*/ 7166 w 326253"/>
                <a:gd name="connsiteY44" fmla="*/ 95617 h 331788"/>
                <a:gd name="connsiteX45" fmla="*/ 8400 w 326253"/>
                <a:gd name="connsiteY45" fmla="*/ 90732 h 331788"/>
                <a:gd name="connsiteX46" fmla="*/ 24452 w 326253"/>
                <a:gd name="connsiteY46" fmla="*/ 82184 h 331788"/>
                <a:gd name="connsiteX47" fmla="*/ 59100 w 326253"/>
                <a:gd name="connsiteY47" fmla="*/ 61913 h 331788"/>
                <a:gd name="connsiteX48" fmla="*/ 57739 w 326253"/>
                <a:gd name="connsiteY48" fmla="*/ 63274 h 331788"/>
                <a:gd name="connsiteX49" fmla="*/ 56378 w 326253"/>
                <a:gd name="connsiteY49" fmla="*/ 64635 h 331788"/>
                <a:gd name="connsiteX50" fmla="*/ 61821 w 326253"/>
                <a:gd name="connsiteY50" fmla="*/ 90488 h 331788"/>
                <a:gd name="connsiteX51" fmla="*/ 65903 w 326253"/>
                <a:gd name="connsiteY51" fmla="*/ 64635 h 331788"/>
                <a:gd name="connsiteX52" fmla="*/ 65903 w 326253"/>
                <a:gd name="connsiteY52" fmla="*/ 63274 h 331788"/>
                <a:gd name="connsiteX53" fmla="*/ 64543 w 326253"/>
                <a:gd name="connsiteY53" fmla="*/ 61913 h 331788"/>
                <a:gd name="connsiteX54" fmla="*/ 63182 w 326253"/>
                <a:gd name="connsiteY54" fmla="*/ 63274 h 331788"/>
                <a:gd name="connsiteX55" fmla="*/ 61821 w 326253"/>
                <a:gd name="connsiteY55" fmla="*/ 63274 h 331788"/>
                <a:gd name="connsiteX56" fmla="*/ 60460 w 326253"/>
                <a:gd name="connsiteY56" fmla="*/ 63274 h 331788"/>
                <a:gd name="connsiteX57" fmla="*/ 59100 w 326253"/>
                <a:gd name="connsiteY57" fmla="*/ 61913 h 331788"/>
                <a:gd name="connsiteX58" fmla="*/ 121089 w 326253"/>
                <a:gd name="connsiteY58" fmla="*/ 49213 h 331788"/>
                <a:gd name="connsiteX59" fmla="*/ 124944 w 326253"/>
                <a:gd name="connsiteY59" fmla="*/ 53381 h 331788"/>
                <a:gd name="connsiteX60" fmla="*/ 122374 w 326253"/>
                <a:gd name="connsiteY60" fmla="*/ 57548 h 331788"/>
                <a:gd name="connsiteX61" fmla="*/ 104382 w 326253"/>
                <a:gd name="connsiteY61" fmla="*/ 60326 h 331788"/>
                <a:gd name="connsiteX62" fmla="*/ 103097 w 326253"/>
                <a:gd name="connsiteY62" fmla="*/ 60326 h 331788"/>
                <a:gd name="connsiteX63" fmla="*/ 100526 w 326253"/>
                <a:gd name="connsiteY63" fmla="*/ 57548 h 331788"/>
                <a:gd name="connsiteX64" fmla="*/ 103097 w 326253"/>
                <a:gd name="connsiteY64" fmla="*/ 53381 h 331788"/>
                <a:gd name="connsiteX65" fmla="*/ 121089 w 326253"/>
                <a:gd name="connsiteY65" fmla="*/ 49213 h 331788"/>
                <a:gd name="connsiteX66" fmla="*/ 4308 w 326253"/>
                <a:gd name="connsiteY66" fmla="*/ 49213 h 331788"/>
                <a:gd name="connsiteX67" fmla="*/ 22088 w 326253"/>
                <a:gd name="connsiteY67" fmla="*/ 53381 h 331788"/>
                <a:gd name="connsiteX68" fmla="*/ 24628 w 326253"/>
                <a:gd name="connsiteY68" fmla="*/ 57548 h 331788"/>
                <a:gd name="connsiteX69" fmla="*/ 22088 w 326253"/>
                <a:gd name="connsiteY69" fmla="*/ 60326 h 331788"/>
                <a:gd name="connsiteX70" fmla="*/ 20818 w 326253"/>
                <a:gd name="connsiteY70" fmla="*/ 60326 h 331788"/>
                <a:gd name="connsiteX71" fmla="*/ 3038 w 326253"/>
                <a:gd name="connsiteY71" fmla="*/ 57548 h 331788"/>
                <a:gd name="connsiteX72" fmla="*/ 498 w 326253"/>
                <a:gd name="connsiteY72" fmla="*/ 53381 h 331788"/>
                <a:gd name="connsiteX73" fmla="*/ 4308 w 326253"/>
                <a:gd name="connsiteY73" fmla="*/ 49213 h 331788"/>
                <a:gd name="connsiteX74" fmla="*/ 62728 w 326253"/>
                <a:gd name="connsiteY74" fmla="*/ 41275 h 331788"/>
                <a:gd name="connsiteX75" fmla="*/ 40503 w 326253"/>
                <a:gd name="connsiteY75" fmla="*/ 60552 h 331788"/>
                <a:gd name="connsiteX76" fmla="*/ 47040 w 326253"/>
                <a:gd name="connsiteY76" fmla="*/ 78544 h 331788"/>
                <a:gd name="connsiteX77" fmla="*/ 54884 w 326253"/>
                <a:gd name="connsiteY77" fmla="*/ 95250 h 331788"/>
                <a:gd name="connsiteX78" fmla="*/ 58806 w 326253"/>
                <a:gd name="connsiteY78" fmla="*/ 95250 h 331788"/>
                <a:gd name="connsiteX79" fmla="*/ 53577 w 326253"/>
                <a:gd name="connsiteY79" fmla="*/ 65692 h 331788"/>
                <a:gd name="connsiteX80" fmla="*/ 54884 w 326253"/>
                <a:gd name="connsiteY80" fmla="*/ 60552 h 331788"/>
                <a:gd name="connsiteX81" fmla="*/ 60114 w 326253"/>
                <a:gd name="connsiteY81" fmla="*/ 59267 h 331788"/>
                <a:gd name="connsiteX82" fmla="*/ 62728 w 326253"/>
                <a:gd name="connsiteY82" fmla="*/ 59267 h 331788"/>
                <a:gd name="connsiteX83" fmla="*/ 65343 w 326253"/>
                <a:gd name="connsiteY83" fmla="*/ 59267 h 331788"/>
                <a:gd name="connsiteX84" fmla="*/ 70572 w 326253"/>
                <a:gd name="connsiteY84" fmla="*/ 60552 h 331788"/>
                <a:gd name="connsiteX85" fmla="*/ 71880 w 326253"/>
                <a:gd name="connsiteY85" fmla="*/ 65692 h 331788"/>
                <a:gd name="connsiteX86" fmla="*/ 66650 w 326253"/>
                <a:gd name="connsiteY86" fmla="*/ 95250 h 331788"/>
                <a:gd name="connsiteX87" fmla="*/ 69265 w 326253"/>
                <a:gd name="connsiteY87" fmla="*/ 95250 h 331788"/>
                <a:gd name="connsiteX88" fmla="*/ 77109 w 326253"/>
                <a:gd name="connsiteY88" fmla="*/ 78544 h 331788"/>
                <a:gd name="connsiteX89" fmla="*/ 84953 w 326253"/>
                <a:gd name="connsiteY89" fmla="*/ 60552 h 331788"/>
                <a:gd name="connsiteX90" fmla="*/ 62728 w 326253"/>
                <a:gd name="connsiteY90" fmla="*/ 41275 h 331788"/>
                <a:gd name="connsiteX91" fmla="*/ 62728 w 326253"/>
                <a:gd name="connsiteY91" fmla="*/ 33338 h 331788"/>
                <a:gd name="connsiteX92" fmla="*/ 91303 w 326253"/>
                <a:gd name="connsiteY92" fmla="*/ 60395 h 331788"/>
                <a:gd name="connsiteX93" fmla="*/ 83510 w 326253"/>
                <a:gd name="connsiteY93" fmla="*/ 82298 h 331788"/>
                <a:gd name="connsiteX94" fmla="*/ 77016 w 326253"/>
                <a:gd name="connsiteY94" fmla="*/ 99047 h 331788"/>
                <a:gd name="connsiteX95" fmla="*/ 75717 w 326253"/>
                <a:gd name="connsiteY95" fmla="*/ 111931 h 331788"/>
                <a:gd name="connsiteX96" fmla="*/ 73119 w 326253"/>
                <a:gd name="connsiteY96" fmla="*/ 115796 h 331788"/>
                <a:gd name="connsiteX97" fmla="*/ 70521 w 326253"/>
                <a:gd name="connsiteY97" fmla="*/ 115796 h 331788"/>
                <a:gd name="connsiteX98" fmla="*/ 62728 w 326253"/>
                <a:gd name="connsiteY98" fmla="*/ 122238 h 331788"/>
                <a:gd name="connsiteX99" fmla="*/ 54935 w 326253"/>
                <a:gd name="connsiteY99" fmla="*/ 115796 h 331788"/>
                <a:gd name="connsiteX100" fmla="*/ 52337 w 326253"/>
                <a:gd name="connsiteY100" fmla="*/ 115796 h 331788"/>
                <a:gd name="connsiteX101" fmla="*/ 48441 w 326253"/>
                <a:gd name="connsiteY101" fmla="*/ 111931 h 331788"/>
                <a:gd name="connsiteX102" fmla="*/ 48441 w 326253"/>
                <a:gd name="connsiteY102" fmla="*/ 99047 h 331788"/>
                <a:gd name="connsiteX103" fmla="*/ 41946 w 326253"/>
                <a:gd name="connsiteY103" fmla="*/ 82298 h 331788"/>
                <a:gd name="connsiteX104" fmla="*/ 34153 w 326253"/>
                <a:gd name="connsiteY104" fmla="*/ 60395 h 331788"/>
                <a:gd name="connsiteX105" fmla="*/ 62728 w 326253"/>
                <a:gd name="connsiteY105" fmla="*/ 33338 h 331788"/>
                <a:gd name="connsiteX106" fmla="*/ 195140 w 326253"/>
                <a:gd name="connsiteY106" fmla="*/ 26988 h 331788"/>
                <a:gd name="connsiteX107" fmla="*/ 254816 w 326253"/>
                <a:gd name="connsiteY107" fmla="*/ 86198 h 331788"/>
                <a:gd name="connsiteX108" fmla="*/ 195140 w 326253"/>
                <a:gd name="connsiteY108" fmla="*/ 169863 h 331788"/>
                <a:gd name="connsiteX109" fmla="*/ 134166 w 326253"/>
                <a:gd name="connsiteY109" fmla="*/ 86198 h 331788"/>
                <a:gd name="connsiteX110" fmla="*/ 195140 w 326253"/>
                <a:gd name="connsiteY110" fmla="*/ 26988 h 331788"/>
                <a:gd name="connsiteX111" fmla="*/ 103011 w 326253"/>
                <a:gd name="connsiteY111" fmla="*/ 14288 h 331788"/>
                <a:gd name="connsiteX112" fmla="*/ 104301 w 326253"/>
                <a:gd name="connsiteY112" fmla="*/ 19448 h 331788"/>
                <a:gd name="connsiteX113" fmla="*/ 91403 w 326253"/>
                <a:gd name="connsiteY113" fmla="*/ 33636 h 331788"/>
                <a:gd name="connsiteX114" fmla="*/ 88823 w 326253"/>
                <a:gd name="connsiteY114" fmla="*/ 34926 h 331788"/>
                <a:gd name="connsiteX115" fmla="*/ 87533 w 326253"/>
                <a:gd name="connsiteY115" fmla="*/ 34926 h 331788"/>
                <a:gd name="connsiteX116" fmla="*/ 86243 w 326253"/>
                <a:gd name="connsiteY116" fmla="*/ 29767 h 331788"/>
                <a:gd name="connsiteX117" fmla="*/ 99142 w 326253"/>
                <a:gd name="connsiteY117" fmla="*/ 15578 h 331788"/>
                <a:gd name="connsiteX118" fmla="*/ 103011 w 326253"/>
                <a:gd name="connsiteY118" fmla="*/ 14288 h 331788"/>
                <a:gd name="connsiteX119" fmla="*/ 21136 w 326253"/>
                <a:gd name="connsiteY119" fmla="*/ 14288 h 331788"/>
                <a:gd name="connsiteX120" fmla="*/ 26216 w 326253"/>
                <a:gd name="connsiteY120" fmla="*/ 15578 h 331788"/>
                <a:gd name="connsiteX121" fmla="*/ 37646 w 326253"/>
                <a:gd name="connsiteY121" fmla="*/ 29767 h 331788"/>
                <a:gd name="connsiteX122" fmla="*/ 37646 w 326253"/>
                <a:gd name="connsiteY122" fmla="*/ 34926 h 331788"/>
                <a:gd name="connsiteX123" fmla="*/ 35106 w 326253"/>
                <a:gd name="connsiteY123" fmla="*/ 34926 h 331788"/>
                <a:gd name="connsiteX124" fmla="*/ 32566 w 326253"/>
                <a:gd name="connsiteY124" fmla="*/ 33636 h 331788"/>
                <a:gd name="connsiteX125" fmla="*/ 21136 w 326253"/>
                <a:gd name="connsiteY125" fmla="*/ 19448 h 331788"/>
                <a:gd name="connsiteX126" fmla="*/ 19866 w 326253"/>
                <a:gd name="connsiteY126" fmla="*/ 16868 h 331788"/>
                <a:gd name="connsiteX127" fmla="*/ 21136 w 326253"/>
                <a:gd name="connsiteY127" fmla="*/ 14288 h 331788"/>
                <a:gd name="connsiteX128" fmla="*/ 61935 w 326253"/>
                <a:gd name="connsiteY128" fmla="*/ 0 h 331788"/>
                <a:gd name="connsiteX129" fmla="*/ 65904 w 326253"/>
                <a:gd name="connsiteY129" fmla="*/ 4048 h 331788"/>
                <a:gd name="connsiteX130" fmla="*/ 65904 w 326253"/>
                <a:gd name="connsiteY130" fmla="*/ 22940 h 331788"/>
                <a:gd name="connsiteX131" fmla="*/ 61935 w 326253"/>
                <a:gd name="connsiteY131" fmla="*/ 26988 h 331788"/>
                <a:gd name="connsiteX132" fmla="*/ 59289 w 326253"/>
                <a:gd name="connsiteY132" fmla="*/ 25639 h 331788"/>
                <a:gd name="connsiteX133" fmla="*/ 57966 w 326253"/>
                <a:gd name="connsiteY133" fmla="*/ 22940 h 331788"/>
                <a:gd name="connsiteX134" fmla="*/ 57966 w 326253"/>
                <a:gd name="connsiteY134" fmla="*/ 4048 h 331788"/>
                <a:gd name="connsiteX135" fmla="*/ 61935 w 326253"/>
                <a:gd name="connsiteY135"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326253" h="331788">
                  <a:moveTo>
                    <a:pt x="78191" y="141987"/>
                  </a:moveTo>
                  <a:cubicBezTo>
                    <a:pt x="91111" y="145860"/>
                    <a:pt x="97571" y="158772"/>
                    <a:pt x="93695" y="171683"/>
                  </a:cubicBezTo>
                  <a:cubicBezTo>
                    <a:pt x="88527" y="187177"/>
                    <a:pt x="83359" y="202671"/>
                    <a:pt x="80775" y="215583"/>
                  </a:cubicBezTo>
                  <a:cubicBezTo>
                    <a:pt x="101447" y="209127"/>
                    <a:pt x="159586" y="183304"/>
                    <a:pt x="159586" y="183304"/>
                  </a:cubicBezTo>
                  <a:cubicBezTo>
                    <a:pt x="159586" y="183304"/>
                    <a:pt x="159586" y="183304"/>
                    <a:pt x="172506" y="171683"/>
                  </a:cubicBezTo>
                  <a:cubicBezTo>
                    <a:pt x="172506" y="171683"/>
                    <a:pt x="172506" y="171683"/>
                    <a:pt x="194470" y="192342"/>
                  </a:cubicBezTo>
                  <a:cubicBezTo>
                    <a:pt x="194470" y="192342"/>
                    <a:pt x="194470" y="192342"/>
                    <a:pt x="181550" y="285306"/>
                  </a:cubicBezTo>
                  <a:cubicBezTo>
                    <a:pt x="181550" y="285306"/>
                    <a:pt x="181550" y="285306"/>
                    <a:pt x="181550" y="286597"/>
                  </a:cubicBezTo>
                  <a:cubicBezTo>
                    <a:pt x="181550" y="286597"/>
                    <a:pt x="181550" y="286597"/>
                    <a:pt x="194470" y="304674"/>
                  </a:cubicBezTo>
                  <a:cubicBezTo>
                    <a:pt x="194470" y="304674"/>
                    <a:pt x="194470" y="304674"/>
                    <a:pt x="195762" y="304674"/>
                  </a:cubicBezTo>
                  <a:cubicBezTo>
                    <a:pt x="195762" y="304674"/>
                    <a:pt x="195762" y="304674"/>
                    <a:pt x="209974" y="286597"/>
                  </a:cubicBezTo>
                  <a:cubicBezTo>
                    <a:pt x="209974" y="285306"/>
                    <a:pt x="209974" y="285306"/>
                    <a:pt x="209974" y="285306"/>
                  </a:cubicBezTo>
                  <a:cubicBezTo>
                    <a:pt x="209974" y="285306"/>
                    <a:pt x="209974" y="285306"/>
                    <a:pt x="197054" y="192342"/>
                  </a:cubicBezTo>
                  <a:cubicBezTo>
                    <a:pt x="197054" y="192342"/>
                    <a:pt x="197054" y="192342"/>
                    <a:pt x="217726" y="171683"/>
                  </a:cubicBezTo>
                  <a:cubicBezTo>
                    <a:pt x="217726" y="171683"/>
                    <a:pt x="217726" y="171683"/>
                    <a:pt x="230646" y="183304"/>
                  </a:cubicBezTo>
                  <a:cubicBezTo>
                    <a:pt x="230646" y="183304"/>
                    <a:pt x="261654" y="196216"/>
                    <a:pt x="261654" y="196216"/>
                  </a:cubicBezTo>
                  <a:cubicBezTo>
                    <a:pt x="278450" y="205254"/>
                    <a:pt x="293953" y="223330"/>
                    <a:pt x="308165" y="255609"/>
                  </a:cubicBezTo>
                  <a:cubicBezTo>
                    <a:pt x="318501" y="276268"/>
                    <a:pt x="324961" y="294344"/>
                    <a:pt x="324961" y="295635"/>
                  </a:cubicBezTo>
                  <a:cubicBezTo>
                    <a:pt x="326253" y="298218"/>
                    <a:pt x="326253" y="300800"/>
                    <a:pt x="326253" y="304674"/>
                  </a:cubicBezTo>
                  <a:cubicBezTo>
                    <a:pt x="326253" y="305965"/>
                    <a:pt x="324961" y="316294"/>
                    <a:pt x="321085" y="331788"/>
                  </a:cubicBezTo>
                  <a:cubicBezTo>
                    <a:pt x="321085" y="331788"/>
                    <a:pt x="321085" y="331788"/>
                    <a:pt x="271990" y="331788"/>
                  </a:cubicBezTo>
                  <a:cubicBezTo>
                    <a:pt x="275866" y="318876"/>
                    <a:pt x="278450" y="309838"/>
                    <a:pt x="279742" y="304674"/>
                  </a:cubicBezTo>
                  <a:cubicBezTo>
                    <a:pt x="277158" y="299509"/>
                    <a:pt x="273282" y="289180"/>
                    <a:pt x="268114" y="278850"/>
                  </a:cubicBezTo>
                  <a:cubicBezTo>
                    <a:pt x="268114" y="278850"/>
                    <a:pt x="268114" y="278850"/>
                    <a:pt x="268114" y="331788"/>
                  </a:cubicBezTo>
                  <a:cubicBezTo>
                    <a:pt x="268114" y="331788"/>
                    <a:pt x="268114" y="331788"/>
                    <a:pt x="122119" y="331788"/>
                  </a:cubicBezTo>
                  <a:cubicBezTo>
                    <a:pt x="122119" y="331788"/>
                    <a:pt x="122119" y="331788"/>
                    <a:pt x="122119" y="250445"/>
                  </a:cubicBezTo>
                  <a:cubicBezTo>
                    <a:pt x="94987" y="260774"/>
                    <a:pt x="70439" y="267230"/>
                    <a:pt x="56227" y="267230"/>
                  </a:cubicBezTo>
                  <a:cubicBezTo>
                    <a:pt x="48475" y="267230"/>
                    <a:pt x="40723" y="263356"/>
                    <a:pt x="35555" y="256900"/>
                  </a:cubicBezTo>
                  <a:cubicBezTo>
                    <a:pt x="27803" y="245280"/>
                    <a:pt x="27803" y="229786"/>
                    <a:pt x="38139" y="193633"/>
                  </a:cubicBezTo>
                  <a:cubicBezTo>
                    <a:pt x="43307" y="175557"/>
                    <a:pt x="48475" y="157481"/>
                    <a:pt x="49767" y="156189"/>
                  </a:cubicBezTo>
                  <a:cubicBezTo>
                    <a:pt x="53643" y="144569"/>
                    <a:pt x="66563" y="138113"/>
                    <a:pt x="78191" y="141987"/>
                  </a:cubicBezTo>
                  <a:close/>
                  <a:moveTo>
                    <a:pt x="99575" y="82184"/>
                  </a:moveTo>
                  <a:lnTo>
                    <a:pt x="116954" y="90732"/>
                  </a:lnTo>
                  <a:cubicBezTo>
                    <a:pt x="118291" y="91954"/>
                    <a:pt x="118291" y="93175"/>
                    <a:pt x="116954" y="95617"/>
                  </a:cubicBezTo>
                  <a:cubicBezTo>
                    <a:pt x="116954" y="96838"/>
                    <a:pt x="115618" y="96838"/>
                    <a:pt x="114281" y="96838"/>
                  </a:cubicBezTo>
                  <a:cubicBezTo>
                    <a:pt x="114281" y="96838"/>
                    <a:pt x="112944" y="96838"/>
                    <a:pt x="112944" y="96838"/>
                  </a:cubicBezTo>
                  <a:cubicBezTo>
                    <a:pt x="112944" y="96838"/>
                    <a:pt x="112944" y="96838"/>
                    <a:pt x="95565" y="87069"/>
                  </a:cubicBezTo>
                  <a:cubicBezTo>
                    <a:pt x="94228" y="87069"/>
                    <a:pt x="92891" y="84627"/>
                    <a:pt x="94228" y="83405"/>
                  </a:cubicBezTo>
                  <a:cubicBezTo>
                    <a:pt x="95565" y="80963"/>
                    <a:pt x="96902" y="80963"/>
                    <a:pt x="99575" y="82184"/>
                  </a:cubicBezTo>
                  <a:close/>
                  <a:moveTo>
                    <a:pt x="24452" y="82184"/>
                  </a:moveTo>
                  <a:cubicBezTo>
                    <a:pt x="25687" y="80963"/>
                    <a:pt x="28157" y="80963"/>
                    <a:pt x="29391" y="83405"/>
                  </a:cubicBezTo>
                  <a:cubicBezTo>
                    <a:pt x="29391" y="84627"/>
                    <a:pt x="29391" y="87069"/>
                    <a:pt x="28157" y="87069"/>
                  </a:cubicBezTo>
                  <a:cubicBezTo>
                    <a:pt x="28157" y="87069"/>
                    <a:pt x="28157" y="87069"/>
                    <a:pt x="12105" y="96838"/>
                  </a:cubicBezTo>
                  <a:cubicBezTo>
                    <a:pt x="12105" y="96838"/>
                    <a:pt x="10870" y="96838"/>
                    <a:pt x="10870" y="96838"/>
                  </a:cubicBezTo>
                  <a:cubicBezTo>
                    <a:pt x="9635" y="96838"/>
                    <a:pt x="8400" y="96838"/>
                    <a:pt x="7166" y="95617"/>
                  </a:cubicBezTo>
                  <a:cubicBezTo>
                    <a:pt x="7166" y="93175"/>
                    <a:pt x="7166" y="91954"/>
                    <a:pt x="8400" y="90732"/>
                  </a:cubicBezTo>
                  <a:cubicBezTo>
                    <a:pt x="8400" y="90732"/>
                    <a:pt x="8400" y="90732"/>
                    <a:pt x="24452" y="82184"/>
                  </a:cubicBezTo>
                  <a:close/>
                  <a:moveTo>
                    <a:pt x="59100" y="61913"/>
                  </a:moveTo>
                  <a:cubicBezTo>
                    <a:pt x="59100" y="61913"/>
                    <a:pt x="57739" y="61913"/>
                    <a:pt x="57739" y="63274"/>
                  </a:cubicBezTo>
                  <a:cubicBezTo>
                    <a:pt x="57739" y="63274"/>
                    <a:pt x="56378" y="63274"/>
                    <a:pt x="56378" y="64635"/>
                  </a:cubicBezTo>
                  <a:cubicBezTo>
                    <a:pt x="56378" y="64635"/>
                    <a:pt x="56378" y="64635"/>
                    <a:pt x="61821" y="90488"/>
                  </a:cubicBezTo>
                  <a:lnTo>
                    <a:pt x="65903" y="64635"/>
                  </a:lnTo>
                  <a:cubicBezTo>
                    <a:pt x="65903" y="63274"/>
                    <a:pt x="65903" y="63274"/>
                    <a:pt x="65903" y="63274"/>
                  </a:cubicBezTo>
                  <a:cubicBezTo>
                    <a:pt x="65903" y="61913"/>
                    <a:pt x="64543" y="61913"/>
                    <a:pt x="64543" y="61913"/>
                  </a:cubicBezTo>
                  <a:cubicBezTo>
                    <a:pt x="64543" y="61913"/>
                    <a:pt x="63182" y="61913"/>
                    <a:pt x="63182" y="63274"/>
                  </a:cubicBezTo>
                  <a:cubicBezTo>
                    <a:pt x="63182" y="63274"/>
                    <a:pt x="61821" y="63274"/>
                    <a:pt x="61821" y="63274"/>
                  </a:cubicBezTo>
                  <a:cubicBezTo>
                    <a:pt x="60460" y="63274"/>
                    <a:pt x="60460" y="63274"/>
                    <a:pt x="60460" y="63274"/>
                  </a:cubicBezTo>
                  <a:cubicBezTo>
                    <a:pt x="59100" y="61913"/>
                    <a:pt x="59100" y="61913"/>
                    <a:pt x="59100" y="61913"/>
                  </a:cubicBezTo>
                  <a:close/>
                  <a:moveTo>
                    <a:pt x="121089" y="49213"/>
                  </a:moveTo>
                  <a:cubicBezTo>
                    <a:pt x="123659" y="49213"/>
                    <a:pt x="124944" y="50602"/>
                    <a:pt x="124944" y="53381"/>
                  </a:cubicBezTo>
                  <a:cubicBezTo>
                    <a:pt x="126229" y="54770"/>
                    <a:pt x="124944" y="56159"/>
                    <a:pt x="122374" y="57548"/>
                  </a:cubicBezTo>
                  <a:cubicBezTo>
                    <a:pt x="122374" y="57548"/>
                    <a:pt x="122374" y="57548"/>
                    <a:pt x="104382" y="60326"/>
                  </a:cubicBezTo>
                  <a:cubicBezTo>
                    <a:pt x="103097" y="60326"/>
                    <a:pt x="103097" y="60326"/>
                    <a:pt x="103097" y="60326"/>
                  </a:cubicBezTo>
                  <a:cubicBezTo>
                    <a:pt x="101812" y="60326"/>
                    <a:pt x="100526" y="58937"/>
                    <a:pt x="100526" y="57548"/>
                  </a:cubicBezTo>
                  <a:cubicBezTo>
                    <a:pt x="99241" y="56159"/>
                    <a:pt x="100526" y="53381"/>
                    <a:pt x="103097" y="53381"/>
                  </a:cubicBezTo>
                  <a:cubicBezTo>
                    <a:pt x="103097" y="53381"/>
                    <a:pt x="103097" y="53381"/>
                    <a:pt x="121089" y="49213"/>
                  </a:cubicBezTo>
                  <a:close/>
                  <a:moveTo>
                    <a:pt x="4308" y="49213"/>
                  </a:moveTo>
                  <a:cubicBezTo>
                    <a:pt x="4308" y="49213"/>
                    <a:pt x="4308" y="49213"/>
                    <a:pt x="22088" y="53381"/>
                  </a:cubicBezTo>
                  <a:cubicBezTo>
                    <a:pt x="24628" y="53381"/>
                    <a:pt x="24628" y="56159"/>
                    <a:pt x="24628" y="57548"/>
                  </a:cubicBezTo>
                  <a:cubicBezTo>
                    <a:pt x="24628" y="58937"/>
                    <a:pt x="23358" y="60326"/>
                    <a:pt x="22088" y="60326"/>
                  </a:cubicBezTo>
                  <a:cubicBezTo>
                    <a:pt x="20818" y="60326"/>
                    <a:pt x="20818" y="60326"/>
                    <a:pt x="20818" y="60326"/>
                  </a:cubicBezTo>
                  <a:cubicBezTo>
                    <a:pt x="20818" y="60326"/>
                    <a:pt x="20818" y="60326"/>
                    <a:pt x="3038" y="57548"/>
                  </a:cubicBezTo>
                  <a:cubicBezTo>
                    <a:pt x="498" y="56159"/>
                    <a:pt x="-772" y="54770"/>
                    <a:pt x="498" y="53381"/>
                  </a:cubicBezTo>
                  <a:cubicBezTo>
                    <a:pt x="498" y="50602"/>
                    <a:pt x="1768" y="49213"/>
                    <a:pt x="4308" y="49213"/>
                  </a:cubicBezTo>
                  <a:close/>
                  <a:moveTo>
                    <a:pt x="62728" y="41275"/>
                  </a:moveTo>
                  <a:cubicBezTo>
                    <a:pt x="50962" y="41275"/>
                    <a:pt x="40503" y="50271"/>
                    <a:pt x="40503" y="60552"/>
                  </a:cubicBezTo>
                  <a:cubicBezTo>
                    <a:pt x="40503" y="69548"/>
                    <a:pt x="44425" y="73403"/>
                    <a:pt x="47040" y="78544"/>
                  </a:cubicBezTo>
                  <a:cubicBezTo>
                    <a:pt x="50962" y="83684"/>
                    <a:pt x="54884" y="88825"/>
                    <a:pt x="54884" y="95250"/>
                  </a:cubicBezTo>
                  <a:cubicBezTo>
                    <a:pt x="54884" y="95250"/>
                    <a:pt x="54884" y="95250"/>
                    <a:pt x="58806" y="95250"/>
                  </a:cubicBezTo>
                  <a:cubicBezTo>
                    <a:pt x="58806" y="95250"/>
                    <a:pt x="58806" y="95250"/>
                    <a:pt x="53577" y="65692"/>
                  </a:cubicBezTo>
                  <a:cubicBezTo>
                    <a:pt x="53577" y="64407"/>
                    <a:pt x="53577" y="61837"/>
                    <a:pt x="54884" y="60552"/>
                  </a:cubicBezTo>
                  <a:cubicBezTo>
                    <a:pt x="56191" y="59267"/>
                    <a:pt x="58806" y="59267"/>
                    <a:pt x="60114" y="59267"/>
                  </a:cubicBezTo>
                  <a:cubicBezTo>
                    <a:pt x="61421" y="59267"/>
                    <a:pt x="61421" y="59267"/>
                    <a:pt x="62728" y="59267"/>
                  </a:cubicBezTo>
                  <a:cubicBezTo>
                    <a:pt x="64036" y="59267"/>
                    <a:pt x="64036" y="59267"/>
                    <a:pt x="65343" y="59267"/>
                  </a:cubicBezTo>
                  <a:cubicBezTo>
                    <a:pt x="66650" y="59267"/>
                    <a:pt x="69265" y="59267"/>
                    <a:pt x="70572" y="60552"/>
                  </a:cubicBezTo>
                  <a:cubicBezTo>
                    <a:pt x="70572" y="61837"/>
                    <a:pt x="71880" y="64407"/>
                    <a:pt x="71880" y="65692"/>
                  </a:cubicBezTo>
                  <a:cubicBezTo>
                    <a:pt x="71880" y="65692"/>
                    <a:pt x="71880" y="65692"/>
                    <a:pt x="66650" y="95250"/>
                  </a:cubicBezTo>
                  <a:cubicBezTo>
                    <a:pt x="66650" y="95250"/>
                    <a:pt x="66650" y="95250"/>
                    <a:pt x="69265" y="95250"/>
                  </a:cubicBezTo>
                  <a:cubicBezTo>
                    <a:pt x="70572" y="88825"/>
                    <a:pt x="74494" y="83684"/>
                    <a:pt x="77109" y="78544"/>
                  </a:cubicBezTo>
                  <a:cubicBezTo>
                    <a:pt x="81031" y="73403"/>
                    <a:pt x="84953" y="69548"/>
                    <a:pt x="84953" y="60552"/>
                  </a:cubicBezTo>
                  <a:cubicBezTo>
                    <a:pt x="84953" y="50271"/>
                    <a:pt x="74494" y="41275"/>
                    <a:pt x="62728" y="41275"/>
                  </a:cubicBezTo>
                  <a:close/>
                  <a:moveTo>
                    <a:pt x="62728" y="33338"/>
                  </a:moveTo>
                  <a:cubicBezTo>
                    <a:pt x="78315" y="33338"/>
                    <a:pt x="91303" y="46222"/>
                    <a:pt x="91303" y="60395"/>
                  </a:cubicBezTo>
                  <a:cubicBezTo>
                    <a:pt x="91303" y="70702"/>
                    <a:pt x="87407" y="77144"/>
                    <a:pt x="83510" y="82298"/>
                  </a:cubicBezTo>
                  <a:cubicBezTo>
                    <a:pt x="79613" y="87451"/>
                    <a:pt x="77016" y="92605"/>
                    <a:pt x="77016" y="99047"/>
                  </a:cubicBezTo>
                  <a:cubicBezTo>
                    <a:pt x="77016" y="99047"/>
                    <a:pt x="77016" y="99047"/>
                    <a:pt x="75717" y="111931"/>
                  </a:cubicBezTo>
                  <a:cubicBezTo>
                    <a:pt x="75717" y="114508"/>
                    <a:pt x="74418" y="115796"/>
                    <a:pt x="73119" y="115796"/>
                  </a:cubicBezTo>
                  <a:cubicBezTo>
                    <a:pt x="73119" y="115796"/>
                    <a:pt x="73119" y="115796"/>
                    <a:pt x="70521" y="115796"/>
                  </a:cubicBezTo>
                  <a:cubicBezTo>
                    <a:pt x="69223" y="119661"/>
                    <a:pt x="66625" y="122238"/>
                    <a:pt x="62728" y="122238"/>
                  </a:cubicBezTo>
                  <a:cubicBezTo>
                    <a:pt x="58832" y="122238"/>
                    <a:pt x="54935" y="119661"/>
                    <a:pt x="54935" y="115796"/>
                  </a:cubicBezTo>
                  <a:cubicBezTo>
                    <a:pt x="54935" y="115796"/>
                    <a:pt x="54935" y="115796"/>
                    <a:pt x="52337" y="115796"/>
                  </a:cubicBezTo>
                  <a:cubicBezTo>
                    <a:pt x="51038" y="115796"/>
                    <a:pt x="48441" y="114508"/>
                    <a:pt x="48441" y="111931"/>
                  </a:cubicBezTo>
                  <a:cubicBezTo>
                    <a:pt x="48441" y="111931"/>
                    <a:pt x="48441" y="111931"/>
                    <a:pt x="48441" y="99047"/>
                  </a:cubicBezTo>
                  <a:cubicBezTo>
                    <a:pt x="48441" y="92605"/>
                    <a:pt x="44544" y="87451"/>
                    <a:pt x="41946" y="82298"/>
                  </a:cubicBezTo>
                  <a:cubicBezTo>
                    <a:pt x="38050" y="77144"/>
                    <a:pt x="34153" y="70702"/>
                    <a:pt x="34153" y="60395"/>
                  </a:cubicBezTo>
                  <a:cubicBezTo>
                    <a:pt x="34153" y="46222"/>
                    <a:pt x="47142" y="33338"/>
                    <a:pt x="62728" y="33338"/>
                  </a:cubicBezTo>
                  <a:close/>
                  <a:moveTo>
                    <a:pt x="195140" y="26988"/>
                  </a:moveTo>
                  <a:cubicBezTo>
                    <a:pt x="237951" y="26988"/>
                    <a:pt x="254816" y="48870"/>
                    <a:pt x="254816" y="86198"/>
                  </a:cubicBezTo>
                  <a:cubicBezTo>
                    <a:pt x="253519" y="138971"/>
                    <a:pt x="228870" y="169863"/>
                    <a:pt x="195140" y="169863"/>
                  </a:cubicBezTo>
                  <a:cubicBezTo>
                    <a:pt x="160112" y="169863"/>
                    <a:pt x="135464" y="138971"/>
                    <a:pt x="134166" y="86198"/>
                  </a:cubicBezTo>
                  <a:cubicBezTo>
                    <a:pt x="134166" y="48870"/>
                    <a:pt x="152329" y="26988"/>
                    <a:pt x="195140" y="26988"/>
                  </a:cubicBezTo>
                  <a:close/>
                  <a:moveTo>
                    <a:pt x="103011" y="14288"/>
                  </a:moveTo>
                  <a:cubicBezTo>
                    <a:pt x="105591" y="15578"/>
                    <a:pt x="105591" y="18158"/>
                    <a:pt x="104301" y="19448"/>
                  </a:cubicBezTo>
                  <a:cubicBezTo>
                    <a:pt x="104301" y="19448"/>
                    <a:pt x="104301" y="19448"/>
                    <a:pt x="91403" y="33636"/>
                  </a:cubicBezTo>
                  <a:cubicBezTo>
                    <a:pt x="91403" y="34926"/>
                    <a:pt x="90113" y="34926"/>
                    <a:pt x="88823" y="34926"/>
                  </a:cubicBezTo>
                  <a:cubicBezTo>
                    <a:pt x="88823" y="34926"/>
                    <a:pt x="87533" y="34926"/>
                    <a:pt x="87533" y="34926"/>
                  </a:cubicBezTo>
                  <a:cubicBezTo>
                    <a:pt x="86243" y="33636"/>
                    <a:pt x="84953" y="31057"/>
                    <a:pt x="86243" y="29767"/>
                  </a:cubicBezTo>
                  <a:cubicBezTo>
                    <a:pt x="86243" y="29767"/>
                    <a:pt x="86243" y="29767"/>
                    <a:pt x="99142" y="15578"/>
                  </a:cubicBezTo>
                  <a:cubicBezTo>
                    <a:pt x="100432" y="14288"/>
                    <a:pt x="101722" y="14288"/>
                    <a:pt x="103011" y="14288"/>
                  </a:cubicBezTo>
                  <a:close/>
                  <a:moveTo>
                    <a:pt x="21136" y="14288"/>
                  </a:moveTo>
                  <a:cubicBezTo>
                    <a:pt x="22406" y="14288"/>
                    <a:pt x="24946" y="14288"/>
                    <a:pt x="26216" y="15578"/>
                  </a:cubicBezTo>
                  <a:cubicBezTo>
                    <a:pt x="26216" y="15578"/>
                    <a:pt x="26216" y="15578"/>
                    <a:pt x="37646" y="29767"/>
                  </a:cubicBezTo>
                  <a:cubicBezTo>
                    <a:pt x="38916" y="31057"/>
                    <a:pt x="38916" y="33636"/>
                    <a:pt x="37646" y="34926"/>
                  </a:cubicBezTo>
                  <a:cubicBezTo>
                    <a:pt x="37646" y="34926"/>
                    <a:pt x="36376" y="34926"/>
                    <a:pt x="35106" y="34926"/>
                  </a:cubicBezTo>
                  <a:cubicBezTo>
                    <a:pt x="35106" y="34926"/>
                    <a:pt x="33836" y="34926"/>
                    <a:pt x="32566" y="33636"/>
                  </a:cubicBezTo>
                  <a:lnTo>
                    <a:pt x="21136" y="19448"/>
                  </a:lnTo>
                  <a:cubicBezTo>
                    <a:pt x="21136" y="19448"/>
                    <a:pt x="19866" y="18158"/>
                    <a:pt x="19866" y="16868"/>
                  </a:cubicBezTo>
                  <a:cubicBezTo>
                    <a:pt x="19866" y="16868"/>
                    <a:pt x="21136" y="15578"/>
                    <a:pt x="21136" y="14288"/>
                  </a:cubicBezTo>
                  <a:close/>
                  <a:moveTo>
                    <a:pt x="61935" y="0"/>
                  </a:moveTo>
                  <a:cubicBezTo>
                    <a:pt x="63258" y="0"/>
                    <a:pt x="65904" y="1349"/>
                    <a:pt x="65904" y="4048"/>
                  </a:cubicBezTo>
                  <a:cubicBezTo>
                    <a:pt x="65904" y="4048"/>
                    <a:pt x="65904" y="4048"/>
                    <a:pt x="65904" y="22940"/>
                  </a:cubicBezTo>
                  <a:cubicBezTo>
                    <a:pt x="65904" y="25639"/>
                    <a:pt x="63258" y="26988"/>
                    <a:pt x="61935" y="26988"/>
                  </a:cubicBezTo>
                  <a:cubicBezTo>
                    <a:pt x="60612" y="26988"/>
                    <a:pt x="60612" y="26988"/>
                    <a:pt x="59289" y="25639"/>
                  </a:cubicBezTo>
                  <a:cubicBezTo>
                    <a:pt x="59289" y="25639"/>
                    <a:pt x="57966" y="24289"/>
                    <a:pt x="57966" y="22940"/>
                  </a:cubicBezTo>
                  <a:cubicBezTo>
                    <a:pt x="57966" y="22940"/>
                    <a:pt x="57966" y="22940"/>
                    <a:pt x="57966" y="4048"/>
                  </a:cubicBezTo>
                  <a:cubicBezTo>
                    <a:pt x="57966" y="1349"/>
                    <a:pt x="59289" y="0"/>
                    <a:pt x="61935" y="0"/>
                  </a:cubicBezTo>
                  <a:close/>
                </a:path>
              </a:pathLst>
            </a:custGeom>
            <a:solidFill>
              <a:srgbClr val="00B0F0"/>
            </a:solidFill>
            <a:ln>
              <a:noFill/>
            </a:ln>
          </p:spPr>
        </p:sp>
      </p:grpSp>
      <p:grpSp>
        <p:nvGrpSpPr>
          <p:cNvPr id="10" name="组合 9"/>
          <p:cNvGrpSpPr/>
          <p:nvPr/>
        </p:nvGrpSpPr>
        <p:grpSpPr>
          <a:xfrm>
            <a:off x="3667125" y="2047875"/>
            <a:ext cx="2133600" cy="3895725"/>
            <a:chOff x="3533775" y="1924050"/>
            <a:chExt cx="2133600" cy="3895725"/>
          </a:xfrm>
        </p:grpSpPr>
        <p:sp>
          <p:nvSpPr>
            <p:cNvPr id="11" name="矩形 10"/>
            <p:cNvSpPr/>
            <p:nvPr/>
          </p:nvSpPr>
          <p:spPr>
            <a:xfrm>
              <a:off x="3533775" y="1924050"/>
              <a:ext cx="2133600" cy="3895725"/>
            </a:xfrm>
            <a:prstGeom prst="rect">
              <a:avLst/>
            </a:prstGeom>
            <a:solidFill>
              <a:srgbClr val="00B0F0"/>
            </a:solidFill>
            <a:ln w="28575">
              <a:solidFill>
                <a:schemeClr val="bg1">
                  <a:lumMod val="95000"/>
                </a:schemeClr>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文本框 11"/>
            <p:cNvSpPr txBox="1"/>
            <p:nvPr/>
          </p:nvSpPr>
          <p:spPr>
            <a:xfrm>
              <a:off x="4046577" y="3754381"/>
              <a:ext cx="1107996" cy="369332"/>
            </a:xfrm>
            <a:prstGeom prst="rect">
              <a:avLst/>
            </a:prstGeom>
            <a:noFill/>
          </p:spPr>
          <p:txBody>
            <a:bodyPr wrap="none" rtlCol="0">
              <a:spAutoFit/>
            </a:bodyPr>
            <a:lstStyle/>
            <a:p>
              <a:pPr algn="ctr"/>
              <a:r>
                <a:rPr lang="zh-CN" altLang="en-US" b="1" dirty="0">
                  <a:solidFill>
                    <a:schemeClr val="bg1"/>
                  </a:solidFill>
                </a:rPr>
                <a:t>添加标题</a:t>
              </a:r>
            </a:p>
          </p:txBody>
        </p:sp>
        <p:sp>
          <p:nvSpPr>
            <p:cNvPr id="13" name="矩形 12"/>
            <p:cNvSpPr/>
            <p:nvPr/>
          </p:nvSpPr>
          <p:spPr>
            <a:xfrm>
              <a:off x="3695708" y="4199379"/>
              <a:ext cx="1809734" cy="584775"/>
            </a:xfrm>
            <a:prstGeom prst="rect">
              <a:avLst/>
            </a:prstGeom>
          </p:spPr>
          <p:txBody>
            <a:bodyPr wrap="square">
              <a:spAutoFit/>
            </a:bodyPr>
            <a:lstStyle/>
            <a:p>
              <a:pPr algn="ctr">
                <a:lnSpc>
                  <a:spcPct val="200000"/>
                </a:lnSpc>
              </a:pPr>
              <a:r>
                <a:rPr lang="zh-CN" altLang="en-US" sz="800" dirty="0" smtClean="0">
                  <a:solidFill>
                    <a:schemeClr val="bg1"/>
                  </a:solidFill>
                </a:rPr>
                <a:t>点击添加文字文本点击添加文字文本点击添加文字文本</a:t>
              </a:r>
              <a:endParaRPr lang="zh-CN" altLang="en-US" sz="800" dirty="0">
                <a:solidFill>
                  <a:schemeClr val="bg1"/>
                </a:solidFill>
              </a:endParaRPr>
            </a:p>
          </p:txBody>
        </p:sp>
        <p:sp>
          <p:nvSpPr>
            <p:cNvPr id="14" name="collaboration_115884"/>
            <p:cNvSpPr>
              <a:spLocks noChangeAspect="1"/>
            </p:cNvSpPr>
            <p:nvPr/>
          </p:nvSpPr>
          <p:spPr bwMode="auto">
            <a:xfrm>
              <a:off x="4329229" y="2584273"/>
              <a:ext cx="542692" cy="512118"/>
            </a:xfrm>
            <a:custGeom>
              <a:avLst/>
              <a:gdLst>
                <a:gd name="connsiteX0" fmla="*/ 255815 w 338138"/>
                <a:gd name="connsiteY0" fmla="*/ 276225 h 319088"/>
                <a:gd name="connsiteX1" fmla="*/ 267653 w 338138"/>
                <a:gd name="connsiteY1" fmla="*/ 282720 h 319088"/>
                <a:gd name="connsiteX2" fmla="*/ 275546 w 338138"/>
                <a:gd name="connsiteY2" fmla="*/ 282720 h 319088"/>
                <a:gd name="connsiteX3" fmla="*/ 287384 w 338138"/>
                <a:gd name="connsiteY3" fmla="*/ 276225 h 319088"/>
                <a:gd name="connsiteX4" fmla="*/ 290015 w 338138"/>
                <a:gd name="connsiteY4" fmla="*/ 277524 h 319088"/>
                <a:gd name="connsiteX5" fmla="*/ 295276 w 338138"/>
                <a:gd name="connsiteY5" fmla="*/ 284018 h 319088"/>
                <a:gd name="connsiteX6" fmla="*/ 295276 w 338138"/>
                <a:gd name="connsiteY6" fmla="*/ 315191 h 319088"/>
                <a:gd name="connsiteX7" fmla="*/ 271600 w 338138"/>
                <a:gd name="connsiteY7" fmla="*/ 319088 h 319088"/>
                <a:gd name="connsiteX8" fmla="*/ 249238 w 338138"/>
                <a:gd name="connsiteY8" fmla="*/ 315191 h 319088"/>
                <a:gd name="connsiteX9" fmla="*/ 249238 w 338138"/>
                <a:gd name="connsiteY9" fmla="*/ 284018 h 319088"/>
                <a:gd name="connsiteX10" fmla="*/ 253184 w 338138"/>
                <a:gd name="connsiteY10" fmla="*/ 277524 h 319088"/>
                <a:gd name="connsiteX11" fmla="*/ 255815 w 338138"/>
                <a:gd name="connsiteY11" fmla="*/ 276225 h 319088"/>
                <a:gd name="connsiteX12" fmla="*/ 50755 w 338138"/>
                <a:gd name="connsiteY12" fmla="*/ 276225 h 319088"/>
                <a:gd name="connsiteX13" fmla="*/ 62593 w 338138"/>
                <a:gd name="connsiteY13" fmla="*/ 282720 h 319088"/>
                <a:gd name="connsiteX14" fmla="*/ 70486 w 338138"/>
                <a:gd name="connsiteY14" fmla="*/ 282720 h 319088"/>
                <a:gd name="connsiteX15" fmla="*/ 82324 w 338138"/>
                <a:gd name="connsiteY15" fmla="*/ 276225 h 319088"/>
                <a:gd name="connsiteX16" fmla="*/ 84955 w 338138"/>
                <a:gd name="connsiteY16" fmla="*/ 277524 h 319088"/>
                <a:gd name="connsiteX17" fmla="*/ 88901 w 338138"/>
                <a:gd name="connsiteY17" fmla="*/ 284018 h 319088"/>
                <a:gd name="connsiteX18" fmla="*/ 88901 w 338138"/>
                <a:gd name="connsiteY18" fmla="*/ 315191 h 319088"/>
                <a:gd name="connsiteX19" fmla="*/ 66539 w 338138"/>
                <a:gd name="connsiteY19" fmla="*/ 319088 h 319088"/>
                <a:gd name="connsiteX20" fmla="*/ 42863 w 338138"/>
                <a:gd name="connsiteY20" fmla="*/ 315191 h 319088"/>
                <a:gd name="connsiteX21" fmla="*/ 42863 w 338138"/>
                <a:gd name="connsiteY21" fmla="*/ 284018 h 319088"/>
                <a:gd name="connsiteX22" fmla="*/ 48124 w 338138"/>
                <a:gd name="connsiteY22" fmla="*/ 277524 h 319088"/>
                <a:gd name="connsiteX23" fmla="*/ 50755 w 338138"/>
                <a:gd name="connsiteY23" fmla="*/ 276225 h 319088"/>
                <a:gd name="connsiteX24" fmla="*/ 273050 w 338138"/>
                <a:gd name="connsiteY24" fmla="*/ 214313 h 319088"/>
                <a:gd name="connsiteX25" fmla="*/ 282575 w 338138"/>
                <a:gd name="connsiteY25" fmla="*/ 224632 h 319088"/>
                <a:gd name="connsiteX26" fmla="*/ 273050 w 338138"/>
                <a:gd name="connsiteY26" fmla="*/ 234951 h 319088"/>
                <a:gd name="connsiteX27" fmla="*/ 263525 w 338138"/>
                <a:gd name="connsiteY27" fmla="*/ 224632 h 319088"/>
                <a:gd name="connsiteX28" fmla="*/ 273050 w 338138"/>
                <a:gd name="connsiteY28" fmla="*/ 214313 h 319088"/>
                <a:gd name="connsiteX29" fmla="*/ 65882 w 338138"/>
                <a:gd name="connsiteY29" fmla="*/ 214313 h 319088"/>
                <a:gd name="connsiteX30" fmla="*/ 76201 w 338138"/>
                <a:gd name="connsiteY30" fmla="*/ 224632 h 319088"/>
                <a:gd name="connsiteX31" fmla="*/ 65882 w 338138"/>
                <a:gd name="connsiteY31" fmla="*/ 234951 h 319088"/>
                <a:gd name="connsiteX32" fmla="*/ 55563 w 338138"/>
                <a:gd name="connsiteY32" fmla="*/ 224632 h 319088"/>
                <a:gd name="connsiteX33" fmla="*/ 65882 w 338138"/>
                <a:gd name="connsiteY33" fmla="*/ 214313 h 319088"/>
                <a:gd name="connsiteX34" fmla="*/ 272257 w 338138"/>
                <a:gd name="connsiteY34" fmla="*/ 196850 h 319088"/>
                <a:gd name="connsiteX35" fmla="*/ 244475 w 338138"/>
                <a:gd name="connsiteY35" fmla="*/ 224632 h 319088"/>
                <a:gd name="connsiteX36" fmla="*/ 272257 w 338138"/>
                <a:gd name="connsiteY36" fmla="*/ 252414 h 319088"/>
                <a:gd name="connsiteX37" fmla="*/ 300039 w 338138"/>
                <a:gd name="connsiteY37" fmla="*/ 224632 h 319088"/>
                <a:gd name="connsiteX38" fmla="*/ 272257 w 338138"/>
                <a:gd name="connsiteY38" fmla="*/ 196850 h 319088"/>
                <a:gd name="connsiteX39" fmla="*/ 65882 w 338138"/>
                <a:gd name="connsiteY39" fmla="*/ 196850 h 319088"/>
                <a:gd name="connsiteX40" fmla="*/ 38100 w 338138"/>
                <a:gd name="connsiteY40" fmla="*/ 224632 h 319088"/>
                <a:gd name="connsiteX41" fmla="*/ 65882 w 338138"/>
                <a:gd name="connsiteY41" fmla="*/ 252414 h 319088"/>
                <a:gd name="connsiteX42" fmla="*/ 93664 w 338138"/>
                <a:gd name="connsiteY42" fmla="*/ 224632 h 319088"/>
                <a:gd name="connsiteX43" fmla="*/ 65882 w 338138"/>
                <a:gd name="connsiteY43" fmla="*/ 196850 h 319088"/>
                <a:gd name="connsiteX44" fmla="*/ 272257 w 338138"/>
                <a:gd name="connsiteY44" fmla="*/ 187325 h 319088"/>
                <a:gd name="connsiteX45" fmla="*/ 338138 w 338138"/>
                <a:gd name="connsiteY45" fmla="*/ 253322 h 319088"/>
                <a:gd name="connsiteX46" fmla="*/ 313103 w 338138"/>
                <a:gd name="connsiteY46" fmla="*/ 304800 h 319088"/>
                <a:gd name="connsiteX47" fmla="*/ 313103 w 338138"/>
                <a:gd name="connsiteY47" fmla="*/ 283681 h 319088"/>
                <a:gd name="connsiteX48" fmla="*/ 295974 w 338138"/>
                <a:gd name="connsiteY48" fmla="*/ 259922 h 319088"/>
                <a:gd name="connsiteX49" fmla="*/ 290704 w 338138"/>
                <a:gd name="connsiteY49" fmla="*/ 258602 h 319088"/>
                <a:gd name="connsiteX50" fmla="*/ 284115 w 338138"/>
                <a:gd name="connsiteY50" fmla="*/ 258602 h 319088"/>
                <a:gd name="connsiteX51" fmla="*/ 272257 w 338138"/>
                <a:gd name="connsiteY51" fmla="*/ 265202 h 319088"/>
                <a:gd name="connsiteX52" fmla="*/ 260398 w 338138"/>
                <a:gd name="connsiteY52" fmla="*/ 258602 h 319088"/>
                <a:gd name="connsiteX53" fmla="*/ 255128 w 338138"/>
                <a:gd name="connsiteY53" fmla="*/ 258602 h 319088"/>
                <a:gd name="connsiteX54" fmla="*/ 248539 w 338138"/>
                <a:gd name="connsiteY54" fmla="*/ 259922 h 319088"/>
                <a:gd name="connsiteX55" fmla="*/ 232728 w 338138"/>
                <a:gd name="connsiteY55" fmla="*/ 283681 h 319088"/>
                <a:gd name="connsiteX56" fmla="*/ 232728 w 338138"/>
                <a:gd name="connsiteY56" fmla="*/ 304800 h 319088"/>
                <a:gd name="connsiteX57" fmla="*/ 206375 w 338138"/>
                <a:gd name="connsiteY57" fmla="*/ 253322 h 319088"/>
                <a:gd name="connsiteX58" fmla="*/ 272257 w 338138"/>
                <a:gd name="connsiteY58" fmla="*/ 187325 h 319088"/>
                <a:gd name="connsiteX59" fmla="*/ 65881 w 338138"/>
                <a:gd name="connsiteY59" fmla="*/ 187325 h 319088"/>
                <a:gd name="connsiteX60" fmla="*/ 131763 w 338138"/>
                <a:gd name="connsiteY60" fmla="*/ 253322 h 319088"/>
                <a:gd name="connsiteX61" fmla="*/ 105410 w 338138"/>
                <a:gd name="connsiteY61" fmla="*/ 304800 h 319088"/>
                <a:gd name="connsiteX62" fmla="*/ 105410 w 338138"/>
                <a:gd name="connsiteY62" fmla="*/ 283681 h 319088"/>
                <a:gd name="connsiteX63" fmla="*/ 89599 w 338138"/>
                <a:gd name="connsiteY63" fmla="*/ 259922 h 319088"/>
                <a:gd name="connsiteX64" fmla="*/ 83010 w 338138"/>
                <a:gd name="connsiteY64" fmla="*/ 258602 h 319088"/>
                <a:gd name="connsiteX65" fmla="*/ 77740 w 338138"/>
                <a:gd name="connsiteY65" fmla="*/ 258602 h 319088"/>
                <a:gd name="connsiteX66" fmla="*/ 65881 w 338138"/>
                <a:gd name="connsiteY66" fmla="*/ 265202 h 319088"/>
                <a:gd name="connsiteX67" fmla="*/ 54023 w 338138"/>
                <a:gd name="connsiteY67" fmla="*/ 258602 h 319088"/>
                <a:gd name="connsiteX68" fmla="*/ 47434 w 338138"/>
                <a:gd name="connsiteY68" fmla="*/ 258602 h 319088"/>
                <a:gd name="connsiteX69" fmla="*/ 42164 w 338138"/>
                <a:gd name="connsiteY69" fmla="*/ 259922 h 319088"/>
                <a:gd name="connsiteX70" fmla="*/ 25035 w 338138"/>
                <a:gd name="connsiteY70" fmla="*/ 283681 h 319088"/>
                <a:gd name="connsiteX71" fmla="*/ 25035 w 338138"/>
                <a:gd name="connsiteY71" fmla="*/ 304800 h 319088"/>
                <a:gd name="connsiteX72" fmla="*/ 0 w 338138"/>
                <a:gd name="connsiteY72" fmla="*/ 253322 h 319088"/>
                <a:gd name="connsiteX73" fmla="*/ 65881 w 338138"/>
                <a:gd name="connsiteY73" fmla="*/ 187325 h 319088"/>
                <a:gd name="connsiteX74" fmla="*/ 159754 w 338138"/>
                <a:gd name="connsiteY74" fmla="*/ 149225 h 319088"/>
                <a:gd name="connsiteX75" fmla="*/ 169069 w 338138"/>
                <a:gd name="connsiteY75" fmla="*/ 149225 h 319088"/>
                <a:gd name="connsiteX76" fmla="*/ 178384 w 338138"/>
                <a:gd name="connsiteY76" fmla="*/ 149225 h 319088"/>
                <a:gd name="connsiteX77" fmla="*/ 178384 w 338138"/>
                <a:gd name="connsiteY77" fmla="*/ 175331 h 319088"/>
                <a:gd name="connsiteX78" fmla="*/ 214313 w 338138"/>
                <a:gd name="connsiteY78" fmla="*/ 193605 h 319088"/>
                <a:gd name="connsiteX79" fmla="*/ 202337 w 338138"/>
                <a:gd name="connsiteY79" fmla="*/ 207963 h 319088"/>
                <a:gd name="connsiteX80" fmla="*/ 169069 w 338138"/>
                <a:gd name="connsiteY80" fmla="*/ 190994 h 319088"/>
                <a:gd name="connsiteX81" fmla="*/ 135802 w 338138"/>
                <a:gd name="connsiteY81" fmla="*/ 207963 h 319088"/>
                <a:gd name="connsiteX82" fmla="*/ 123825 w 338138"/>
                <a:gd name="connsiteY82" fmla="*/ 193605 h 319088"/>
                <a:gd name="connsiteX83" fmla="*/ 159754 w 338138"/>
                <a:gd name="connsiteY83" fmla="*/ 175331 h 319088"/>
                <a:gd name="connsiteX84" fmla="*/ 159754 w 338138"/>
                <a:gd name="connsiteY84" fmla="*/ 149225 h 319088"/>
                <a:gd name="connsiteX85" fmla="*/ 154175 w 338138"/>
                <a:gd name="connsiteY85" fmla="*/ 88900 h 319088"/>
                <a:gd name="connsiteX86" fmla="*/ 165941 w 338138"/>
                <a:gd name="connsiteY86" fmla="*/ 95394 h 319088"/>
                <a:gd name="connsiteX87" fmla="*/ 173785 w 338138"/>
                <a:gd name="connsiteY87" fmla="*/ 95394 h 319088"/>
                <a:gd name="connsiteX88" fmla="*/ 185551 w 338138"/>
                <a:gd name="connsiteY88" fmla="*/ 88900 h 319088"/>
                <a:gd name="connsiteX89" fmla="*/ 188166 w 338138"/>
                <a:gd name="connsiteY89" fmla="*/ 90199 h 319088"/>
                <a:gd name="connsiteX90" fmla="*/ 192088 w 338138"/>
                <a:gd name="connsiteY90" fmla="*/ 96693 h 319088"/>
                <a:gd name="connsiteX91" fmla="*/ 192088 w 338138"/>
                <a:gd name="connsiteY91" fmla="*/ 126567 h 319088"/>
                <a:gd name="connsiteX92" fmla="*/ 169863 w 338138"/>
                <a:gd name="connsiteY92" fmla="*/ 131763 h 319088"/>
                <a:gd name="connsiteX93" fmla="*/ 147638 w 338138"/>
                <a:gd name="connsiteY93" fmla="*/ 126567 h 319088"/>
                <a:gd name="connsiteX94" fmla="*/ 147638 w 338138"/>
                <a:gd name="connsiteY94" fmla="*/ 96693 h 319088"/>
                <a:gd name="connsiteX95" fmla="*/ 151560 w 338138"/>
                <a:gd name="connsiteY95" fmla="*/ 90199 h 319088"/>
                <a:gd name="connsiteX96" fmla="*/ 154175 w 338138"/>
                <a:gd name="connsiteY96" fmla="*/ 88900 h 319088"/>
                <a:gd name="connsiteX97" fmla="*/ 169069 w 338138"/>
                <a:gd name="connsiteY97" fmla="*/ 26988 h 319088"/>
                <a:gd name="connsiteX98" fmla="*/ 179388 w 338138"/>
                <a:gd name="connsiteY98" fmla="*/ 36513 h 319088"/>
                <a:gd name="connsiteX99" fmla="*/ 169069 w 338138"/>
                <a:gd name="connsiteY99" fmla="*/ 46038 h 319088"/>
                <a:gd name="connsiteX100" fmla="*/ 158750 w 338138"/>
                <a:gd name="connsiteY100" fmla="*/ 36513 h 319088"/>
                <a:gd name="connsiteX101" fmla="*/ 169069 w 338138"/>
                <a:gd name="connsiteY101" fmla="*/ 26988 h 319088"/>
                <a:gd name="connsiteX102" fmla="*/ 169070 w 338138"/>
                <a:gd name="connsiteY102" fmla="*/ 9525 h 319088"/>
                <a:gd name="connsiteX103" fmla="*/ 141288 w 338138"/>
                <a:gd name="connsiteY103" fmla="*/ 37307 h 319088"/>
                <a:gd name="connsiteX104" fmla="*/ 169070 w 338138"/>
                <a:gd name="connsiteY104" fmla="*/ 65089 h 319088"/>
                <a:gd name="connsiteX105" fmla="*/ 196852 w 338138"/>
                <a:gd name="connsiteY105" fmla="*/ 37307 h 319088"/>
                <a:gd name="connsiteX106" fmla="*/ 169070 w 338138"/>
                <a:gd name="connsiteY106" fmla="*/ 9525 h 319088"/>
                <a:gd name="connsiteX107" fmla="*/ 169070 w 338138"/>
                <a:gd name="connsiteY107" fmla="*/ 0 h 319088"/>
                <a:gd name="connsiteX108" fmla="*/ 234951 w 338138"/>
                <a:gd name="connsiteY108" fmla="*/ 65997 h 319088"/>
                <a:gd name="connsiteX109" fmla="*/ 209916 w 338138"/>
                <a:gd name="connsiteY109" fmla="*/ 117475 h 319088"/>
                <a:gd name="connsiteX110" fmla="*/ 209916 w 338138"/>
                <a:gd name="connsiteY110" fmla="*/ 96356 h 319088"/>
                <a:gd name="connsiteX111" fmla="*/ 192787 w 338138"/>
                <a:gd name="connsiteY111" fmla="*/ 72597 h 319088"/>
                <a:gd name="connsiteX112" fmla="*/ 187517 w 338138"/>
                <a:gd name="connsiteY112" fmla="*/ 71277 h 319088"/>
                <a:gd name="connsiteX113" fmla="*/ 180928 w 338138"/>
                <a:gd name="connsiteY113" fmla="*/ 71277 h 319088"/>
                <a:gd name="connsiteX114" fmla="*/ 169070 w 338138"/>
                <a:gd name="connsiteY114" fmla="*/ 76557 h 319088"/>
                <a:gd name="connsiteX115" fmla="*/ 157211 w 338138"/>
                <a:gd name="connsiteY115" fmla="*/ 71277 h 319088"/>
                <a:gd name="connsiteX116" fmla="*/ 150623 w 338138"/>
                <a:gd name="connsiteY116" fmla="*/ 71277 h 319088"/>
                <a:gd name="connsiteX117" fmla="*/ 145352 w 338138"/>
                <a:gd name="connsiteY117" fmla="*/ 72597 h 319088"/>
                <a:gd name="connsiteX118" fmla="*/ 128223 w 338138"/>
                <a:gd name="connsiteY118" fmla="*/ 96356 h 319088"/>
                <a:gd name="connsiteX119" fmla="*/ 128223 w 338138"/>
                <a:gd name="connsiteY119" fmla="*/ 117475 h 319088"/>
                <a:gd name="connsiteX120" fmla="*/ 103188 w 338138"/>
                <a:gd name="connsiteY120" fmla="*/ 65997 h 319088"/>
                <a:gd name="connsiteX121" fmla="*/ 169070 w 338138"/>
                <a:gd name="connsiteY121" fmla="*/ 0 h 319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338138" h="319088">
                  <a:moveTo>
                    <a:pt x="255815" y="276225"/>
                  </a:moveTo>
                  <a:cubicBezTo>
                    <a:pt x="255815" y="276225"/>
                    <a:pt x="255815" y="276225"/>
                    <a:pt x="267653" y="282720"/>
                  </a:cubicBezTo>
                  <a:cubicBezTo>
                    <a:pt x="270284" y="284018"/>
                    <a:pt x="272915" y="284018"/>
                    <a:pt x="275546" y="282720"/>
                  </a:cubicBezTo>
                  <a:cubicBezTo>
                    <a:pt x="275546" y="282720"/>
                    <a:pt x="275546" y="282720"/>
                    <a:pt x="287384" y="276225"/>
                  </a:cubicBezTo>
                  <a:cubicBezTo>
                    <a:pt x="287384" y="276225"/>
                    <a:pt x="287384" y="276225"/>
                    <a:pt x="290015" y="277524"/>
                  </a:cubicBezTo>
                  <a:cubicBezTo>
                    <a:pt x="292646" y="278823"/>
                    <a:pt x="295276" y="281421"/>
                    <a:pt x="295276" y="284018"/>
                  </a:cubicBezTo>
                  <a:cubicBezTo>
                    <a:pt x="295276" y="284018"/>
                    <a:pt x="295276" y="284018"/>
                    <a:pt x="295276" y="315191"/>
                  </a:cubicBezTo>
                  <a:cubicBezTo>
                    <a:pt x="287384" y="317789"/>
                    <a:pt x="279492" y="319088"/>
                    <a:pt x="271600" y="319088"/>
                  </a:cubicBezTo>
                  <a:cubicBezTo>
                    <a:pt x="263707" y="319088"/>
                    <a:pt x="255815" y="317789"/>
                    <a:pt x="249238" y="315191"/>
                  </a:cubicBezTo>
                  <a:cubicBezTo>
                    <a:pt x="249238" y="315191"/>
                    <a:pt x="249238" y="315191"/>
                    <a:pt x="249238" y="284018"/>
                  </a:cubicBezTo>
                  <a:cubicBezTo>
                    <a:pt x="249238" y="281421"/>
                    <a:pt x="250554" y="278823"/>
                    <a:pt x="253184" y="277524"/>
                  </a:cubicBezTo>
                  <a:cubicBezTo>
                    <a:pt x="253184" y="277524"/>
                    <a:pt x="253184" y="277524"/>
                    <a:pt x="255815" y="276225"/>
                  </a:cubicBezTo>
                  <a:close/>
                  <a:moveTo>
                    <a:pt x="50755" y="276225"/>
                  </a:moveTo>
                  <a:cubicBezTo>
                    <a:pt x="50755" y="276225"/>
                    <a:pt x="50755" y="276225"/>
                    <a:pt x="62593" y="282720"/>
                  </a:cubicBezTo>
                  <a:cubicBezTo>
                    <a:pt x="65224" y="284018"/>
                    <a:pt x="67855" y="284018"/>
                    <a:pt x="70486" y="282720"/>
                  </a:cubicBezTo>
                  <a:cubicBezTo>
                    <a:pt x="70486" y="282720"/>
                    <a:pt x="70486" y="282720"/>
                    <a:pt x="82324" y="276225"/>
                  </a:cubicBezTo>
                  <a:cubicBezTo>
                    <a:pt x="82324" y="276225"/>
                    <a:pt x="82324" y="276225"/>
                    <a:pt x="84955" y="277524"/>
                  </a:cubicBezTo>
                  <a:cubicBezTo>
                    <a:pt x="87585" y="278823"/>
                    <a:pt x="88901" y="281421"/>
                    <a:pt x="88901" y="284018"/>
                  </a:cubicBezTo>
                  <a:cubicBezTo>
                    <a:pt x="88901" y="284018"/>
                    <a:pt x="88901" y="284018"/>
                    <a:pt x="88901" y="315191"/>
                  </a:cubicBezTo>
                  <a:cubicBezTo>
                    <a:pt x="82324" y="317789"/>
                    <a:pt x="74432" y="319088"/>
                    <a:pt x="66539" y="319088"/>
                  </a:cubicBezTo>
                  <a:cubicBezTo>
                    <a:pt x="58647" y="319088"/>
                    <a:pt x="50755" y="317789"/>
                    <a:pt x="42863" y="315191"/>
                  </a:cubicBezTo>
                  <a:cubicBezTo>
                    <a:pt x="42863" y="315191"/>
                    <a:pt x="42863" y="315191"/>
                    <a:pt x="42863" y="284018"/>
                  </a:cubicBezTo>
                  <a:cubicBezTo>
                    <a:pt x="42863" y="281421"/>
                    <a:pt x="45493" y="278823"/>
                    <a:pt x="48124" y="277524"/>
                  </a:cubicBezTo>
                  <a:cubicBezTo>
                    <a:pt x="48124" y="277524"/>
                    <a:pt x="48124" y="277524"/>
                    <a:pt x="50755" y="276225"/>
                  </a:cubicBezTo>
                  <a:close/>
                  <a:moveTo>
                    <a:pt x="273050" y="214313"/>
                  </a:moveTo>
                  <a:cubicBezTo>
                    <a:pt x="278311" y="214313"/>
                    <a:pt x="282575" y="218933"/>
                    <a:pt x="282575" y="224632"/>
                  </a:cubicBezTo>
                  <a:cubicBezTo>
                    <a:pt x="282575" y="230331"/>
                    <a:pt x="278311" y="234951"/>
                    <a:pt x="273050" y="234951"/>
                  </a:cubicBezTo>
                  <a:cubicBezTo>
                    <a:pt x="267789" y="234951"/>
                    <a:pt x="263525" y="230331"/>
                    <a:pt x="263525" y="224632"/>
                  </a:cubicBezTo>
                  <a:cubicBezTo>
                    <a:pt x="263525" y="218933"/>
                    <a:pt x="267789" y="214313"/>
                    <a:pt x="273050" y="214313"/>
                  </a:cubicBezTo>
                  <a:close/>
                  <a:moveTo>
                    <a:pt x="65882" y="214313"/>
                  </a:moveTo>
                  <a:cubicBezTo>
                    <a:pt x="71581" y="214313"/>
                    <a:pt x="76201" y="218933"/>
                    <a:pt x="76201" y="224632"/>
                  </a:cubicBezTo>
                  <a:cubicBezTo>
                    <a:pt x="76201" y="230331"/>
                    <a:pt x="71581" y="234951"/>
                    <a:pt x="65882" y="234951"/>
                  </a:cubicBezTo>
                  <a:cubicBezTo>
                    <a:pt x="60183" y="234951"/>
                    <a:pt x="55563" y="230331"/>
                    <a:pt x="55563" y="224632"/>
                  </a:cubicBezTo>
                  <a:cubicBezTo>
                    <a:pt x="55563" y="218933"/>
                    <a:pt x="60183" y="214313"/>
                    <a:pt x="65882" y="214313"/>
                  </a:cubicBezTo>
                  <a:close/>
                  <a:moveTo>
                    <a:pt x="272257" y="196850"/>
                  </a:moveTo>
                  <a:cubicBezTo>
                    <a:pt x="256913" y="196850"/>
                    <a:pt x="244475" y="209288"/>
                    <a:pt x="244475" y="224632"/>
                  </a:cubicBezTo>
                  <a:cubicBezTo>
                    <a:pt x="244475" y="239976"/>
                    <a:pt x="256913" y="252414"/>
                    <a:pt x="272257" y="252414"/>
                  </a:cubicBezTo>
                  <a:cubicBezTo>
                    <a:pt x="287601" y="252414"/>
                    <a:pt x="300039" y="239976"/>
                    <a:pt x="300039" y="224632"/>
                  </a:cubicBezTo>
                  <a:cubicBezTo>
                    <a:pt x="300039" y="209288"/>
                    <a:pt x="287601" y="196850"/>
                    <a:pt x="272257" y="196850"/>
                  </a:cubicBezTo>
                  <a:close/>
                  <a:moveTo>
                    <a:pt x="65882" y="196850"/>
                  </a:moveTo>
                  <a:cubicBezTo>
                    <a:pt x="50538" y="196850"/>
                    <a:pt x="38100" y="209288"/>
                    <a:pt x="38100" y="224632"/>
                  </a:cubicBezTo>
                  <a:cubicBezTo>
                    <a:pt x="38100" y="239976"/>
                    <a:pt x="50538" y="252414"/>
                    <a:pt x="65882" y="252414"/>
                  </a:cubicBezTo>
                  <a:cubicBezTo>
                    <a:pt x="81226" y="252414"/>
                    <a:pt x="93664" y="239976"/>
                    <a:pt x="93664" y="224632"/>
                  </a:cubicBezTo>
                  <a:cubicBezTo>
                    <a:pt x="93664" y="209288"/>
                    <a:pt x="81226" y="196850"/>
                    <a:pt x="65882" y="196850"/>
                  </a:cubicBezTo>
                  <a:close/>
                  <a:moveTo>
                    <a:pt x="272257" y="187325"/>
                  </a:moveTo>
                  <a:cubicBezTo>
                    <a:pt x="309150" y="187325"/>
                    <a:pt x="338138" y="217684"/>
                    <a:pt x="338138" y="253322"/>
                  </a:cubicBezTo>
                  <a:cubicBezTo>
                    <a:pt x="338138" y="274441"/>
                    <a:pt x="328915" y="292921"/>
                    <a:pt x="313103" y="304800"/>
                  </a:cubicBezTo>
                  <a:cubicBezTo>
                    <a:pt x="313103" y="304800"/>
                    <a:pt x="313103" y="304800"/>
                    <a:pt x="313103" y="283681"/>
                  </a:cubicBezTo>
                  <a:cubicBezTo>
                    <a:pt x="313103" y="273121"/>
                    <a:pt x="306515" y="263882"/>
                    <a:pt x="295974" y="259922"/>
                  </a:cubicBezTo>
                  <a:cubicBezTo>
                    <a:pt x="295974" y="259922"/>
                    <a:pt x="290704" y="258602"/>
                    <a:pt x="290704" y="258602"/>
                  </a:cubicBezTo>
                  <a:cubicBezTo>
                    <a:pt x="288068" y="257282"/>
                    <a:pt x="286751" y="258602"/>
                    <a:pt x="284115" y="258602"/>
                  </a:cubicBezTo>
                  <a:cubicBezTo>
                    <a:pt x="284115" y="258602"/>
                    <a:pt x="284115" y="258602"/>
                    <a:pt x="272257" y="265202"/>
                  </a:cubicBezTo>
                  <a:cubicBezTo>
                    <a:pt x="272257" y="265202"/>
                    <a:pt x="272257" y="265202"/>
                    <a:pt x="260398" y="258602"/>
                  </a:cubicBezTo>
                  <a:cubicBezTo>
                    <a:pt x="259080" y="258602"/>
                    <a:pt x="256445" y="257282"/>
                    <a:pt x="255128" y="258602"/>
                  </a:cubicBezTo>
                  <a:cubicBezTo>
                    <a:pt x="255128" y="258602"/>
                    <a:pt x="248539" y="259922"/>
                    <a:pt x="248539" y="259922"/>
                  </a:cubicBezTo>
                  <a:cubicBezTo>
                    <a:pt x="239316" y="263882"/>
                    <a:pt x="232728" y="273121"/>
                    <a:pt x="232728" y="283681"/>
                  </a:cubicBezTo>
                  <a:cubicBezTo>
                    <a:pt x="232728" y="283681"/>
                    <a:pt x="232728" y="283681"/>
                    <a:pt x="232728" y="304800"/>
                  </a:cubicBezTo>
                  <a:cubicBezTo>
                    <a:pt x="216916" y="292921"/>
                    <a:pt x="206375" y="274441"/>
                    <a:pt x="206375" y="253322"/>
                  </a:cubicBezTo>
                  <a:cubicBezTo>
                    <a:pt x="206375" y="217684"/>
                    <a:pt x="236681" y="187325"/>
                    <a:pt x="272257" y="187325"/>
                  </a:cubicBezTo>
                  <a:close/>
                  <a:moveTo>
                    <a:pt x="65881" y="187325"/>
                  </a:moveTo>
                  <a:cubicBezTo>
                    <a:pt x="101457" y="187325"/>
                    <a:pt x="131763" y="217684"/>
                    <a:pt x="131763" y="253322"/>
                  </a:cubicBezTo>
                  <a:cubicBezTo>
                    <a:pt x="131763" y="274441"/>
                    <a:pt x="121222" y="292921"/>
                    <a:pt x="105410" y="304800"/>
                  </a:cubicBezTo>
                  <a:cubicBezTo>
                    <a:pt x="105410" y="304800"/>
                    <a:pt x="105410" y="304800"/>
                    <a:pt x="105410" y="283681"/>
                  </a:cubicBezTo>
                  <a:cubicBezTo>
                    <a:pt x="105410" y="273121"/>
                    <a:pt x="98822" y="263882"/>
                    <a:pt x="89599" y="259922"/>
                  </a:cubicBezTo>
                  <a:cubicBezTo>
                    <a:pt x="89599" y="259922"/>
                    <a:pt x="83010" y="258602"/>
                    <a:pt x="83010" y="258602"/>
                  </a:cubicBezTo>
                  <a:cubicBezTo>
                    <a:pt x="81693" y="257282"/>
                    <a:pt x="79058" y="258602"/>
                    <a:pt x="77740" y="258602"/>
                  </a:cubicBezTo>
                  <a:cubicBezTo>
                    <a:pt x="77740" y="258602"/>
                    <a:pt x="77740" y="258602"/>
                    <a:pt x="65881" y="265202"/>
                  </a:cubicBezTo>
                  <a:cubicBezTo>
                    <a:pt x="65881" y="265202"/>
                    <a:pt x="65881" y="265202"/>
                    <a:pt x="54023" y="258602"/>
                  </a:cubicBezTo>
                  <a:cubicBezTo>
                    <a:pt x="51387" y="258602"/>
                    <a:pt x="50070" y="257282"/>
                    <a:pt x="47434" y="258602"/>
                  </a:cubicBezTo>
                  <a:cubicBezTo>
                    <a:pt x="47434" y="258602"/>
                    <a:pt x="42164" y="259922"/>
                    <a:pt x="42164" y="259922"/>
                  </a:cubicBezTo>
                  <a:cubicBezTo>
                    <a:pt x="31623" y="263882"/>
                    <a:pt x="25035" y="273121"/>
                    <a:pt x="25035" y="283681"/>
                  </a:cubicBezTo>
                  <a:cubicBezTo>
                    <a:pt x="25035" y="283681"/>
                    <a:pt x="25035" y="283681"/>
                    <a:pt x="25035" y="304800"/>
                  </a:cubicBezTo>
                  <a:cubicBezTo>
                    <a:pt x="9223" y="292921"/>
                    <a:pt x="0" y="274441"/>
                    <a:pt x="0" y="253322"/>
                  </a:cubicBezTo>
                  <a:cubicBezTo>
                    <a:pt x="0" y="217684"/>
                    <a:pt x="28988" y="187325"/>
                    <a:pt x="65881" y="187325"/>
                  </a:cubicBezTo>
                  <a:close/>
                  <a:moveTo>
                    <a:pt x="159754" y="149225"/>
                  </a:moveTo>
                  <a:cubicBezTo>
                    <a:pt x="163746" y="149225"/>
                    <a:pt x="166408" y="149225"/>
                    <a:pt x="169069" y="149225"/>
                  </a:cubicBezTo>
                  <a:cubicBezTo>
                    <a:pt x="171731" y="149225"/>
                    <a:pt x="174392" y="149225"/>
                    <a:pt x="178384" y="149225"/>
                  </a:cubicBezTo>
                  <a:cubicBezTo>
                    <a:pt x="178384" y="149225"/>
                    <a:pt x="178384" y="149225"/>
                    <a:pt x="178384" y="175331"/>
                  </a:cubicBezTo>
                  <a:lnTo>
                    <a:pt x="214313" y="193605"/>
                  </a:lnTo>
                  <a:cubicBezTo>
                    <a:pt x="210321" y="197521"/>
                    <a:pt x="206329" y="202742"/>
                    <a:pt x="202337" y="207963"/>
                  </a:cubicBezTo>
                  <a:cubicBezTo>
                    <a:pt x="202337" y="207963"/>
                    <a:pt x="202337" y="207963"/>
                    <a:pt x="169069" y="190994"/>
                  </a:cubicBezTo>
                  <a:cubicBezTo>
                    <a:pt x="169069" y="190994"/>
                    <a:pt x="169069" y="190994"/>
                    <a:pt x="135802" y="207963"/>
                  </a:cubicBezTo>
                  <a:cubicBezTo>
                    <a:pt x="131809" y="202742"/>
                    <a:pt x="127817" y="197521"/>
                    <a:pt x="123825" y="193605"/>
                  </a:cubicBezTo>
                  <a:cubicBezTo>
                    <a:pt x="123825" y="193605"/>
                    <a:pt x="123825" y="193605"/>
                    <a:pt x="159754" y="175331"/>
                  </a:cubicBezTo>
                  <a:cubicBezTo>
                    <a:pt x="159754" y="175331"/>
                    <a:pt x="159754" y="175331"/>
                    <a:pt x="159754" y="149225"/>
                  </a:cubicBezTo>
                  <a:close/>
                  <a:moveTo>
                    <a:pt x="154175" y="88900"/>
                  </a:moveTo>
                  <a:cubicBezTo>
                    <a:pt x="154175" y="88900"/>
                    <a:pt x="154175" y="88900"/>
                    <a:pt x="165941" y="95394"/>
                  </a:cubicBezTo>
                  <a:cubicBezTo>
                    <a:pt x="168556" y="95394"/>
                    <a:pt x="171171" y="95394"/>
                    <a:pt x="173785" y="95394"/>
                  </a:cubicBezTo>
                  <a:cubicBezTo>
                    <a:pt x="173785" y="95394"/>
                    <a:pt x="173785" y="95394"/>
                    <a:pt x="185551" y="88900"/>
                  </a:cubicBezTo>
                  <a:lnTo>
                    <a:pt x="188166" y="90199"/>
                  </a:lnTo>
                  <a:cubicBezTo>
                    <a:pt x="190781" y="90199"/>
                    <a:pt x="192088" y="92797"/>
                    <a:pt x="192088" y="96693"/>
                  </a:cubicBezTo>
                  <a:cubicBezTo>
                    <a:pt x="192088" y="96693"/>
                    <a:pt x="192088" y="96693"/>
                    <a:pt x="192088" y="126567"/>
                  </a:cubicBezTo>
                  <a:cubicBezTo>
                    <a:pt x="185551" y="129165"/>
                    <a:pt x="177707" y="131763"/>
                    <a:pt x="169863" y="131763"/>
                  </a:cubicBezTo>
                  <a:cubicBezTo>
                    <a:pt x="162019" y="131763"/>
                    <a:pt x="154175" y="129165"/>
                    <a:pt x="147638" y="126567"/>
                  </a:cubicBezTo>
                  <a:cubicBezTo>
                    <a:pt x="147638" y="126567"/>
                    <a:pt x="147638" y="126567"/>
                    <a:pt x="147638" y="96693"/>
                  </a:cubicBezTo>
                  <a:cubicBezTo>
                    <a:pt x="147638" y="92797"/>
                    <a:pt x="148946" y="90199"/>
                    <a:pt x="151560" y="90199"/>
                  </a:cubicBezTo>
                  <a:cubicBezTo>
                    <a:pt x="151560" y="90199"/>
                    <a:pt x="151560" y="90199"/>
                    <a:pt x="154175" y="88900"/>
                  </a:cubicBezTo>
                  <a:close/>
                  <a:moveTo>
                    <a:pt x="169069" y="26988"/>
                  </a:moveTo>
                  <a:cubicBezTo>
                    <a:pt x="174768" y="26988"/>
                    <a:pt x="179388" y="31252"/>
                    <a:pt x="179388" y="36513"/>
                  </a:cubicBezTo>
                  <a:cubicBezTo>
                    <a:pt x="179388" y="41774"/>
                    <a:pt x="174768" y="46038"/>
                    <a:pt x="169069" y="46038"/>
                  </a:cubicBezTo>
                  <a:cubicBezTo>
                    <a:pt x="163370" y="46038"/>
                    <a:pt x="158750" y="41774"/>
                    <a:pt x="158750" y="36513"/>
                  </a:cubicBezTo>
                  <a:cubicBezTo>
                    <a:pt x="158750" y="31252"/>
                    <a:pt x="163370" y="26988"/>
                    <a:pt x="169069" y="26988"/>
                  </a:cubicBezTo>
                  <a:close/>
                  <a:moveTo>
                    <a:pt x="169070" y="9525"/>
                  </a:moveTo>
                  <a:cubicBezTo>
                    <a:pt x="153726" y="9525"/>
                    <a:pt x="141288" y="21963"/>
                    <a:pt x="141288" y="37307"/>
                  </a:cubicBezTo>
                  <a:cubicBezTo>
                    <a:pt x="141288" y="52651"/>
                    <a:pt x="153726" y="65089"/>
                    <a:pt x="169070" y="65089"/>
                  </a:cubicBezTo>
                  <a:cubicBezTo>
                    <a:pt x="184414" y="65089"/>
                    <a:pt x="196852" y="52651"/>
                    <a:pt x="196852" y="37307"/>
                  </a:cubicBezTo>
                  <a:cubicBezTo>
                    <a:pt x="196852" y="21963"/>
                    <a:pt x="184414" y="9525"/>
                    <a:pt x="169070" y="9525"/>
                  </a:cubicBezTo>
                  <a:close/>
                  <a:moveTo>
                    <a:pt x="169070" y="0"/>
                  </a:moveTo>
                  <a:cubicBezTo>
                    <a:pt x="204646" y="0"/>
                    <a:pt x="234951" y="29039"/>
                    <a:pt x="234951" y="65997"/>
                  </a:cubicBezTo>
                  <a:cubicBezTo>
                    <a:pt x="234951" y="87116"/>
                    <a:pt x="224410" y="105595"/>
                    <a:pt x="209916" y="117475"/>
                  </a:cubicBezTo>
                  <a:cubicBezTo>
                    <a:pt x="209916" y="117475"/>
                    <a:pt x="209916" y="117475"/>
                    <a:pt x="209916" y="96356"/>
                  </a:cubicBezTo>
                  <a:cubicBezTo>
                    <a:pt x="209916" y="85796"/>
                    <a:pt x="203328" y="75237"/>
                    <a:pt x="192787" y="72597"/>
                  </a:cubicBezTo>
                  <a:cubicBezTo>
                    <a:pt x="192787" y="72597"/>
                    <a:pt x="187517" y="71277"/>
                    <a:pt x="187517" y="71277"/>
                  </a:cubicBezTo>
                  <a:cubicBezTo>
                    <a:pt x="184881" y="69957"/>
                    <a:pt x="182246" y="69957"/>
                    <a:pt x="180928" y="71277"/>
                  </a:cubicBezTo>
                  <a:cubicBezTo>
                    <a:pt x="180928" y="71277"/>
                    <a:pt x="180928" y="71277"/>
                    <a:pt x="169070" y="76557"/>
                  </a:cubicBezTo>
                  <a:cubicBezTo>
                    <a:pt x="169070" y="76557"/>
                    <a:pt x="169070" y="76557"/>
                    <a:pt x="157211" y="71277"/>
                  </a:cubicBezTo>
                  <a:cubicBezTo>
                    <a:pt x="155893" y="69957"/>
                    <a:pt x="153258" y="69957"/>
                    <a:pt x="150623" y="71277"/>
                  </a:cubicBezTo>
                  <a:cubicBezTo>
                    <a:pt x="150623" y="71277"/>
                    <a:pt x="145352" y="72597"/>
                    <a:pt x="145352" y="72597"/>
                  </a:cubicBezTo>
                  <a:cubicBezTo>
                    <a:pt x="134811" y="75237"/>
                    <a:pt x="128223" y="85796"/>
                    <a:pt x="128223" y="96356"/>
                  </a:cubicBezTo>
                  <a:cubicBezTo>
                    <a:pt x="128223" y="96356"/>
                    <a:pt x="128223" y="96356"/>
                    <a:pt x="128223" y="117475"/>
                  </a:cubicBezTo>
                  <a:cubicBezTo>
                    <a:pt x="113729" y="105595"/>
                    <a:pt x="103188" y="87116"/>
                    <a:pt x="103188" y="65997"/>
                  </a:cubicBezTo>
                  <a:cubicBezTo>
                    <a:pt x="103188" y="29039"/>
                    <a:pt x="133494" y="0"/>
                    <a:pt x="169070" y="0"/>
                  </a:cubicBezTo>
                  <a:close/>
                </a:path>
              </a:pathLst>
            </a:custGeom>
            <a:solidFill>
              <a:schemeClr val="bg1"/>
            </a:solidFill>
            <a:ln>
              <a:noFill/>
            </a:ln>
          </p:spPr>
        </p:sp>
      </p:grpSp>
      <p:grpSp>
        <p:nvGrpSpPr>
          <p:cNvPr id="15" name="组合 14"/>
          <p:cNvGrpSpPr/>
          <p:nvPr/>
        </p:nvGrpSpPr>
        <p:grpSpPr>
          <a:xfrm>
            <a:off x="809625" y="2047875"/>
            <a:ext cx="2133600" cy="3895725"/>
            <a:chOff x="676275" y="1924050"/>
            <a:chExt cx="2133600" cy="3895725"/>
          </a:xfrm>
        </p:grpSpPr>
        <p:sp>
          <p:nvSpPr>
            <p:cNvPr id="16" name="矩形 15"/>
            <p:cNvSpPr/>
            <p:nvPr/>
          </p:nvSpPr>
          <p:spPr>
            <a:xfrm>
              <a:off x="676275" y="1924050"/>
              <a:ext cx="2133600" cy="389572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文本框 16"/>
            <p:cNvSpPr txBox="1"/>
            <p:nvPr/>
          </p:nvSpPr>
          <p:spPr>
            <a:xfrm>
              <a:off x="1189077" y="3754381"/>
              <a:ext cx="1107996" cy="369332"/>
            </a:xfrm>
            <a:prstGeom prst="rect">
              <a:avLst/>
            </a:prstGeom>
            <a:noFill/>
          </p:spPr>
          <p:txBody>
            <a:bodyPr wrap="none" rtlCol="0">
              <a:spAutoFit/>
            </a:bodyPr>
            <a:lstStyle/>
            <a:p>
              <a:pPr algn="ctr"/>
              <a:r>
                <a:rPr lang="zh-CN" altLang="en-US" b="1" dirty="0">
                  <a:solidFill>
                    <a:schemeClr val="bg1"/>
                  </a:solidFill>
                </a:rPr>
                <a:t>添加标题</a:t>
              </a:r>
            </a:p>
          </p:txBody>
        </p:sp>
        <p:sp>
          <p:nvSpPr>
            <p:cNvPr id="18" name="矩形 17"/>
            <p:cNvSpPr/>
            <p:nvPr/>
          </p:nvSpPr>
          <p:spPr>
            <a:xfrm>
              <a:off x="838208" y="4199379"/>
              <a:ext cx="1809734" cy="584775"/>
            </a:xfrm>
            <a:prstGeom prst="rect">
              <a:avLst/>
            </a:prstGeom>
          </p:spPr>
          <p:txBody>
            <a:bodyPr wrap="square">
              <a:spAutoFit/>
            </a:bodyPr>
            <a:lstStyle/>
            <a:p>
              <a:pPr algn="ctr">
                <a:lnSpc>
                  <a:spcPct val="200000"/>
                </a:lnSpc>
              </a:pPr>
              <a:r>
                <a:rPr lang="zh-CN" altLang="en-US" sz="800" dirty="0" smtClean="0">
                  <a:solidFill>
                    <a:schemeClr val="bg1"/>
                  </a:solidFill>
                </a:rPr>
                <a:t>点击添加文字文本点击添加文字文本点击添加文字文本</a:t>
              </a:r>
              <a:endParaRPr lang="zh-CN" altLang="en-US" sz="800" dirty="0">
                <a:solidFill>
                  <a:schemeClr val="bg1"/>
                </a:solidFill>
              </a:endParaRPr>
            </a:p>
          </p:txBody>
        </p:sp>
        <p:sp>
          <p:nvSpPr>
            <p:cNvPr id="19" name="business-meeting-of-males_46755"/>
            <p:cNvSpPr>
              <a:spLocks noChangeAspect="1"/>
            </p:cNvSpPr>
            <p:nvPr/>
          </p:nvSpPr>
          <p:spPr bwMode="auto">
            <a:xfrm>
              <a:off x="1494852" y="2567870"/>
              <a:ext cx="496446" cy="542692"/>
            </a:xfrm>
            <a:custGeom>
              <a:avLst/>
              <a:gdLst>
                <a:gd name="connsiteX0" fmla="*/ 0 w 300610"/>
                <a:gd name="connsiteY0" fmla="*/ 295275 h 328613"/>
                <a:gd name="connsiteX1" fmla="*/ 273050 w 300610"/>
                <a:gd name="connsiteY1" fmla="*/ 295275 h 328613"/>
                <a:gd name="connsiteX2" fmla="*/ 273050 w 300610"/>
                <a:gd name="connsiteY2" fmla="*/ 328613 h 328613"/>
                <a:gd name="connsiteX3" fmla="*/ 0 w 300610"/>
                <a:gd name="connsiteY3" fmla="*/ 328613 h 328613"/>
                <a:gd name="connsiteX4" fmla="*/ 142488 w 300610"/>
                <a:gd name="connsiteY4" fmla="*/ 234950 h 328613"/>
                <a:gd name="connsiteX5" fmla="*/ 147637 w 300610"/>
                <a:gd name="connsiteY5" fmla="*/ 241339 h 328613"/>
                <a:gd name="connsiteX6" fmla="*/ 154073 w 300610"/>
                <a:gd name="connsiteY6" fmla="*/ 234950 h 328613"/>
                <a:gd name="connsiteX7" fmla="*/ 161796 w 300610"/>
                <a:gd name="connsiteY7" fmla="*/ 238784 h 328613"/>
                <a:gd name="connsiteX8" fmla="*/ 163083 w 300610"/>
                <a:gd name="connsiteY8" fmla="*/ 240061 h 328613"/>
                <a:gd name="connsiteX9" fmla="*/ 193975 w 300610"/>
                <a:gd name="connsiteY9" fmla="*/ 287338 h 328613"/>
                <a:gd name="connsiteX10" fmla="*/ 174667 w 300610"/>
                <a:gd name="connsiteY10" fmla="*/ 287338 h 328613"/>
                <a:gd name="connsiteX11" fmla="*/ 172093 w 300610"/>
                <a:gd name="connsiteY11" fmla="*/ 272005 h 328613"/>
                <a:gd name="connsiteX12" fmla="*/ 172093 w 300610"/>
                <a:gd name="connsiteY12" fmla="*/ 287338 h 328613"/>
                <a:gd name="connsiteX13" fmla="*/ 147637 w 300610"/>
                <a:gd name="connsiteY13" fmla="*/ 287338 h 328613"/>
                <a:gd name="connsiteX14" fmla="*/ 152786 w 300610"/>
                <a:gd name="connsiteY14" fmla="*/ 279672 h 328613"/>
                <a:gd name="connsiteX15" fmla="*/ 147637 w 300610"/>
                <a:gd name="connsiteY15" fmla="*/ 242617 h 328613"/>
                <a:gd name="connsiteX16" fmla="*/ 142488 w 300610"/>
                <a:gd name="connsiteY16" fmla="*/ 279672 h 328613"/>
                <a:gd name="connsiteX17" fmla="*/ 147637 w 300610"/>
                <a:gd name="connsiteY17" fmla="*/ 287338 h 328613"/>
                <a:gd name="connsiteX18" fmla="*/ 123181 w 300610"/>
                <a:gd name="connsiteY18" fmla="*/ 287338 h 328613"/>
                <a:gd name="connsiteX19" fmla="*/ 123181 w 300610"/>
                <a:gd name="connsiteY19" fmla="*/ 272005 h 328613"/>
                <a:gd name="connsiteX20" fmla="*/ 120607 w 300610"/>
                <a:gd name="connsiteY20" fmla="*/ 287338 h 328613"/>
                <a:gd name="connsiteX21" fmla="*/ 102150 w 300610"/>
                <a:gd name="connsiteY21" fmla="*/ 287338 h 328613"/>
                <a:gd name="connsiteX22" fmla="*/ 101781 w 300610"/>
                <a:gd name="connsiteY22" fmla="*/ 284381 h 328613"/>
                <a:gd name="connsiteX23" fmla="*/ 104316 w 300610"/>
                <a:gd name="connsiteY23" fmla="*/ 268811 h 328613"/>
                <a:gd name="connsiteX24" fmla="*/ 132191 w 300610"/>
                <a:gd name="connsiteY24" fmla="*/ 240061 h 328613"/>
                <a:gd name="connsiteX25" fmla="*/ 133478 w 300610"/>
                <a:gd name="connsiteY25" fmla="*/ 238784 h 328613"/>
                <a:gd name="connsiteX26" fmla="*/ 142488 w 300610"/>
                <a:gd name="connsiteY26" fmla="*/ 234950 h 328613"/>
                <a:gd name="connsiteX27" fmla="*/ 49657 w 300610"/>
                <a:gd name="connsiteY27" fmla="*/ 234950 h 328613"/>
                <a:gd name="connsiteX28" fmla="*/ 54906 w 300610"/>
                <a:gd name="connsiteY28" fmla="*/ 241339 h 328613"/>
                <a:gd name="connsiteX29" fmla="*/ 61468 w 300610"/>
                <a:gd name="connsiteY29" fmla="*/ 234950 h 328613"/>
                <a:gd name="connsiteX30" fmla="*/ 70654 w 300610"/>
                <a:gd name="connsiteY30" fmla="*/ 238784 h 328613"/>
                <a:gd name="connsiteX31" fmla="*/ 71967 w 300610"/>
                <a:gd name="connsiteY31" fmla="*/ 240061 h 328613"/>
                <a:gd name="connsiteX32" fmla="*/ 99833 w 300610"/>
                <a:gd name="connsiteY32" fmla="*/ 268811 h 328613"/>
                <a:gd name="connsiteX33" fmla="*/ 101781 w 300610"/>
                <a:gd name="connsiteY33" fmla="*/ 284381 h 328613"/>
                <a:gd name="connsiteX34" fmla="*/ 101299 w 300610"/>
                <a:gd name="connsiteY34" fmla="*/ 287338 h 328613"/>
                <a:gd name="connsiteX35" fmla="*/ 99854 w 300610"/>
                <a:gd name="connsiteY35" fmla="*/ 287338 h 328613"/>
                <a:gd name="connsiteX36" fmla="*/ 83778 w 300610"/>
                <a:gd name="connsiteY36" fmla="*/ 287338 h 328613"/>
                <a:gd name="connsiteX37" fmla="*/ 79841 w 300610"/>
                <a:gd name="connsiteY37" fmla="*/ 272005 h 328613"/>
                <a:gd name="connsiteX38" fmla="*/ 79841 w 300610"/>
                <a:gd name="connsiteY38" fmla="*/ 287338 h 328613"/>
                <a:gd name="connsiteX39" fmla="*/ 56219 w 300610"/>
                <a:gd name="connsiteY39" fmla="*/ 287338 h 328613"/>
                <a:gd name="connsiteX40" fmla="*/ 61468 w 300610"/>
                <a:gd name="connsiteY40" fmla="*/ 279672 h 328613"/>
                <a:gd name="connsiteX41" fmla="*/ 54906 w 300610"/>
                <a:gd name="connsiteY41" fmla="*/ 242617 h 328613"/>
                <a:gd name="connsiteX42" fmla="*/ 49657 w 300610"/>
                <a:gd name="connsiteY42" fmla="*/ 279672 h 328613"/>
                <a:gd name="connsiteX43" fmla="*/ 54906 w 300610"/>
                <a:gd name="connsiteY43" fmla="*/ 287338 h 328613"/>
                <a:gd name="connsiteX44" fmla="*/ 31284 w 300610"/>
                <a:gd name="connsiteY44" fmla="*/ 287338 h 328613"/>
                <a:gd name="connsiteX45" fmla="*/ 31284 w 300610"/>
                <a:gd name="connsiteY45" fmla="*/ 272005 h 328613"/>
                <a:gd name="connsiteX46" fmla="*/ 27347 w 300610"/>
                <a:gd name="connsiteY46" fmla="*/ 287338 h 328613"/>
                <a:gd name="connsiteX47" fmla="*/ 8975 w 300610"/>
                <a:gd name="connsiteY47" fmla="*/ 287338 h 328613"/>
                <a:gd name="connsiteX48" fmla="*/ 39158 w 300610"/>
                <a:gd name="connsiteY48" fmla="*/ 240061 h 328613"/>
                <a:gd name="connsiteX49" fmla="*/ 40471 w 300610"/>
                <a:gd name="connsiteY49" fmla="*/ 238784 h 328613"/>
                <a:gd name="connsiteX50" fmla="*/ 49657 w 300610"/>
                <a:gd name="connsiteY50" fmla="*/ 234950 h 328613"/>
                <a:gd name="connsiteX51" fmla="*/ 148431 w 300610"/>
                <a:gd name="connsiteY51" fmla="*/ 187325 h 328613"/>
                <a:gd name="connsiteX52" fmla="*/ 171450 w 300610"/>
                <a:gd name="connsiteY52" fmla="*/ 210344 h 328613"/>
                <a:gd name="connsiteX53" fmla="*/ 148431 w 300610"/>
                <a:gd name="connsiteY53" fmla="*/ 233363 h 328613"/>
                <a:gd name="connsiteX54" fmla="*/ 125412 w 300610"/>
                <a:gd name="connsiteY54" fmla="*/ 210344 h 328613"/>
                <a:gd name="connsiteX55" fmla="*/ 148431 w 300610"/>
                <a:gd name="connsiteY55" fmla="*/ 187325 h 328613"/>
                <a:gd name="connsiteX56" fmla="*/ 55563 w 300610"/>
                <a:gd name="connsiteY56" fmla="*/ 187325 h 328613"/>
                <a:gd name="connsiteX57" fmla="*/ 79376 w 300610"/>
                <a:gd name="connsiteY57" fmla="*/ 210344 h 328613"/>
                <a:gd name="connsiteX58" fmla="*/ 55563 w 300610"/>
                <a:gd name="connsiteY58" fmla="*/ 233363 h 328613"/>
                <a:gd name="connsiteX59" fmla="*/ 31750 w 300610"/>
                <a:gd name="connsiteY59" fmla="*/ 210344 h 328613"/>
                <a:gd name="connsiteX60" fmla="*/ 55563 w 300610"/>
                <a:gd name="connsiteY60" fmla="*/ 187325 h 328613"/>
                <a:gd name="connsiteX61" fmla="*/ 241300 w 300610"/>
                <a:gd name="connsiteY61" fmla="*/ 71438 h 328613"/>
                <a:gd name="connsiteX62" fmla="*/ 241375 w 300610"/>
                <a:gd name="connsiteY62" fmla="*/ 71900 h 328613"/>
                <a:gd name="connsiteX63" fmla="*/ 241259 w 300610"/>
                <a:gd name="connsiteY63" fmla="*/ 71762 h 328613"/>
                <a:gd name="connsiteX64" fmla="*/ 192087 w 300610"/>
                <a:gd name="connsiteY64" fmla="*/ 58056 h 328613"/>
                <a:gd name="connsiteX65" fmla="*/ 207583 w 300610"/>
                <a:gd name="connsiteY65" fmla="*/ 70713 h 328613"/>
                <a:gd name="connsiteX66" fmla="*/ 221918 w 300610"/>
                <a:gd name="connsiteY66" fmla="*/ 69419 h 328613"/>
                <a:gd name="connsiteX67" fmla="*/ 224524 w 300610"/>
                <a:gd name="connsiteY67" fmla="*/ 68124 h 328613"/>
                <a:gd name="connsiteX68" fmla="*/ 234950 w 300610"/>
                <a:gd name="connsiteY68" fmla="*/ 64240 h 328613"/>
                <a:gd name="connsiteX69" fmla="*/ 235764 w 300610"/>
                <a:gd name="connsiteY69" fmla="*/ 65211 h 328613"/>
                <a:gd name="connsiteX70" fmla="*/ 241259 w 300610"/>
                <a:gd name="connsiteY70" fmla="*/ 71762 h 328613"/>
                <a:gd name="connsiteX71" fmla="*/ 234950 w 300610"/>
                <a:gd name="connsiteY71" fmla="*/ 120651 h 328613"/>
                <a:gd name="connsiteX72" fmla="*/ 241300 w 300610"/>
                <a:gd name="connsiteY72" fmla="*/ 131763 h 328613"/>
                <a:gd name="connsiteX73" fmla="*/ 249238 w 300610"/>
                <a:gd name="connsiteY73" fmla="*/ 120651 h 328613"/>
                <a:gd name="connsiteX74" fmla="*/ 241375 w 300610"/>
                <a:gd name="connsiteY74" fmla="*/ 71900 h 328613"/>
                <a:gd name="connsiteX75" fmla="*/ 241465 w 300610"/>
                <a:gd name="connsiteY75" fmla="*/ 72008 h 328613"/>
                <a:gd name="connsiteX76" fmla="*/ 249284 w 300610"/>
                <a:gd name="connsiteY76" fmla="*/ 64240 h 328613"/>
                <a:gd name="connsiteX77" fmla="*/ 261013 w 300610"/>
                <a:gd name="connsiteY77" fmla="*/ 68124 h 328613"/>
                <a:gd name="connsiteX78" fmla="*/ 261013 w 300610"/>
                <a:gd name="connsiteY78" fmla="*/ 69419 h 328613"/>
                <a:gd name="connsiteX79" fmla="*/ 288380 w 300610"/>
                <a:gd name="connsiteY79" fmla="*/ 166518 h 328613"/>
                <a:gd name="connsiteX80" fmla="*/ 277954 w 300610"/>
                <a:gd name="connsiteY80" fmla="*/ 172992 h 328613"/>
                <a:gd name="connsiteX81" fmla="*/ 272742 w 300610"/>
                <a:gd name="connsiteY81" fmla="*/ 170402 h 328613"/>
                <a:gd name="connsiteX82" fmla="*/ 270135 w 300610"/>
                <a:gd name="connsiteY82" fmla="*/ 169108 h 328613"/>
                <a:gd name="connsiteX83" fmla="*/ 270135 w 300610"/>
                <a:gd name="connsiteY83" fmla="*/ 279154 h 328613"/>
                <a:gd name="connsiteX84" fmla="*/ 255800 w 300610"/>
                <a:gd name="connsiteY84" fmla="*/ 292100 h 328613"/>
                <a:gd name="connsiteX85" fmla="*/ 242769 w 300610"/>
                <a:gd name="connsiteY85" fmla="*/ 279154 h 328613"/>
                <a:gd name="connsiteX86" fmla="*/ 242769 w 300610"/>
                <a:gd name="connsiteY86" fmla="*/ 183349 h 328613"/>
                <a:gd name="connsiteX87" fmla="*/ 241465 w 300610"/>
                <a:gd name="connsiteY87" fmla="*/ 183349 h 328613"/>
                <a:gd name="connsiteX88" fmla="*/ 240162 w 300610"/>
                <a:gd name="connsiteY88" fmla="*/ 183349 h 328613"/>
                <a:gd name="connsiteX89" fmla="*/ 240162 w 300610"/>
                <a:gd name="connsiteY89" fmla="*/ 279154 h 328613"/>
                <a:gd name="connsiteX90" fmla="*/ 225827 w 300610"/>
                <a:gd name="connsiteY90" fmla="*/ 292100 h 328613"/>
                <a:gd name="connsiteX91" fmla="*/ 212796 w 300610"/>
                <a:gd name="connsiteY91" fmla="*/ 279154 h 328613"/>
                <a:gd name="connsiteX92" fmla="*/ 212796 w 300610"/>
                <a:gd name="connsiteY92" fmla="*/ 166518 h 328613"/>
                <a:gd name="connsiteX93" fmla="*/ 212796 w 300610"/>
                <a:gd name="connsiteY93" fmla="*/ 165224 h 328613"/>
                <a:gd name="connsiteX94" fmla="*/ 211492 w 300610"/>
                <a:gd name="connsiteY94" fmla="*/ 156161 h 328613"/>
                <a:gd name="connsiteX95" fmla="*/ 211492 w 300610"/>
                <a:gd name="connsiteY95" fmla="*/ 95312 h 328613"/>
                <a:gd name="connsiteX96" fmla="*/ 201067 w 300610"/>
                <a:gd name="connsiteY96" fmla="*/ 92723 h 328613"/>
                <a:gd name="connsiteX97" fmla="*/ 192087 w 300610"/>
                <a:gd name="connsiteY97" fmla="*/ 87320 h 328613"/>
                <a:gd name="connsiteX98" fmla="*/ 192087 w 300610"/>
                <a:gd name="connsiteY98" fmla="*/ 61369 h 328613"/>
                <a:gd name="connsiteX99" fmla="*/ 41275 w 300610"/>
                <a:gd name="connsiteY99" fmla="*/ 53975 h 328613"/>
                <a:gd name="connsiteX100" fmla="*/ 41275 w 300610"/>
                <a:gd name="connsiteY100" fmla="*/ 69850 h 328613"/>
                <a:gd name="connsiteX101" fmla="*/ 71438 w 300610"/>
                <a:gd name="connsiteY101" fmla="*/ 106363 h 328613"/>
                <a:gd name="connsiteX102" fmla="*/ 90488 w 300610"/>
                <a:gd name="connsiteY102" fmla="*/ 96838 h 328613"/>
                <a:gd name="connsiteX103" fmla="*/ 115888 w 300610"/>
                <a:gd name="connsiteY103" fmla="*/ 107950 h 328613"/>
                <a:gd name="connsiteX104" fmla="*/ 160338 w 300610"/>
                <a:gd name="connsiteY104" fmla="*/ 93663 h 328613"/>
                <a:gd name="connsiteX105" fmla="*/ 160338 w 300610"/>
                <a:gd name="connsiteY105" fmla="*/ 74613 h 328613"/>
                <a:gd name="connsiteX106" fmla="*/ 114300 w 300610"/>
                <a:gd name="connsiteY106" fmla="*/ 88900 h 328613"/>
                <a:gd name="connsiteX107" fmla="*/ 90488 w 300610"/>
                <a:gd name="connsiteY107" fmla="*/ 69850 h 328613"/>
                <a:gd name="connsiteX108" fmla="*/ 73025 w 300610"/>
                <a:gd name="connsiteY108" fmla="*/ 88900 h 328613"/>
                <a:gd name="connsiteX109" fmla="*/ 36512 w 300610"/>
                <a:gd name="connsiteY109" fmla="*/ 46038 h 328613"/>
                <a:gd name="connsiteX110" fmla="*/ 73025 w 300610"/>
                <a:gd name="connsiteY110" fmla="*/ 82551 h 328613"/>
                <a:gd name="connsiteX111" fmla="*/ 90488 w 300610"/>
                <a:gd name="connsiteY111" fmla="*/ 66676 h 328613"/>
                <a:gd name="connsiteX112" fmla="*/ 115888 w 300610"/>
                <a:gd name="connsiteY112" fmla="*/ 84138 h 328613"/>
                <a:gd name="connsiteX113" fmla="*/ 163513 w 300610"/>
                <a:gd name="connsiteY113" fmla="*/ 68263 h 328613"/>
                <a:gd name="connsiteX114" fmla="*/ 163513 w 300610"/>
                <a:gd name="connsiteY114" fmla="*/ 146051 h 328613"/>
                <a:gd name="connsiteX115" fmla="*/ 168275 w 300610"/>
                <a:gd name="connsiteY115" fmla="*/ 146051 h 328613"/>
                <a:gd name="connsiteX116" fmla="*/ 168275 w 300610"/>
                <a:gd name="connsiteY116" fmla="*/ 150813 h 328613"/>
                <a:gd name="connsiteX117" fmla="*/ 31750 w 300610"/>
                <a:gd name="connsiteY117" fmla="*/ 150813 h 328613"/>
                <a:gd name="connsiteX118" fmla="*/ 31750 w 300610"/>
                <a:gd name="connsiteY118" fmla="*/ 146051 h 328613"/>
                <a:gd name="connsiteX119" fmla="*/ 36512 w 300610"/>
                <a:gd name="connsiteY119" fmla="*/ 146051 h 328613"/>
                <a:gd name="connsiteX120" fmla="*/ 163275 w 300610"/>
                <a:gd name="connsiteY120" fmla="*/ 25400 h 328613"/>
                <a:gd name="connsiteX121" fmla="*/ 167185 w 300610"/>
                <a:gd name="connsiteY121" fmla="*/ 26694 h 328613"/>
                <a:gd name="connsiteX122" fmla="*/ 172397 w 300610"/>
                <a:gd name="connsiteY122" fmla="*/ 31873 h 328613"/>
                <a:gd name="connsiteX123" fmla="*/ 180975 w 300610"/>
                <a:gd name="connsiteY123" fmla="*/ 45445 h 328613"/>
                <a:gd name="connsiteX124" fmla="*/ 180975 w 300610"/>
                <a:gd name="connsiteY124" fmla="*/ 50687 h 328613"/>
                <a:gd name="connsiteX125" fmla="*/ 180975 w 300610"/>
                <a:gd name="connsiteY125" fmla="*/ 74578 h 328613"/>
                <a:gd name="connsiteX126" fmla="*/ 180975 w 300610"/>
                <a:gd name="connsiteY126" fmla="*/ 80634 h 328613"/>
                <a:gd name="connsiteX127" fmla="*/ 177936 w 300610"/>
                <a:gd name="connsiteY127" fmla="*/ 78805 h 328613"/>
                <a:gd name="connsiteX128" fmla="*/ 160669 w 300610"/>
                <a:gd name="connsiteY128" fmla="*/ 59061 h 328613"/>
                <a:gd name="connsiteX129" fmla="*/ 158062 w 300610"/>
                <a:gd name="connsiteY129" fmla="*/ 55177 h 328613"/>
                <a:gd name="connsiteX130" fmla="*/ 151547 w 300610"/>
                <a:gd name="connsiteY130" fmla="*/ 42230 h 328613"/>
                <a:gd name="connsiteX131" fmla="*/ 156759 w 300610"/>
                <a:gd name="connsiteY131" fmla="*/ 26694 h 328613"/>
                <a:gd name="connsiteX132" fmla="*/ 163275 w 300610"/>
                <a:gd name="connsiteY132" fmla="*/ 25400 h 328613"/>
                <a:gd name="connsiteX133" fmla="*/ 242094 w 300610"/>
                <a:gd name="connsiteY133" fmla="*/ 1588 h 328613"/>
                <a:gd name="connsiteX134" fmla="*/ 273051 w 300610"/>
                <a:gd name="connsiteY134" fmla="*/ 31751 h 328613"/>
                <a:gd name="connsiteX135" fmla="*/ 242094 w 300610"/>
                <a:gd name="connsiteY135" fmla="*/ 61914 h 328613"/>
                <a:gd name="connsiteX136" fmla="*/ 211137 w 300610"/>
                <a:gd name="connsiteY136" fmla="*/ 31751 h 328613"/>
                <a:gd name="connsiteX137" fmla="*/ 242094 w 300610"/>
                <a:gd name="connsiteY137" fmla="*/ 1588 h 328613"/>
                <a:gd name="connsiteX138" fmla="*/ 27917 w 300610"/>
                <a:gd name="connsiteY138" fmla="*/ 0 h 328613"/>
                <a:gd name="connsiteX139" fmla="*/ 175282 w 300610"/>
                <a:gd name="connsiteY139" fmla="*/ 0 h 328613"/>
                <a:gd name="connsiteX140" fmla="*/ 192087 w 300610"/>
                <a:gd name="connsiteY140" fmla="*/ 16856 h 328613"/>
                <a:gd name="connsiteX141" fmla="*/ 192087 w 300610"/>
                <a:gd name="connsiteY141" fmla="*/ 58056 h 328613"/>
                <a:gd name="connsiteX142" fmla="*/ 185592 w 300610"/>
                <a:gd name="connsiteY142" fmla="*/ 52750 h 328613"/>
                <a:gd name="connsiteX143" fmla="*/ 180975 w 300610"/>
                <a:gd name="connsiteY143" fmla="*/ 45445 h 328613"/>
                <a:gd name="connsiteX144" fmla="*/ 180975 w 300610"/>
                <a:gd name="connsiteY144" fmla="*/ 34672 h 328613"/>
                <a:gd name="connsiteX145" fmla="*/ 180975 w 300610"/>
                <a:gd name="connsiteY145" fmla="*/ 17870 h 328613"/>
                <a:gd name="connsiteX146" fmla="*/ 175770 w 300610"/>
                <a:gd name="connsiteY146" fmla="*/ 12700 h 328613"/>
                <a:gd name="connsiteX147" fmla="*/ 27430 w 300610"/>
                <a:gd name="connsiteY147" fmla="*/ 12700 h 328613"/>
                <a:gd name="connsiteX148" fmla="*/ 22225 w 300610"/>
                <a:gd name="connsiteY148" fmla="*/ 17870 h 328613"/>
                <a:gd name="connsiteX149" fmla="*/ 22225 w 300610"/>
                <a:gd name="connsiteY149" fmla="*/ 152288 h 328613"/>
                <a:gd name="connsiteX150" fmla="*/ 27430 w 300610"/>
                <a:gd name="connsiteY150" fmla="*/ 158750 h 328613"/>
                <a:gd name="connsiteX151" fmla="*/ 175770 w 300610"/>
                <a:gd name="connsiteY151" fmla="*/ 158750 h 328613"/>
                <a:gd name="connsiteX152" fmla="*/ 180975 w 300610"/>
                <a:gd name="connsiteY152" fmla="*/ 152288 h 328613"/>
                <a:gd name="connsiteX153" fmla="*/ 180975 w 300610"/>
                <a:gd name="connsiteY153" fmla="*/ 107919 h 328613"/>
                <a:gd name="connsiteX154" fmla="*/ 180975 w 300610"/>
                <a:gd name="connsiteY154" fmla="*/ 80634 h 328613"/>
                <a:gd name="connsiteX155" fmla="*/ 192087 w 300610"/>
                <a:gd name="connsiteY155" fmla="*/ 87320 h 328613"/>
                <a:gd name="connsiteX156" fmla="*/ 192087 w 300610"/>
                <a:gd name="connsiteY156" fmla="*/ 94819 h 328613"/>
                <a:gd name="connsiteX157" fmla="*/ 192087 w 300610"/>
                <a:gd name="connsiteY157" fmla="*/ 151710 h 328613"/>
                <a:gd name="connsiteX158" fmla="*/ 175282 w 300610"/>
                <a:gd name="connsiteY158" fmla="*/ 169863 h 328613"/>
                <a:gd name="connsiteX159" fmla="*/ 27917 w 300610"/>
                <a:gd name="connsiteY159" fmla="*/ 169863 h 328613"/>
                <a:gd name="connsiteX160" fmla="*/ 11112 w 300610"/>
                <a:gd name="connsiteY160" fmla="*/ 151710 h 328613"/>
                <a:gd name="connsiteX161" fmla="*/ 11112 w 300610"/>
                <a:gd name="connsiteY161" fmla="*/ 16856 h 328613"/>
                <a:gd name="connsiteX162" fmla="*/ 27917 w 300610"/>
                <a:gd name="connsiteY162"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Lst>
              <a:rect l="l" t="t" r="r" b="b"/>
              <a:pathLst>
                <a:path w="300610" h="328613">
                  <a:moveTo>
                    <a:pt x="0" y="295275"/>
                  </a:moveTo>
                  <a:lnTo>
                    <a:pt x="273050" y="295275"/>
                  </a:lnTo>
                  <a:lnTo>
                    <a:pt x="273050" y="328613"/>
                  </a:lnTo>
                  <a:lnTo>
                    <a:pt x="0" y="328613"/>
                  </a:lnTo>
                  <a:close/>
                  <a:moveTo>
                    <a:pt x="142488" y="234950"/>
                  </a:moveTo>
                  <a:cubicBezTo>
                    <a:pt x="142488" y="234950"/>
                    <a:pt x="142488" y="234950"/>
                    <a:pt x="147637" y="241339"/>
                  </a:cubicBezTo>
                  <a:cubicBezTo>
                    <a:pt x="147637" y="241339"/>
                    <a:pt x="147637" y="241339"/>
                    <a:pt x="154073" y="234950"/>
                  </a:cubicBezTo>
                  <a:cubicBezTo>
                    <a:pt x="156647" y="236228"/>
                    <a:pt x="159222" y="237506"/>
                    <a:pt x="161796" y="238784"/>
                  </a:cubicBezTo>
                  <a:cubicBezTo>
                    <a:pt x="163083" y="240061"/>
                    <a:pt x="163083" y="240061"/>
                    <a:pt x="163083" y="240061"/>
                  </a:cubicBezTo>
                  <a:cubicBezTo>
                    <a:pt x="172093" y="245172"/>
                    <a:pt x="195262" y="259228"/>
                    <a:pt x="193975" y="287338"/>
                  </a:cubicBezTo>
                  <a:cubicBezTo>
                    <a:pt x="193975" y="287338"/>
                    <a:pt x="193975" y="287338"/>
                    <a:pt x="174667" y="287338"/>
                  </a:cubicBezTo>
                  <a:cubicBezTo>
                    <a:pt x="175955" y="280949"/>
                    <a:pt x="174667" y="275838"/>
                    <a:pt x="172093" y="272005"/>
                  </a:cubicBezTo>
                  <a:cubicBezTo>
                    <a:pt x="172093" y="272005"/>
                    <a:pt x="172093" y="272005"/>
                    <a:pt x="172093" y="287338"/>
                  </a:cubicBezTo>
                  <a:cubicBezTo>
                    <a:pt x="172093" y="287338"/>
                    <a:pt x="172093" y="287338"/>
                    <a:pt x="147637" y="287338"/>
                  </a:cubicBezTo>
                  <a:cubicBezTo>
                    <a:pt x="147637" y="287338"/>
                    <a:pt x="147637" y="287338"/>
                    <a:pt x="152786" y="279672"/>
                  </a:cubicBezTo>
                  <a:cubicBezTo>
                    <a:pt x="152786" y="279672"/>
                    <a:pt x="152786" y="279672"/>
                    <a:pt x="147637" y="242617"/>
                  </a:cubicBezTo>
                  <a:cubicBezTo>
                    <a:pt x="147637" y="242617"/>
                    <a:pt x="147637" y="242617"/>
                    <a:pt x="142488" y="279672"/>
                  </a:cubicBezTo>
                  <a:cubicBezTo>
                    <a:pt x="142488" y="279672"/>
                    <a:pt x="142488" y="279672"/>
                    <a:pt x="147637" y="287338"/>
                  </a:cubicBezTo>
                  <a:cubicBezTo>
                    <a:pt x="147637" y="287338"/>
                    <a:pt x="147637" y="287338"/>
                    <a:pt x="123181" y="287338"/>
                  </a:cubicBezTo>
                  <a:cubicBezTo>
                    <a:pt x="123181" y="287338"/>
                    <a:pt x="123181" y="287338"/>
                    <a:pt x="123181" y="272005"/>
                  </a:cubicBezTo>
                  <a:cubicBezTo>
                    <a:pt x="120607" y="275838"/>
                    <a:pt x="119319" y="280949"/>
                    <a:pt x="120607" y="287338"/>
                  </a:cubicBezTo>
                  <a:lnTo>
                    <a:pt x="102150" y="287338"/>
                  </a:lnTo>
                  <a:lnTo>
                    <a:pt x="101781" y="284381"/>
                  </a:lnTo>
                  <a:lnTo>
                    <a:pt x="104316" y="268811"/>
                  </a:lnTo>
                  <a:cubicBezTo>
                    <a:pt x="110712" y="252759"/>
                    <a:pt x="125433" y="243895"/>
                    <a:pt x="132191" y="240061"/>
                  </a:cubicBezTo>
                  <a:cubicBezTo>
                    <a:pt x="132191" y="240061"/>
                    <a:pt x="132191" y="240061"/>
                    <a:pt x="133478" y="238784"/>
                  </a:cubicBezTo>
                  <a:cubicBezTo>
                    <a:pt x="136053" y="237506"/>
                    <a:pt x="138627" y="236228"/>
                    <a:pt x="142488" y="234950"/>
                  </a:cubicBezTo>
                  <a:close/>
                  <a:moveTo>
                    <a:pt x="49657" y="234950"/>
                  </a:moveTo>
                  <a:cubicBezTo>
                    <a:pt x="49657" y="234950"/>
                    <a:pt x="49657" y="234950"/>
                    <a:pt x="54906" y="241339"/>
                  </a:cubicBezTo>
                  <a:cubicBezTo>
                    <a:pt x="54906" y="241339"/>
                    <a:pt x="54906" y="241339"/>
                    <a:pt x="61468" y="234950"/>
                  </a:cubicBezTo>
                  <a:cubicBezTo>
                    <a:pt x="64093" y="236228"/>
                    <a:pt x="68030" y="237506"/>
                    <a:pt x="70654" y="238784"/>
                  </a:cubicBezTo>
                  <a:cubicBezTo>
                    <a:pt x="70654" y="240061"/>
                    <a:pt x="70654" y="240061"/>
                    <a:pt x="71967" y="240061"/>
                  </a:cubicBezTo>
                  <a:cubicBezTo>
                    <a:pt x="78856" y="243895"/>
                    <a:pt x="93866" y="252759"/>
                    <a:pt x="99833" y="268811"/>
                  </a:cubicBezTo>
                  <a:lnTo>
                    <a:pt x="101781" y="284381"/>
                  </a:lnTo>
                  <a:lnTo>
                    <a:pt x="101299" y="287338"/>
                  </a:lnTo>
                  <a:lnTo>
                    <a:pt x="99854" y="287338"/>
                  </a:lnTo>
                  <a:cubicBezTo>
                    <a:pt x="97557" y="287338"/>
                    <a:pt x="92964" y="287338"/>
                    <a:pt x="83778" y="287338"/>
                  </a:cubicBezTo>
                  <a:cubicBezTo>
                    <a:pt x="83778" y="280949"/>
                    <a:pt x="82465" y="275838"/>
                    <a:pt x="79841" y="272005"/>
                  </a:cubicBezTo>
                  <a:cubicBezTo>
                    <a:pt x="79841" y="272005"/>
                    <a:pt x="79841" y="272005"/>
                    <a:pt x="79841" y="287338"/>
                  </a:cubicBezTo>
                  <a:cubicBezTo>
                    <a:pt x="79841" y="287338"/>
                    <a:pt x="79841" y="287338"/>
                    <a:pt x="56219" y="287338"/>
                  </a:cubicBezTo>
                  <a:cubicBezTo>
                    <a:pt x="56219" y="287338"/>
                    <a:pt x="56219" y="287338"/>
                    <a:pt x="61468" y="279672"/>
                  </a:cubicBezTo>
                  <a:cubicBezTo>
                    <a:pt x="61468" y="279672"/>
                    <a:pt x="61468" y="279672"/>
                    <a:pt x="54906" y="242617"/>
                  </a:cubicBezTo>
                  <a:cubicBezTo>
                    <a:pt x="54906" y="242617"/>
                    <a:pt x="54906" y="242617"/>
                    <a:pt x="49657" y="279672"/>
                  </a:cubicBezTo>
                  <a:cubicBezTo>
                    <a:pt x="49657" y="279672"/>
                    <a:pt x="49657" y="279672"/>
                    <a:pt x="54906" y="287338"/>
                  </a:cubicBezTo>
                  <a:cubicBezTo>
                    <a:pt x="54906" y="287338"/>
                    <a:pt x="54906" y="287338"/>
                    <a:pt x="31284" y="287338"/>
                  </a:cubicBezTo>
                  <a:cubicBezTo>
                    <a:pt x="31284" y="287338"/>
                    <a:pt x="31284" y="287338"/>
                    <a:pt x="31284" y="272005"/>
                  </a:cubicBezTo>
                  <a:cubicBezTo>
                    <a:pt x="28660" y="275838"/>
                    <a:pt x="27347" y="280949"/>
                    <a:pt x="27347" y="287338"/>
                  </a:cubicBezTo>
                  <a:lnTo>
                    <a:pt x="8975" y="287338"/>
                  </a:lnTo>
                  <a:cubicBezTo>
                    <a:pt x="6350" y="259228"/>
                    <a:pt x="29972" y="245172"/>
                    <a:pt x="39158" y="240061"/>
                  </a:cubicBezTo>
                  <a:cubicBezTo>
                    <a:pt x="39158" y="240061"/>
                    <a:pt x="40471" y="240061"/>
                    <a:pt x="40471" y="238784"/>
                  </a:cubicBezTo>
                  <a:cubicBezTo>
                    <a:pt x="43095" y="237506"/>
                    <a:pt x="45720" y="236228"/>
                    <a:pt x="49657" y="234950"/>
                  </a:cubicBezTo>
                  <a:close/>
                  <a:moveTo>
                    <a:pt x="148431" y="187325"/>
                  </a:moveTo>
                  <a:cubicBezTo>
                    <a:pt x="161144" y="187325"/>
                    <a:pt x="171450" y="197631"/>
                    <a:pt x="171450" y="210344"/>
                  </a:cubicBezTo>
                  <a:cubicBezTo>
                    <a:pt x="171450" y="223057"/>
                    <a:pt x="161144" y="233363"/>
                    <a:pt x="148431" y="233363"/>
                  </a:cubicBezTo>
                  <a:cubicBezTo>
                    <a:pt x="135718" y="233363"/>
                    <a:pt x="125412" y="223057"/>
                    <a:pt x="125412" y="210344"/>
                  </a:cubicBezTo>
                  <a:cubicBezTo>
                    <a:pt x="125412" y="197631"/>
                    <a:pt x="135718" y="187325"/>
                    <a:pt x="148431" y="187325"/>
                  </a:cubicBezTo>
                  <a:close/>
                  <a:moveTo>
                    <a:pt x="55563" y="187325"/>
                  </a:moveTo>
                  <a:cubicBezTo>
                    <a:pt x="68715" y="187325"/>
                    <a:pt x="79376" y="197631"/>
                    <a:pt x="79376" y="210344"/>
                  </a:cubicBezTo>
                  <a:cubicBezTo>
                    <a:pt x="79376" y="223057"/>
                    <a:pt x="68715" y="233363"/>
                    <a:pt x="55563" y="233363"/>
                  </a:cubicBezTo>
                  <a:cubicBezTo>
                    <a:pt x="42411" y="233363"/>
                    <a:pt x="31750" y="223057"/>
                    <a:pt x="31750" y="210344"/>
                  </a:cubicBezTo>
                  <a:cubicBezTo>
                    <a:pt x="31750" y="197631"/>
                    <a:pt x="42411" y="187325"/>
                    <a:pt x="55563" y="187325"/>
                  </a:cubicBezTo>
                  <a:close/>
                  <a:moveTo>
                    <a:pt x="241300" y="71438"/>
                  </a:moveTo>
                  <a:lnTo>
                    <a:pt x="241375" y="71900"/>
                  </a:lnTo>
                  <a:lnTo>
                    <a:pt x="241259" y="71762"/>
                  </a:lnTo>
                  <a:close/>
                  <a:moveTo>
                    <a:pt x="192087" y="58056"/>
                  </a:moveTo>
                  <a:lnTo>
                    <a:pt x="207583" y="70713"/>
                  </a:lnTo>
                  <a:cubicBezTo>
                    <a:pt x="212796" y="72008"/>
                    <a:pt x="216705" y="72008"/>
                    <a:pt x="221918" y="69419"/>
                  </a:cubicBezTo>
                  <a:cubicBezTo>
                    <a:pt x="223221" y="68124"/>
                    <a:pt x="223221" y="68124"/>
                    <a:pt x="224524" y="68124"/>
                  </a:cubicBezTo>
                  <a:cubicBezTo>
                    <a:pt x="227131" y="65535"/>
                    <a:pt x="231040" y="64240"/>
                    <a:pt x="234950" y="64240"/>
                  </a:cubicBezTo>
                  <a:cubicBezTo>
                    <a:pt x="234950" y="64240"/>
                    <a:pt x="234950" y="64240"/>
                    <a:pt x="235764" y="65211"/>
                  </a:cubicBezTo>
                  <a:lnTo>
                    <a:pt x="241259" y="71762"/>
                  </a:lnTo>
                  <a:lnTo>
                    <a:pt x="234950" y="120651"/>
                  </a:lnTo>
                  <a:lnTo>
                    <a:pt x="241300" y="131763"/>
                  </a:lnTo>
                  <a:lnTo>
                    <a:pt x="249238" y="120651"/>
                  </a:lnTo>
                  <a:lnTo>
                    <a:pt x="241375" y="71900"/>
                  </a:lnTo>
                  <a:lnTo>
                    <a:pt x="241465" y="72008"/>
                  </a:lnTo>
                  <a:cubicBezTo>
                    <a:pt x="241465" y="72008"/>
                    <a:pt x="241465" y="72008"/>
                    <a:pt x="249284" y="64240"/>
                  </a:cubicBezTo>
                  <a:cubicBezTo>
                    <a:pt x="253194" y="64240"/>
                    <a:pt x="257103" y="66829"/>
                    <a:pt x="261013" y="68124"/>
                  </a:cubicBezTo>
                  <a:cubicBezTo>
                    <a:pt x="261013" y="68124"/>
                    <a:pt x="261013" y="69419"/>
                    <a:pt x="261013" y="69419"/>
                  </a:cubicBezTo>
                  <a:cubicBezTo>
                    <a:pt x="276651" y="78481"/>
                    <a:pt x="322262" y="105669"/>
                    <a:pt x="288380" y="166518"/>
                  </a:cubicBezTo>
                  <a:cubicBezTo>
                    <a:pt x="285773" y="170402"/>
                    <a:pt x="281864" y="172992"/>
                    <a:pt x="277954" y="172992"/>
                  </a:cubicBezTo>
                  <a:cubicBezTo>
                    <a:pt x="276651" y="172992"/>
                    <a:pt x="274045" y="171697"/>
                    <a:pt x="272742" y="170402"/>
                  </a:cubicBezTo>
                  <a:cubicBezTo>
                    <a:pt x="271438" y="170402"/>
                    <a:pt x="271438" y="170402"/>
                    <a:pt x="270135" y="169108"/>
                  </a:cubicBezTo>
                  <a:cubicBezTo>
                    <a:pt x="270135" y="169108"/>
                    <a:pt x="270135" y="169108"/>
                    <a:pt x="270135" y="279154"/>
                  </a:cubicBezTo>
                  <a:cubicBezTo>
                    <a:pt x="270135" y="286922"/>
                    <a:pt x="263619" y="292100"/>
                    <a:pt x="255800" y="292100"/>
                  </a:cubicBezTo>
                  <a:cubicBezTo>
                    <a:pt x="247981" y="292100"/>
                    <a:pt x="242769" y="286922"/>
                    <a:pt x="242769" y="279154"/>
                  </a:cubicBezTo>
                  <a:cubicBezTo>
                    <a:pt x="242769" y="279154"/>
                    <a:pt x="242769" y="279154"/>
                    <a:pt x="242769" y="183349"/>
                  </a:cubicBezTo>
                  <a:cubicBezTo>
                    <a:pt x="242769" y="183349"/>
                    <a:pt x="242769" y="183349"/>
                    <a:pt x="241465" y="183349"/>
                  </a:cubicBezTo>
                  <a:cubicBezTo>
                    <a:pt x="241465" y="183349"/>
                    <a:pt x="241465" y="183349"/>
                    <a:pt x="240162" y="183349"/>
                  </a:cubicBezTo>
                  <a:cubicBezTo>
                    <a:pt x="240162" y="183349"/>
                    <a:pt x="240162" y="183349"/>
                    <a:pt x="240162" y="279154"/>
                  </a:cubicBezTo>
                  <a:cubicBezTo>
                    <a:pt x="240162" y="286922"/>
                    <a:pt x="233646" y="292100"/>
                    <a:pt x="225827" y="292100"/>
                  </a:cubicBezTo>
                  <a:cubicBezTo>
                    <a:pt x="219312" y="292100"/>
                    <a:pt x="212796" y="286922"/>
                    <a:pt x="212796" y="279154"/>
                  </a:cubicBezTo>
                  <a:cubicBezTo>
                    <a:pt x="212796" y="279154"/>
                    <a:pt x="212796" y="279154"/>
                    <a:pt x="212796" y="166518"/>
                  </a:cubicBezTo>
                  <a:cubicBezTo>
                    <a:pt x="212796" y="166518"/>
                    <a:pt x="212796" y="166518"/>
                    <a:pt x="212796" y="165224"/>
                  </a:cubicBezTo>
                  <a:cubicBezTo>
                    <a:pt x="211492" y="162634"/>
                    <a:pt x="211492" y="160045"/>
                    <a:pt x="211492" y="156161"/>
                  </a:cubicBezTo>
                  <a:cubicBezTo>
                    <a:pt x="211492" y="156161"/>
                    <a:pt x="211492" y="156161"/>
                    <a:pt x="211492" y="95312"/>
                  </a:cubicBezTo>
                  <a:cubicBezTo>
                    <a:pt x="207583" y="95312"/>
                    <a:pt x="203673" y="94017"/>
                    <a:pt x="201067" y="92723"/>
                  </a:cubicBezTo>
                  <a:lnTo>
                    <a:pt x="192087" y="87320"/>
                  </a:lnTo>
                  <a:lnTo>
                    <a:pt x="192087" y="61369"/>
                  </a:lnTo>
                  <a:close/>
                  <a:moveTo>
                    <a:pt x="41275" y="53975"/>
                  </a:moveTo>
                  <a:lnTo>
                    <a:pt x="41275" y="69850"/>
                  </a:lnTo>
                  <a:lnTo>
                    <a:pt x="71438" y="106363"/>
                  </a:lnTo>
                  <a:lnTo>
                    <a:pt x="90488" y="96838"/>
                  </a:lnTo>
                  <a:lnTo>
                    <a:pt x="115888" y="107950"/>
                  </a:lnTo>
                  <a:lnTo>
                    <a:pt x="160338" y="93663"/>
                  </a:lnTo>
                  <a:lnTo>
                    <a:pt x="160338" y="74613"/>
                  </a:lnTo>
                  <a:lnTo>
                    <a:pt x="114300" y="88900"/>
                  </a:lnTo>
                  <a:lnTo>
                    <a:pt x="90488" y="69850"/>
                  </a:lnTo>
                  <a:lnTo>
                    <a:pt x="73025" y="88900"/>
                  </a:lnTo>
                  <a:close/>
                  <a:moveTo>
                    <a:pt x="36512" y="46038"/>
                  </a:moveTo>
                  <a:lnTo>
                    <a:pt x="73025" y="82551"/>
                  </a:lnTo>
                  <a:lnTo>
                    <a:pt x="90488" y="66676"/>
                  </a:lnTo>
                  <a:lnTo>
                    <a:pt x="115888" y="84138"/>
                  </a:lnTo>
                  <a:lnTo>
                    <a:pt x="163513" y="68263"/>
                  </a:lnTo>
                  <a:lnTo>
                    <a:pt x="163513" y="146051"/>
                  </a:lnTo>
                  <a:lnTo>
                    <a:pt x="168275" y="146051"/>
                  </a:lnTo>
                  <a:lnTo>
                    <a:pt x="168275" y="150813"/>
                  </a:lnTo>
                  <a:lnTo>
                    <a:pt x="31750" y="150813"/>
                  </a:lnTo>
                  <a:lnTo>
                    <a:pt x="31750" y="146051"/>
                  </a:lnTo>
                  <a:lnTo>
                    <a:pt x="36512" y="146051"/>
                  </a:lnTo>
                  <a:close/>
                  <a:moveTo>
                    <a:pt x="163275" y="25400"/>
                  </a:moveTo>
                  <a:cubicBezTo>
                    <a:pt x="163275" y="25400"/>
                    <a:pt x="163275" y="25400"/>
                    <a:pt x="167185" y="26694"/>
                  </a:cubicBezTo>
                  <a:cubicBezTo>
                    <a:pt x="168488" y="27989"/>
                    <a:pt x="171094" y="29284"/>
                    <a:pt x="172397" y="31873"/>
                  </a:cubicBezTo>
                  <a:lnTo>
                    <a:pt x="180975" y="45445"/>
                  </a:lnTo>
                  <a:lnTo>
                    <a:pt x="180975" y="50687"/>
                  </a:lnTo>
                  <a:cubicBezTo>
                    <a:pt x="180975" y="57250"/>
                    <a:pt x="180975" y="65126"/>
                    <a:pt x="180975" y="74578"/>
                  </a:cubicBezTo>
                  <a:lnTo>
                    <a:pt x="180975" y="80634"/>
                  </a:lnTo>
                  <a:lnTo>
                    <a:pt x="177936" y="78805"/>
                  </a:lnTo>
                  <a:cubicBezTo>
                    <a:pt x="171094" y="72655"/>
                    <a:pt x="165230" y="65535"/>
                    <a:pt x="160669" y="59061"/>
                  </a:cubicBezTo>
                  <a:cubicBezTo>
                    <a:pt x="160669" y="59061"/>
                    <a:pt x="160669" y="59061"/>
                    <a:pt x="158062" y="55177"/>
                  </a:cubicBezTo>
                  <a:cubicBezTo>
                    <a:pt x="154153" y="48704"/>
                    <a:pt x="151547" y="43525"/>
                    <a:pt x="151547" y="42230"/>
                  </a:cubicBezTo>
                  <a:cubicBezTo>
                    <a:pt x="147637" y="37052"/>
                    <a:pt x="150243" y="29284"/>
                    <a:pt x="156759" y="26694"/>
                  </a:cubicBezTo>
                  <a:cubicBezTo>
                    <a:pt x="159366" y="25400"/>
                    <a:pt x="160669" y="25400"/>
                    <a:pt x="163275" y="25400"/>
                  </a:cubicBezTo>
                  <a:close/>
                  <a:moveTo>
                    <a:pt x="242094" y="1588"/>
                  </a:moveTo>
                  <a:cubicBezTo>
                    <a:pt x="259191" y="1588"/>
                    <a:pt x="273051" y="15092"/>
                    <a:pt x="273051" y="31751"/>
                  </a:cubicBezTo>
                  <a:cubicBezTo>
                    <a:pt x="273051" y="48410"/>
                    <a:pt x="259191" y="61914"/>
                    <a:pt x="242094" y="61914"/>
                  </a:cubicBezTo>
                  <a:cubicBezTo>
                    <a:pt x="224997" y="61914"/>
                    <a:pt x="211137" y="48410"/>
                    <a:pt x="211137" y="31751"/>
                  </a:cubicBezTo>
                  <a:cubicBezTo>
                    <a:pt x="211137" y="15092"/>
                    <a:pt x="224997" y="1588"/>
                    <a:pt x="242094" y="1588"/>
                  </a:cubicBezTo>
                  <a:close/>
                  <a:moveTo>
                    <a:pt x="27917" y="0"/>
                  </a:moveTo>
                  <a:cubicBezTo>
                    <a:pt x="175282" y="0"/>
                    <a:pt x="175282" y="0"/>
                    <a:pt x="175282" y="0"/>
                  </a:cubicBezTo>
                  <a:cubicBezTo>
                    <a:pt x="184331" y="0"/>
                    <a:pt x="192087" y="7780"/>
                    <a:pt x="192087" y="16856"/>
                  </a:cubicBezTo>
                  <a:lnTo>
                    <a:pt x="192087" y="58056"/>
                  </a:lnTo>
                  <a:lnTo>
                    <a:pt x="185592" y="52750"/>
                  </a:lnTo>
                  <a:lnTo>
                    <a:pt x="180975" y="45445"/>
                  </a:lnTo>
                  <a:lnTo>
                    <a:pt x="180975" y="34672"/>
                  </a:lnTo>
                  <a:cubicBezTo>
                    <a:pt x="180975" y="17870"/>
                    <a:pt x="180975" y="17870"/>
                    <a:pt x="180975" y="17870"/>
                  </a:cubicBezTo>
                  <a:cubicBezTo>
                    <a:pt x="180975" y="15285"/>
                    <a:pt x="179674" y="12700"/>
                    <a:pt x="175770" y="12700"/>
                  </a:cubicBezTo>
                  <a:lnTo>
                    <a:pt x="27430" y="12700"/>
                  </a:lnTo>
                  <a:cubicBezTo>
                    <a:pt x="24827" y="12700"/>
                    <a:pt x="22225" y="15285"/>
                    <a:pt x="22225" y="17870"/>
                  </a:cubicBezTo>
                  <a:cubicBezTo>
                    <a:pt x="22225" y="152288"/>
                    <a:pt x="22225" y="152288"/>
                    <a:pt x="22225" y="152288"/>
                  </a:cubicBezTo>
                  <a:cubicBezTo>
                    <a:pt x="22225" y="156165"/>
                    <a:pt x="24827" y="158750"/>
                    <a:pt x="27430" y="158750"/>
                  </a:cubicBezTo>
                  <a:cubicBezTo>
                    <a:pt x="175770" y="158750"/>
                    <a:pt x="175770" y="158750"/>
                    <a:pt x="175770" y="158750"/>
                  </a:cubicBezTo>
                  <a:cubicBezTo>
                    <a:pt x="179674" y="158750"/>
                    <a:pt x="180975" y="156165"/>
                    <a:pt x="180975" y="152288"/>
                  </a:cubicBezTo>
                  <a:cubicBezTo>
                    <a:pt x="180975" y="135486"/>
                    <a:pt x="180975" y="120784"/>
                    <a:pt x="180975" y="107919"/>
                  </a:cubicBezTo>
                  <a:lnTo>
                    <a:pt x="180975" y="80634"/>
                  </a:lnTo>
                  <a:lnTo>
                    <a:pt x="192087" y="87320"/>
                  </a:lnTo>
                  <a:lnTo>
                    <a:pt x="192087" y="94819"/>
                  </a:lnTo>
                  <a:cubicBezTo>
                    <a:pt x="192087" y="151710"/>
                    <a:pt x="192087" y="151710"/>
                    <a:pt x="192087" y="151710"/>
                  </a:cubicBezTo>
                  <a:cubicBezTo>
                    <a:pt x="192087" y="162083"/>
                    <a:pt x="184331" y="169863"/>
                    <a:pt x="175282" y="169863"/>
                  </a:cubicBezTo>
                  <a:cubicBezTo>
                    <a:pt x="27917" y="169863"/>
                    <a:pt x="27917" y="169863"/>
                    <a:pt x="27917" y="169863"/>
                  </a:cubicBezTo>
                  <a:cubicBezTo>
                    <a:pt x="18868" y="169863"/>
                    <a:pt x="11112" y="162083"/>
                    <a:pt x="11112" y="151710"/>
                  </a:cubicBezTo>
                  <a:cubicBezTo>
                    <a:pt x="11112" y="16856"/>
                    <a:pt x="11112" y="16856"/>
                    <a:pt x="11112" y="16856"/>
                  </a:cubicBezTo>
                  <a:cubicBezTo>
                    <a:pt x="11112" y="7780"/>
                    <a:pt x="18868" y="0"/>
                    <a:pt x="27917" y="0"/>
                  </a:cubicBezTo>
                  <a:close/>
                </a:path>
              </a:pathLst>
            </a:custGeom>
            <a:solidFill>
              <a:srgbClr val="00B0F0"/>
            </a:solidFill>
            <a:ln>
              <a:noFill/>
            </a:ln>
          </p:spPr>
        </p:sp>
      </p:grpSp>
      <p:grpSp>
        <p:nvGrpSpPr>
          <p:cNvPr id="20" name="组合 19"/>
          <p:cNvGrpSpPr/>
          <p:nvPr/>
        </p:nvGrpSpPr>
        <p:grpSpPr>
          <a:xfrm>
            <a:off x="9382125" y="2047875"/>
            <a:ext cx="2133600" cy="3895725"/>
            <a:chOff x="9248775" y="1924050"/>
            <a:chExt cx="2133600" cy="3895725"/>
          </a:xfrm>
        </p:grpSpPr>
        <p:sp>
          <p:nvSpPr>
            <p:cNvPr id="21" name="矩形 20"/>
            <p:cNvSpPr/>
            <p:nvPr/>
          </p:nvSpPr>
          <p:spPr>
            <a:xfrm>
              <a:off x="9248775" y="1924050"/>
              <a:ext cx="2133600" cy="389572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2" name="文本框 21"/>
            <p:cNvSpPr txBox="1"/>
            <p:nvPr/>
          </p:nvSpPr>
          <p:spPr>
            <a:xfrm>
              <a:off x="9761577" y="3754381"/>
              <a:ext cx="1107996" cy="369332"/>
            </a:xfrm>
            <a:prstGeom prst="rect">
              <a:avLst/>
            </a:prstGeom>
            <a:noFill/>
          </p:spPr>
          <p:txBody>
            <a:bodyPr wrap="none" rtlCol="0">
              <a:spAutoFit/>
            </a:bodyPr>
            <a:lstStyle/>
            <a:p>
              <a:pPr algn="ctr"/>
              <a:r>
                <a:rPr lang="zh-CN" altLang="en-US" b="1" dirty="0">
                  <a:solidFill>
                    <a:schemeClr val="bg1"/>
                  </a:solidFill>
                </a:rPr>
                <a:t>添加标题</a:t>
              </a:r>
            </a:p>
          </p:txBody>
        </p:sp>
        <p:sp>
          <p:nvSpPr>
            <p:cNvPr id="23" name="矩形 22"/>
            <p:cNvSpPr/>
            <p:nvPr/>
          </p:nvSpPr>
          <p:spPr>
            <a:xfrm>
              <a:off x="9410708" y="4199379"/>
              <a:ext cx="1809734" cy="584775"/>
            </a:xfrm>
            <a:prstGeom prst="rect">
              <a:avLst/>
            </a:prstGeom>
          </p:spPr>
          <p:txBody>
            <a:bodyPr wrap="square">
              <a:spAutoFit/>
            </a:bodyPr>
            <a:lstStyle/>
            <a:p>
              <a:pPr algn="ctr">
                <a:lnSpc>
                  <a:spcPct val="200000"/>
                </a:lnSpc>
              </a:pPr>
              <a:r>
                <a:rPr lang="zh-CN" altLang="en-US" sz="800" dirty="0" smtClean="0">
                  <a:solidFill>
                    <a:schemeClr val="bg1"/>
                  </a:solidFill>
                </a:rPr>
                <a:t>点击添加文字文本点击添加文字文本点击添加文字文本</a:t>
              </a:r>
              <a:endParaRPr lang="zh-CN" altLang="en-US" sz="800" dirty="0">
                <a:solidFill>
                  <a:schemeClr val="bg1"/>
                </a:solidFill>
              </a:endParaRPr>
            </a:p>
          </p:txBody>
        </p:sp>
        <p:sp>
          <p:nvSpPr>
            <p:cNvPr id="24" name="computer-service_78951"/>
            <p:cNvSpPr>
              <a:spLocks noChangeAspect="1"/>
            </p:cNvSpPr>
            <p:nvPr/>
          </p:nvSpPr>
          <p:spPr bwMode="auto">
            <a:xfrm>
              <a:off x="10044229" y="2592711"/>
              <a:ext cx="542692" cy="503680"/>
            </a:xfrm>
            <a:custGeom>
              <a:avLst/>
              <a:gdLst>
                <a:gd name="connsiteX0" fmla="*/ 288132 w 338138"/>
                <a:gd name="connsiteY0" fmla="*/ 223343 h 313831"/>
                <a:gd name="connsiteX1" fmla="*/ 279400 w 338138"/>
                <a:gd name="connsiteY1" fmla="*/ 231281 h 313831"/>
                <a:gd name="connsiteX2" fmla="*/ 288132 w 338138"/>
                <a:gd name="connsiteY2" fmla="*/ 239219 h 313831"/>
                <a:gd name="connsiteX3" fmla="*/ 296864 w 338138"/>
                <a:gd name="connsiteY3" fmla="*/ 231281 h 313831"/>
                <a:gd name="connsiteX4" fmla="*/ 288132 w 338138"/>
                <a:gd name="connsiteY4" fmla="*/ 223343 h 313831"/>
                <a:gd name="connsiteX5" fmla="*/ 261938 w 338138"/>
                <a:gd name="connsiteY5" fmla="*/ 223343 h 313831"/>
                <a:gd name="connsiteX6" fmla="*/ 254000 w 338138"/>
                <a:gd name="connsiteY6" fmla="*/ 231281 h 313831"/>
                <a:gd name="connsiteX7" fmla="*/ 261938 w 338138"/>
                <a:gd name="connsiteY7" fmla="*/ 239219 h 313831"/>
                <a:gd name="connsiteX8" fmla="*/ 269876 w 338138"/>
                <a:gd name="connsiteY8" fmla="*/ 231281 h 313831"/>
                <a:gd name="connsiteX9" fmla="*/ 261938 w 338138"/>
                <a:gd name="connsiteY9" fmla="*/ 223343 h 313831"/>
                <a:gd name="connsiteX10" fmla="*/ 116535 w 338138"/>
                <a:gd name="connsiteY10" fmla="*/ 45543 h 313831"/>
                <a:gd name="connsiteX11" fmla="*/ 141773 w 338138"/>
                <a:gd name="connsiteY11" fmla="*/ 88073 h 313831"/>
                <a:gd name="connsiteX12" fmla="*/ 108565 w 338138"/>
                <a:gd name="connsiteY12" fmla="*/ 102693 h 313831"/>
                <a:gd name="connsiteX13" fmla="*/ 87312 w 338138"/>
                <a:gd name="connsiteY13" fmla="*/ 74783 h 313831"/>
                <a:gd name="connsiteX14" fmla="*/ 116535 w 338138"/>
                <a:gd name="connsiteY14" fmla="*/ 45543 h 313831"/>
                <a:gd name="connsiteX15" fmla="*/ 254349 w 338138"/>
                <a:gd name="connsiteY15" fmla="*/ 30428 h 313831"/>
                <a:gd name="connsiteX16" fmla="*/ 275361 w 338138"/>
                <a:gd name="connsiteY16" fmla="*/ 48787 h 313831"/>
                <a:gd name="connsiteX17" fmla="*/ 255662 w 338138"/>
                <a:gd name="connsiteY17" fmla="*/ 85507 h 313831"/>
                <a:gd name="connsiteX18" fmla="*/ 266168 w 338138"/>
                <a:gd name="connsiteY18" fmla="*/ 89441 h 313831"/>
                <a:gd name="connsiteX19" fmla="*/ 289806 w 338138"/>
                <a:gd name="connsiteY19" fmla="*/ 80261 h 313831"/>
                <a:gd name="connsiteX20" fmla="*/ 287180 w 338138"/>
                <a:gd name="connsiteY20" fmla="*/ 109113 h 313831"/>
                <a:gd name="connsiteX21" fmla="*/ 225458 w 338138"/>
                <a:gd name="connsiteY21" fmla="*/ 111735 h 313831"/>
                <a:gd name="connsiteX22" fmla="*/ 92823 w 338138"/>
                <a:gd name="connsiteY22" fmla="*/ 166815 h 313831"/>
                <a:gd name="connsiteX23" fmla="*/ 75751 w 338138"/>
                <a:gd name="connsiteY23" fmla="*/ 127472 h 313831"/>
                <a:gd name="connsiteX24" fmla="*/ 208386 w 338138"/>
                <a:gd name="connsiteY24" fmla="*/ 72393 h 313831"/>
                <a:gd name="connsiteX25" fmla="*/ 242530 w 338138"/>
                <a:gd name="connsiteY25" fmla="*/ 33050 h 313831"/>
                <a:gd name="connsiteX26" fmla="*/ 254349 w 338138"/>
                <a:gd name="connsiteY26" fmla="*/ 30428 h 313831"/>
                <a:gd name="connsiteX27" fmla="*/ 186871 w 338138"/>
                <a:gd name="connsiteY27" fmla="*/ 24906 h 313831"/>
                <a:gd name="connsiteX28" fmla="*/ 231775 w 338138"/>
                <a:gd name="connsiteY28" fmla="*/ 24906 h 313831"/>
                <a:gd name="connsiteX29" fmla="*/ 207282 w 338138"/>
                <a:gd name="connsiteY29" fmla="*/ 48190 h 313831"/>
                <a:gd name="connsiteX30" fmla="*/ 201839 w 338138"/>
                <a:gd name="connsiteY30" fmla="*/ 59831 h 313831"/>
                <a:gd name="connsiteX31" fmla="*/ 184150 w 338138"/>
                <a:gd name="connsiteY31" fmla="*/ 45603 h 313831"/>
                <a:gd name="connsiteX32" fmla="*/ 186871 w 338138"/>
                <a:gd name="connsiteY32" fmla="*/ 24906 h 313831"/>
                <a:gd name="connsiteX33" fmla="*/ 18492 w 338138"/>
                <a:gd name="connsiteY33" fmla="*/ 24906 h 313831"/>
                <a:gd name="connsiteX34" fmla="*/ 43588 w 338138"/>
                <a:gd name="connsiteY34" fmla="*/ 24906 h 313831"/>
                <a:gd name="connsiteX35" fmla="*/ 46230 w 338138"/>
                <a:gd name="connsiteY35" fmla="*/ 46015 h 313831"/>
                <a:gd name="connsiteX36" fmla="*/ 29059 w 338138"/>
                <a:gd name="connsiteY36" fmla="*/ 63166 h 313831"/>
                <a:gd name="connsiteX37" fmla="*/ 31700 w 338138"/>
                <a:gd name="connsiteY37" fmla="*/ 96148 h 313831"/>
                <a:gd name="connsiteX38" fmla="*/ 31700 w 338138"/>
                <a:gd name="connsiteY38" fmla="*/ 206969 h 313831"/>
                <a:gd name="connsiteX39" fmla="*/ 39626 w 338138"/>
                <a:gd name="connsiteY39" fmla="*/ 214884 h 313831"/>
                <a:gd name="connsiteX40" fmla="*/ 298512 w 338138"/>
                <a:gd name="connsiteY40" fmla="*/ 214884 h 313831"/>
                <a:gd name="connsiteX41" fmla="*/ 306438 w 338138"/>
                <a:gd name="connsiteY41" fmla="*/ 206969 h 313831"/>
                <a:gd name="connsiteX42" fmla="*/ 306438 w 338138"/>
                <a:gd name="connsiteY42" fmla="*/ 104064 h 313831"/>
                <a:gd name="connsiteX43" fmla="*/ 306438 w 338138"/>
                <a:gd name="connsiteY43" fmla="*/ 77678 h 313831"/>
                <a:gd name="connsiteX44" fmla="*/ 274737 w 338138"/>
                <a:gd name="connsiteY44" fmla="*/ 61846 h 313831"/>
                <a:gd name="connsiteX45" fmla="*/ 281341 w 338138"/>
                <a:gd name="connsiteY45" fmla="*/ 59208 h 313831"/>
                <a:gd name="connsiteX46" fmla="*/ 280021 w 338138"/>
                <a:gd name="connsiteY46" fmla="*/ 24906 h 313831"/>
                <a:gd name="connsiteX47" fmla="*/ 319646 w 338138"/>
                <a:gd name="connsiteY47" fmla="*/ 24906 h 313831"/>
                <a:gd name="connsiteX48" fmla="*/ 338138 w 338138"/>
                <a:gd name="connsiteY48" fmla="*/ 43376 h 313831"/>
                <a:gd name="connsiteX49" fmla="*/ 338138 w 338138"/>
                <a:gd name="connsiteY49" fmla="*/ 234674 h 313831"/>
                <a:gd name="connsiteX50" fmla="*/ 319646 w 338138"/>
                <a:gd name="connsiteY50" fmla="*/ 251825 h 313831"/>
                <a:gd name="connsiteX51" fmla="*/ 200769 w 338138"/>
                <a:gd name="connsiteY51" fmla="*/ 251825 h 313831"/>
                <a:gd name="connsiteX52" fmla="*/ 216620 w 338138"/>
                <a:gd name="connsiteY52" fmla="*/ 290084 h 313831"/>
                <a:gd name="connsiteX53" fmla="*/ 224545 w 338138"/>
                <a:gd name="connsiteY53" fmla="*/ 290084 h 313831"/>
                <a:gd name="connsiteX54" fmla="*/ 235112 w 338138"/>
                <a:gd name="connsiteY54" fmla="*/ 301958 h 313831"/>
                <a:gd name="connsiteX55" fmla="*/ 224545 w 338138"/>
                <a:gd name="connsiteY55" fmla="*/ 313831 h 313831"/>
                <a:gd name="connsiteX56" fmla="*/ 113593 w 338138"/>
                <a:gd name="connsiteY56" fmla="*/ 313831 h 313831"/>
                <a:gd name="connsiteX57" fmla="*/ 103026 w 338138"/>
                <a:gd name="connsiteY57" fmla="*/ 301958 h 313831"/>
                <a:gd name="connsiteX58" fmla="*/ 113593 w 338138"/>
                <a:gd name="connsiteY58" fmla="*/ 290084 h 313831"/>
                <a:gd name="connsiteX59" fmla="*/ 121518 w 338138"/>
                <a:gd name="connsiteY59" fmla="*/ 290084 h 313831"/>
                <a:gd name="connsiteX60" fmla="*/ 137369 w 338138"/>
                <a:gd name="connsiteY60" fmla="*/ 251825 h 313831"/>
                <a:gd name="connsiteX61" fmla="*/ 18492 w 338138"/>
                <a:gd name="connsiteY61" fmla="*/ 251825 h 313831"/>
                <a:gd name="connsiteX62" fmla="*/ 0 w 338138"/>
                <a:gd name="connsiteY62" fmla="*/ 234674 h 313831"/>
                <a:gd name="connsiteX63" fmla="*/ 0 w 338138"/>
                <a:gd name="connsiteY63" fmla="*/ 43376 h 313831"/>
                <a:gd name="connsiteX64" fmla="*/ 18492 w 338138"/>
                <a:gd name="connsiteY64" fmla="*/ 24906 h 313831"/>
                <a:gd name="connsiteX65" fmla="*/ 109666 w 338138"/>
                <a:gd name="connsiteY65" fmla="*/ 1 h 313831"/>
                <a:gd name="connsiteX66" fmla="*/ 126932 w 338138"/>
                <a:gd name="connsiteY66" fmla="*/ 267 h 313831"/>
                <a:gd name="connsiteX67" fmla="*/ 133580 w 338138"/>
                <a:gd name="connsiteY67" fmla="*/ 18637 h 313831"/>
                <a:gd name="connsiteX68" fmla="*/ 144218 w 338138"/>
                <a:gd name="connsiteY68" fmla="*/ 22573 h 313831"/>
                <a:gd name="connsiteX69" fmla="*/ 177460 w 338138"/>
                <a:gd name="connsiteY69" fmla="*/ 29134 h 313831"/>
                <a:gd name="connsiteX70" fmla="*/ 168152 w 338138"/>
                <a:gd name="connsiteY70" fmla="*/ 47504 h 313831"/>
                <a:gd name="connsiteX71" fmla="*/ 173471 w 338138"/>
                <a:gd name="connsiteY71" fmla="*/ 58001 h 313831"/>
                <a:gd name="connsiteX72" fmla="*/ 192087 w 338138"/>
                <a:gd name="connsiteY72" fmla="*/ 67186 h 313831"/>
                <a:gd name="connsiteX73" fmla="*/ 154855 w 338138"/>
                <a:gd name="connsiteY73" fmla="*/ 82931 h 313831"/>
                <a:gd name="connsiteX74" fmla="*/ 116294 w 338138"/>
                <a:gd name="connsiteY74" fmla="*/ 35695 h 313831"/>
                <a:gd name="connsiteX75" fmla="*/ 76403 w 338138"/>
                <a:gd name="connsiteY75" fmla="*/ 75059 h 313831"/>
                <a:gd name="connsiteX76" fmla="*/ 93689 w 338138"/>
                <a:gd name="connsiteY76" fmla="*/ 107862 h 313831"/>
                <a:gd name="connsiteX77" fmla="*/ 59117 w 338138"/>
                <a:gd name="connsiteY77" fmla="*/ 124919 h 313831"/>
                <a:gd name="connsiteX78" fmla="*/ 63106 w 338138"/>
                <a:gd name="connsiteY78" fmla="*/ 102613 h 313831"/>
                <a:gd name="connsiteX79" fmla="*/ 59117 w 338138"/>
                <a:gd name="connsiteY79" fmla="*/ 92116 h 313831"/>
                <a:gd name="connsiteX80" fmla="*/ 40501 w 338138"/>
                <a:gd name="connsiteY80" fmla="*/ 63249 h 313831"/>
                <a:gd name="connsiteX81" fmla="*/ 59117 w 338138"/>
                <a:gd name="connsiteY81" fmla="*/ 58001 h 313831"/>
                <a:gd name="connsiteX82" fmla="*/ 63106 w 338138"/>
                <a:gd name="connsiteY82" fmla="*/ 47504 h 313831"/>
                <a:gd name="connsiteX83" fmla="*/ 69755 w 338138"/>
                <a:gd name="connsiteY83" fmla="*/ 14700 h 313831"/>
                <a:gd name="connsiteX84" fmla="*/ 88370 w 338138"/>
                <a:gd name="connsiteY84" fmla="*/ 22573 h 313831"/>
                <a:gd name="connsiteX85" fmla="*/ 99008 w 338138"/>
                <a:gd name="connsiteY85" fmla="*/ 18637 h 313831"/>
                <a:gd name="connsiteX86" fmla="*/ 109666 w 338138"/>
                <a:gd name="connsiteY86" fmla="*/ 1 h 313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8138" h="313831">
                  <a:moveTo>
                    <a:pt x="288132" y="223343"/>
                  </a:moveTo>
                  <a:cubicBezTo>
                    <a:pt x="283309" y="223343"/>
                    <a:pt x="279400" y="226897"/>
                    <a:pt x="279400" y="231281"/>
                  </a:cubicBezTo>
                  <a:cubicBezTo>
                    <a:pt x="279400" y="235665"/>
                    <a:pt x="283309" y="239219"/>
                    <a:pt x="288132" y="239219"/>
                  </a:cubicBezTo>
                  <a:cubicBezTo>
                    <a:pt x="292955" y="239219"/>
                    <a:pt x="296864" y="235665"/>
                    <a:pt x="296864" y="231281"/>
                  </a:cubicBezTo>
                  <a:cubicBezTo>
                    <a:pt x="296864" y="226897"/>
                    <a:pt x="292955" y="223343"/>
                    <a:pt x="288132" y="223343"/>
                  </a:cubicBezTo>
                  <a:close/>
                  <a:moveTo>
                    <a:pt x="261938" y="223343"/>
                  </a:moveTo>
                  <a:cubicBezTo>
                    <a:pt x="257554" y="223343"/>
                    <a:pt x="254000" y="226897"/>
                    <a:pt x="254000" y="231281"/>
                  </a:cubicBezTo>
                  <a:cubicBezTo>
                    <a:pt x="254000" y="235665"/>
                    <a:pt x="257554" y="239219"/>
                    <a:pt x="261938" y="239219"/>
                  </a:cubicBezTo>
                  <a:cubicBezTo>
                    <a:pt x="266322" y="239219"/>
                    <a:pt x="269876" y="235665"/>
                    <a:pt x="269876" y="231281"/>
                  </a:cubicBezTo>
                  <a:cubicBezTo>
                    <a:pt x="269876" y="226897"/>
                    <a:pt x="266322" y="223343"/>
                    <a:pt x="261938" y="223343"/>
                  </a:cubicBezTo>
                  <a:close/>
                  <a:moveTo>
                    <a:pt x="116535" y="45543"/>
                  </a:moveTo>
                  <a:cubicBezTo>
                    <a:pt x="137788" y="45543"/>
                    <a:pt x="152400" y="68137"/>
                    <a:pt x="141773" y="88073"/>
                  </a:cubicBezTo>
                  <a:cubicBezTo>
                    <a:pt x="141773" y="88073"/>
                    <a:pt x="141773" y="88073"/>
                    <a:pt x="108565" y="102693"/>
                  </a:cubicBezTo>
                  <a:cubicBezTo>
                    <a:pt x="96610" y="98706"/>
                    <a:pt x="87312" y="88073"/>
                    <a:pt x="87312" y="74783"/>
                  </a:cubicBezTo>
                  <a:cubicBezTo>
                    <a:pt x="87312" y="58834"/>
                    <a:pt x="100595" y="45543"/>
                    <a:pt x="116535" y="45543"/>
                  </a:cubicBezTo>
                  <a:close/>
                  <a:moveTo>
                    <a:pt x="254349" y="30428"/>
                  </a:moveTo>
                  <a:cubicBezTo>
                    <a:pt x="271421" y="26493"/>
                    <a:pt x="284553" y="44853"/>
                    <a:pt x="275361" y="48787"/>
                  </a:cubicBezTo>
                  <a:cubicBezTo>
                    <a:pt x="242530" y="63213"/>
                    <a:pt x="243843" y="57967"/>
                    <a:pt x="255662" y="85507"/>
                  </a:cubicBezTo>
                  <a:cubicBezTo>
                    <a:pt x="256976" y="89441"/>
                    <a:pt x="262228" y="92064"/>
                    <a:pt x="266168" y="89441"/>
                  </a:cubicBezTo>
                  <a:cubicBezTo>
                    <a:pt x="266168" y="89441"/>
                    <a:pt x="266168" y="89441"/>
                    <a:pt x="289806" y="80261"/>
                  </a:cubicBezTo>
                  <a:cubicBezTo>
                    <a:pt x="297685" y="76327"/>
                    <a:pt x="301625" y="99933"/>
                    <a:pt x="287180" y="109113"/>
                  </a:cubicBezTo>
                  <a:cubicBezTo>
                    <a:pt x="260915" y="124850"/>
                    <a:pt x="259602" y="123538"/>
                    <a:pt x="225458" y="111735"/>
                  </a:cubicBezTo>
                  <a:cubicBezTo>
                    <a:pt x="225458" y="111735"/>
                    <a:pt x="225458" y="111735"/>
                    <a:pt x="92823" y="166815"/>
                  </a:cubicBezTo>
                  <a:cubicBezTo>
                    <a:pt x="66559" y="177306"/>
                    <a:pt x="50800" y="137964"/>
                    <a:pt x="75751" y="127472"/>
                  </a:cubicBezTo>
                  <a:cubicBezTo>
                    <a:pt x="75751" y="127472"/>
                    <a:pt x="75751" y="127472"/>
                    <a:pt x="208386" y="72393"/>
                  </a:cubicBezTo>
                  <a:cubicBezTo>
                    <a:pt x="217579" y="54033"/>
                    <a:pt x="222832" y="38296"/>
                    <a:pt x="242530" y="33050"/>
                  </a:cubicBezTo>
                  <a:cubicBezTo>
                    <a:pt x="242530" y="33050"/>
                    <a:pt x="242530" y="33050"/>
                    <a:pt x="254349" y="30428"/>
                  </a:cubicBezTo>
                  <a:close/>
                  <a:moveTo>
                    <a:pt x="186871" y="24906"/>
                  </a:moveTo>
                  <a:cubicBezTo>
                    <a:pt x="186871" y="24906"/>
                    <a:pt x="186871" y="24906"/>
                    <a:pt x="231775" y="24906"/>
                  </a:cubicBezTo>
                  <a:cubicBezTo>
                    <a:pt x="220889" y="30080"/>
                    <a:pt x="212725" y="37841"/>
                    <a:pt x="207282" y="48190"/>
                  </a:cubicBezTo>
                  <a:cubicBezTo>
                    <a:pt x="207282" y="48190"/>
                    <a:pt x="207282" y="48190"/>
                    <a:pt x="201839" y="59831"/>
                  </a:cubicBezTo>
                  <a:cubicBezTo>
                    <a:pt x="200479" y="52070"/>
                    <a:pt x="193675" y="45603"/>
                    <a:pt x="184150" y="45603"/>
                  </a:cubicBezTo>
                  <a:cubicBezTo>
                    <a:pt x="190954" y="39135"/>
                    <a:pt x="190954" y="31374"/>
                    <a:pt x="186871" y="24906"/>
                  </a:cubicBezTo>
                  <a:close/>
                  <a:moveTo>
                    <a:pt x="18492" y="24906"/>
                  </a:moveTo>
                  <a:cubicBezTo>
                    <a:pt x="18492" y="24906"/>
                    <a:pt x="18492" y="24906"/>
                    <a:pt x="43588" y="24906"/>
                  </a:cubicBezTo>
                  <a:cubicBezTo>
                    <a:pt x="39626" y="32822"/>
                    <a:pt x="40946" y="40738"/>
                    <a:pt x="46230" y="46015"/>
                  </a:cubicBezTo>
                  <a:cubicBezTo>
                    <a:pt x="36984" y="46015"/>
                    <a:pt x="29059" y="53931"/>
                    <a:pt x="29059" y="63166"/>
                  </a:cubicBezTo>
                  <a:cubicBezTo>
                    <a:pt x="29059" y="82955"/>
                    <a:pt x="27738" y="89552"/>
                    <a:pt x="31700" y="96148"/>
                  </a:cubicBezTo>
                  <a:cubicBezTo>
                    <a:pt x="31700" y="96148"/>
                    <a:pt x="31700" y="96148"/>
                    <a:pt x="31700" y="206969"/>
                  </a:cubicBezTo>
                  <a:cubicBezTo>
                    <a:pt x="31700" y="210926"/>
                    <a:pt x="35663" y="214884"/>
                    <a:pt x="39626" y="214884"/>
                  </a:cubicBezTo>
                  <a:cubicBezTo>
                    <a:pt x="39626" y="214884"/>
                    <a:pt x="39626" y="214884"/>
                    <a:pt x="298512" y="214884"/>
                  </a:cubicBezTo>
                  <a:cubicBezTo>
                    <a:pt x="302475" y="214884"/>
                    <a:pt x="306438" y="210926"/>
                    <a:pt x="306438" y="206969"/>
                  </a:cubicBezTo>
                  <a:cubicBezTo>
                    <a:pt x="306438" y="206969"/>
                    <a:pt x="306438" y="206969"/>
                    <a:pt x="306438" y="104064"/>
                  </a:cubicBezTo>
                  <a:cubicBezTo>
                    <a:pt x="309079" y="96148"/>
                    <a:pt x="310400" y="86913"/>
                    <a:pt x="306438" y="77678"/>
                  </a:cubicBezTo>
                  <a:cubicBezTo>
                    <a:pt x="306438" y="59208"/>
                    <a:pt x="306438" y="61846"/>
                    <a:pt x="274737" y="61846"/>
                  </a:cubicBezTo>
                  <a:cubicBezTo>
                    <a:pt x="274737" y="61846"/>
                    <a:pt x="274737" y="61846"/>
                    <a:pt x="281341" y="59208"/>
                  </a:cubicBezTo>
                  <a:cubicBezTo>
                    <a:pt x="293229" y="53931"/>
                    <a:pt x="294550" y="38099"/>
                    <a:pt x="280021" y="24906"/>
                  </a:cubicBezTo>
                  <a:cubicBezTo>
                    <a:pt x="280021" y="24906"/>
                    <a:pt x="280021" y="24906"/>
                    <a:pt x="319646" y="24906"/>
                  </a:cubicBezTo>
                  <a:cubicBezTo>
                    <a:pt x="330213" y="24906"/>
                    <a:pt x="338138" y="34141"/>
                    <a:pt x="338138" y="43376"/>
                  </a:cubicBezTo>
                  <a:cubicBezTo>
                    <a:pt x="338138" y="43376"/>
                    <a:pt x="338138" y="43376"/>
                    <a:pt x="338138" y="234674"/>
                  </a:cubicBezTo>
                  <a:cubicBezTo>
                    <a:pt x="338138" y="243909"/>
                    <a:pt x="330213" y="251825"/>
                    <a:pt x="319646" y="251825"/>
                  </a:cubicBezTo>
                  <a:cubicBezTo>
                    <a:pt x="319646" y="251825"/>
                    <a:pt x="319646" y="251825"/>
                    <a:pt x="200769" y="251825"/>
                  </a:cubicBezTo>
                  <a:cubicBezTo>
                    <a:pt x="200769" y="251825"/>
                    <a:pt x="200769" y="251825"/>
                    <a:pt x="216620" y="290084"/>
                  </a:cubicBezTo>
                  <a:cubicBezTo>
                    <a:pt x="216620" y="290084"/>
                    <a:pt x="216620" y="290084"/>
                    <a:pt x="224545" y="290084"/>
                  </a:cubicBezTo>
                  <a:cubicBezTo>
                    <a:pt x="229828" y="290084"/>
                    <a:pt x="235112" y="295361"/>
                    <a:pt x="235112" y="301958"/>
                  </a:cubicBezTo>
                  <a:cubicBezTo>
                    <a:pt x="235112" y="308554"/>
                    <a:pt x="229828" y="313831"/>
                    <a:pt x="224545" y="313831"/>
                  </a:cubicBezTo>
                  <a:cubicBezTo>
                    <a:pt x="224545" y="313831"/>
                    <a:pt x="224545" y="313831"/>
                    <a:pt x="113593" y="313831"/>
                  </a:cubicBezTo>
                  <a:cubicBezTo>
                    <a:pt x="108310" y="313831"/>
                    <a:pt x="103026" y="308554"/>
                    <a:pt x="103026" y="301958"/>
                  </a:cubicBezTo>
                  <a:cubicBezTo>
                    <a:pt x="103026" y="295361"/>
                    <a:pt x="108310" y="290084"/>
                    <a:pt x="113593" y="290084"/>
                  </a:cubicBezTo>
                  <a:cubicBezTo>
                    <a:pt x="113593" y="290084"/>
                    <a:pt x="113593" y="290084"/>
                    <a:pt x="121518" y="290084"/>
                  </a:cubicBezTo>
                  <a:cubicBezTo>
                    <a:pt x="121518" y="290084"/>
                    <a:pt x="121518" y="290084"/>
                    <a:pt x="137369" y="251825"/>
                  </a:cubicBezTo>
                  <a:cubicBezTo>
                    <a:pt x="137369" y="251825"/>
                    <a:pt x="137369" y="251825"/>
                    <a:pt x="18492" y="251825"/>
                  </a:cubicBezTo>
                  <a:cubicBezTo>
                    <a:pt x="7925" y="251825"/>
                    <a:pt x="0" y="243909"/>
                    <a:pt x="0" y="234674"/>
                  </a:cubicBezTo>
                  <a:cubicBezTo>
                    <a:pt x="0" y="234674"/>
                    <a:pt x="0" y="234674"/>
                    <a:pt x="0" y="43376"/>
                  </a:cubicBezTo>
                  <a:cubicBezTo>
                    <a:pt x="0" y="34141"/>
                    <a:pt x="7925" y="24906"/>
                    <a:pt x="18492" y="24906"/>
                  </a:cubicBezTo>
                  <a:close/>
                  <a:moveTo>
                    <a:pt x="109666" y="1"/>
                  </a:moveTo>
                  <a:cubicBezTo>
                    <a:pt x="113718" y="21"/>
                    <a:pt x="119286" y="267"/>
                    <a:pt x="126932" y="267"/>
                  </a:cubicBezTo>
                  <a:cubicBezTo>
                    <a:pt x="134910" y="267"/>
                    <a:pt x="133580" y="10764"/>
                    <a:pt x="133580" y="18637"/>
                  </a:cubicBezTo>
                  <a:cubicBezTo>
                    <a:pt x="137569" y="19949"/>
                    <a:pt x="140229" y="21261"/>
                    <a:pt x="144218" y="22573"/>
                  </a:cubicBezTo>
                  <a:cubicBezTo>
                    <a:pt x="158845" y="6828"/>
                    <a:pt x="154855" y="8140"/>
                    <a:pt x="177460" y="29134"/>
                  </a:cubicBezTo>
                  <a:cubicBezTo>
                    <a:pt x="182779" y="35695"/>
                    <a:pt x="174801" y="40943"/>
                    <a:pt x="168152" y="47504"/>
                  </a:cubicBezTo>
                  <a:cubicBezTo>
                    <a:pt x="170812" y="50128"/>
                    <a:pt x="172142" y="54065"/>
                    <a:pt x="173471" y="58001"/>
                  </a:cubicBezTo>
                  <a:cubicBezTo>
                    <a:pt x="188098" y="58001"/>
                    <a:pt x="192087" y="55377"/>
                    <a:pt x="192087" y="67186"/>
                  </a:cubicBezTo>
                  <a:cubicBezTo>
                    <a:pt x="192087" y="67186"/>
                    <a:pt x="192087" y="67186"/>
                    <a:pt x="154855" y="82931"/>
                  </a:cubicBezTo>
                  <a:cubicBezTo>
                    <a:pt x="160174" y="58001"/>
                    <a:pt x="140229" y="35695"/>
                    <a:pt x="116294" y="35695"/>
                  </a:cubicBezTo>
                  <a:cubicBezTo>
                    <a:pt x="93689" y="35695"/>
                    <a:pt x="76403" y="52753"/>
                    <a:pt x="76403" y="75059"/>
                  </a:cubicBezTo>
                  <a:cubicBezTo>
                    <a:pt x="76403" y="88180"/>
                    <a:pt x="83052" y="101301"/>
                    <a:pt x="93689" y="107862"/>
                  </a:cubicBezTo>
                  <a:cubicBezTo>
                    <a:pt x="73744" y="117047"/>
                    <a:pt x="67095" y="118359"/>
                    <a:pt x="59117" y="124919"/>
                  </a:cubicBezTo>
                  <a:cubicBezTo>
                    <a:pt x="48479" y="114422"/>
                    <a:pt x="49809" y="115734"/>
                    <a:pt x="63106" y="102613"/>
                  </a:cubicBezTo>
                  <a:cubicBezTo>
                    <a:pt x="61776" y="98677"/>
                    <a:pt x="60447" y="96053"/>
                    <a:pt x="59117" y="92116"/>
                  </a:cubicBezTo>
                  <a:cubicBezTo>
                    <a:pt x="36512" y="92116"/>
                    <a:pt x="40501" y="94740"/>
                    <a:pt x="40501" y="63249"/>
                  </a:cubicBezTo>
                  <a:cubicBezTo>
                    <a:pt x="40501" y="55377"/>
                    <a:pt x="51139" y="58001"/>
                    <a:pt x="59117" y="58001"/>
                  </a:cubicBezTo>
                  <a:cubicBezTo>
                    <a:pt x="60447" y="54065"/>
                    <a:pt x="61776" y="50128"/>
                    <a:pt x="63106" y="47504"/>
                  </a:cubicBezTo>
                  <a:cubicBezTo>
                    <a:pt x="47150" y="31759"/>
                    <a:pt x="48479" y="35695"/>
                    <a:pt x="69755" y="14700"/>
                  </a:cubicBezTo>
                  <a:cubicBezTo>
                    <a:pt x="76403" y="8140"/>
                    <a:pt x="81722" y="17325"/>
                    <a:pt x="88370" y="22573"/>
                  </a:cubicBezTo>
                  <a:cubicBezTo>
                    <a:pt x="91030" y="21261"/>
                    <a:pt x="95019" y="19949"/>
                    <a:pt x="99008" y="18637"/>
                  </a:cubicBezTo>
                  <a:cubicBezTo>
                    <a:pt x="99008" y="1907"/>
                    <a:pt x="97512" y="-61"/>
                    <a:pt x="109666" y="1"/>
                  </a:cubicBezTo>
                  <a:close/>
                </a:path>
              </a:pathLst>
            </a:custGeom>
            <a:solidFill>
              <a:srgbClr val="00B0F0"/>
            </a:solidFill>
            <a:ln>
              <a:noFill/>
            </a:ln>
          </p:spPr>
        </p:sp>
      </p:grpSp>
    </p:spTree>
    <p:extLst>
      <p:ext uri="{BB962C8B-B14F-4D97-AF65-F5344CB8AC3E}">
        <p14:creationId xmlns:p14="http://schemas.microsoft.com/office/powerpoint/2010/main" val="3993943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23735" y="167773"/>
            <a:ext cx="3327742" cy="523220"/>
          </a:xfrm>
          <a:prstGeom prst="rect">
            <a:avLst/>
          </a:prstGeom>
          <a:noFill/>
        </p:spPr>
        <p:txBody>
          <a:bodyPr vert="horz"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添 加 标 题 内 容</a:t>
            </a:r>
          </a:p>
        </p:txBody>
      </p:sp>
      <p:cxnSp>
        <p:nvCxnSpPr>
          <p:cNvPr id="3" name="直接连接符 2"/>
          <p:cNvCxnSpPr/>
          <p:nvPr/>
        </p:nvCxnSpPr>
        <p:spPr>
          <a:xfrm>
            <a:off x="653143" y="792593"/>
            <a:ext cx="11030857" cy="0"/>
          </a:xfrm>
          <a:prstGeom prst="line">
            <a:avLst/>
          </a:prstGeom>
          <a:ln w="3175">
            <a:solidFill>
              <a:schemeClr val="tx1">
                <a:lumMod val="50000"/>
                <a:lumOff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 name="菱形 3"/>
          <p:cNvSpPr/>
          <p:nvPr/>
        </p:nvSpPr>
        <p:spPr>
          <a:xfrm>
            <a:off x="653144" y="197155"/>
            <a:ext cx="464456" cy="464456"/>
          </a:xfrm>
          <a:prstGeom prst="diamond">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6472887" y="1723897"/>
            <a:ext cx="2183082" cy="2183082"/>
            <a:chOff x="6472887" y="1723897"/>
            <a:chExt cx="2183082" cy="2183082"/>
          </a:xfrm>
        </p:grpSpPr>
        <p:sp>
          <p:nvSpPr>
            <p:cNvPr id="6" name="矩形 5"/>
            <p:cNvSpPr/>
            <p:nvPr/>
          </p:nvSpPr>
          <p:spPr>
            <a:xfrm>
              <a:off x="6472887" y="1723897"/>
              <a:ext cx="2183082" cy="218308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7" name="Group 1497"/>
            <p:cNvGrpSpPr/>
            <p:nvPr/>
          </p:nvGrpSpPr>
          <p:grpSpPr>
            <a:xfrm>
              <a:off x="7289345" y="2494313"/>
              <a:ext cx="550166" cy="642250"/>
              <a:chOff x="3497263" y="4408488"/>
              <a:chExt cx="369888" cy="431800"/>
            </a:xfrm>
            <a:solidFill>
              <a:schemeClr val="bg1"/>
            </a:solidFill>
          </p:grpSpPr>
          <p:sp>
            <p:nvSpPr>
              <p:cNvPr id="8" name="Freeform 57"/>
              <p:cNvSpPr>
                <a:spLocks/>
              </p:cNvSpPr>
              <p:nvPr/>
            </p:nvSpPr>
            <p:spPr bwMode="auto">
              <a:xfrm>
                <a:off x="3554413" y="4616450"/>
                <a:ext cx="74613" cy="182563"/>
              </a:xfrm>
              <a:custGeom>
                <a:avLst/>
                <a:gdLst>
                  <a:gd name="T0" fmla="*/ 35 w 35"/>
                  <a:gd name="T1" fmla="*/ 80 h 86"/>
                  <a:gd name="T2" fmla="*/ 29 w 35"/>
                  <a:gd name="T3" fmla="*/ 86 h 86"/>
                  <a:gd name="T4" fmla="*/ 5 w 35"/>
                  <a:gd name="T5" fmla="*/ 86 h 86"/>
                  <a:gd name="T6" fmla="*/ 0 w 35"/>
                  <a:gd name="T7" fmla="*/ 80 h 86"/>
                  <a:gd name="T8" fmla="*/ 0 w 35"/>
                  <a:gd name="T9" fmla="*/ 6 h 86"/>
                  <a:gd name="T10" fmla="*/ 5 w 35"/>
                  <a:gd name="T11" fmla="*/ 0 h 86"/>
                  <a:gd name="T12" fmla="*/ 29 w 35"/>
                  <a:gd name="T13" fmla="*/ 0 h 86"/>
                  <a:gd name="T14" fmla="*/ 35 w 35"/>
                  <a:gd name="T15" fmla="*/ 6 h 86"/>
                  <a:gd name="T16" fmla="*/ 35 w 35"/>
                  <a:gd name="T17" fmla="*/ 8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86">
                    <a:moveTo>
                      <a:pt x="35" y="80"/>
                    </a:moveTo>
                    <a:cubicBezTo>
                      <a:pt x="35" y="83"/>
                      <a:pt x="32" y="86"/>
                      <a:pt x="29" y="86"/>
                    </a:cubicBezTo>
                    <a:cubicBezTo>
                      <a:pt x="5" y="86"/>
                      <a:pt x="5" y="86"/>
                      <a:pt x="5" y="86"/>
                    </a:cubicBezTo>
                    <a:cubicBezTo>
                      <a:pt x="2" y="86"/>
                      <a:pt x="0" y="83"/>
                      <a:pt x="0" y="80"/>
                    </a:cubicBezTo>
                    <a:cubicBezTo>
                      <a:pt x="0" y="6"/>
                      <a:pt x="0" y="6"/>
                      <a:pt x="0" y="6"/>
                    </a:cubicBezTo>
                    <a:cubicBezTo>
                      <a:pt x="0" y="3"/>
                      <a:pt x="2" y="0"/>
                      <a:pt x="5" y="0"/>
                    </a:cubicBezTo>
                    <a:cubicBezTo>
                      <a:pt x="29" y="0"/>
                      <a:pt x="29" y="0"/>
                      <a:pt x="29" y="0"/>
                    </a:cubicBezTo>
                    <a:cubicBezTo>
                      <a:pt x="32" y="0"/>
                      <a:pt x="35" y="3"/>
                      <a:pt x="35" y="6"/>
                    </a:cubicBezTo>
                    <a:lnTo>
                      <a:pt x="35"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bg1"/>
                  </a:solidFill>
                </a:endParaRPr>
              </a:p>
            </p:txBody>
          </p:sp>
          <p:sp>
            <p:nvSpPr>
              <p:cNvPr id="9" name="Freeform 58"/>
              <p:cNvSpPr>
                <a:spLocks/>
              </p:cNvSpPr>
              <p:nvPr/>
            </p:nvSpPr>
            <p:spPr bwMode="auto">
              <a:xfrm>
                <a:off x="3736976" y="4651375"/>
                <a:ext cx="74613" cy="147638"/>
              </a:xfrm>
              <a:custGeom>
                <a:avLst/>
                <a:gdLst>
                  <a:gd name="T0" fmla="*/ 35 w 35"/>
                  <a:gd name="T1" fmla="*/ 63 h 69"/>
                  <a:gd name="T2" fmla="*/ 29 w 35"/>
                  <a:gd name="T3" fmla="*/ 69 h 69"/>
                  <a:gd name="T4" fmla="*/ 5 w 35"/>
                  <a:gd name="T5" fmla="*/ 69 h 69"/>
                  <a:gd name="T6" fmla="*/ 0 w 35"/>
                  <a:gd name="T7" fmla="*/ 63 h 69"/>
                  <a:gd name="T8" fmla="*/ 0 w 35"/>
                  <a:gd name="T9" fmla="*/ 6 h 69"/>
                  <a:gd name="T10" fmla="*/ 5 w 35"/>
                  <a:gd name="T11" fmla="*/ 0 h 69"/>
                  <a:gd name="T12" fmla="*/ 29 w 35"/>
                  <a:gd name="T13" fmla="*/ 0 h 69"/>
                  <a:gd name="T14" fmla="*/ 35 w 35"/>
                  <a:gd name="T15" fmla="*/ 6 h 69"/>
                  <a:gd name="T16" fmla="*/ 35 w 35"/>
                  <a:gd name="T17" fmla="*/ 6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69">
                    <a:moveTo>
                      <a:pt x="35" y="63"/>
                    </a:moveTo>
                    <a:cubicBezTo>
                      <a:pt x="35" y="66"/>
                      <a:pt x="32" y="69"/>
                      <a:pt x="29" y="69"/>
                    </a:cubicBezTo>
                    <a:cubicBezTo>
                      <a:pt x="5" y="69"/>
                      <a:pt x="5" y="69"/>
                      <a:pt x="5" y="69"/>
                    </a:cubicBezTo>
                    <a:cubicBezTo>
                      <a:pt x="2" y="69"/>
                      <a:pt x="0" y="66"/>
                      <a:pt x="0" y="63"/>
                    </a:cubicBezTo>
                    <a:cubicBezTo>
                      <a:pt x="0" y="6"/>
                      <a:pt x="0" y="6"/>
                      <a:pt x="0" y="6"/>
                    </a:cubicBezTo>
                    <a:cubicBezTo>
                      <a:pt x="0" y="3"/>
                      <a:pt x="2" y="0"/>
                      <a:pt x="5" y="0"/>
                    </a:cubicBezTo>
                    <a:cubicBezTo>
                      <a:pt x="29" y="0"/>
                      <a:pt x="29" y="0"/>
                      <a:pt x="29" y="0"/>
                    </a:cubicBezTo>
                    <a:cubicBezTo>
                      <a:pt x="32" y="0"/>
                      <a:pt x="35" y="3"/>
                      <a:pt x="35" y="6"/>
                    </a:cubicBezTo>
                    <a:lnTo>
                      <a:pt x="35"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bg1"/>
                  </a:solidFill>
                </a:endParaRPr>
              </a:p>
            </p:txBody>
          </p:sp>
          <p:sp>
            <p:nvSpPr>
              <p:cNvPr id="10" name="Freeform 59"/>
              <p:cNvSpPr>
                <a:spLocks/>
              </p:cNvSpPr>
              <p:nvPr/>
            </p:nvSpPr>
            <p:spPr bwMode="auto">
              <a:xfrm>
                <a:off x="3646488" y="4567238"/>
                <a:ext cx="73025" cy="231775"/>
              </a:xfrm>
              <a:custGeom>
                <a:avLst/>
                <a:gdLst>
                  <a:gd name="T0" fmla="*/ 35 w 35"/>
                  <a:gd name="T1" fmla="*/ 103 h 109"/>
                  <a:gd name="T2" fmla="*/ 29 w 35"/>
                  <a:gd name="T3" fmla="*/ 109 h 109"/>
                  <a:gd name="T4" fmla="*/ 5 w 35"/>
                  <a:gd name="T5" fmla="*/ 109 h 109"/>
                  <a:gd name="T6" fmla="*/ 0 w 35"/>
                  <a:gd name="T7" fmla="*/ 103 h 109"/>
                  <a:gd name="T8" fmla="*/ 0 w 35"/>
                  <a:gd name="T9" fmla="*/ 6 h 109"/>
                  <a:gd name="T10" fmla="*/ 5 w 35"/>
                  <a:gd name="T11" fmla="*/ 0 h 109"/>
                  <a:gd name="T12" fmla="*/ 29 w 35"/>
                  <a:gd name="T13" fmla="*/ 0 h 109"/>
                  <a:gd name="T14" fmla="*/ 35 w 35"/>
                  <a:gd name="T15" fmla="*/ 6 h 109"/>
                  <a:gd name="T16" fmla="*/ 35 w 35"/>
                  <a:gd name="T17" fmla="*/ 10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109">
                    <a:moveTo>
                      <a:pt x="35" y="103"/>
                    </a:moveTo>
                    <a:cubicBezTo>
                      <a:pt x="35" y="106"/>
                      <a:pt x="32" y="109"/>
                      <a:pt x="29" y="109"/>
                    </a:cubicBezTo>
                    <a:cubicBezTo>
                      <a:pt x="5" y="109"/>
                      <a:pt x="5" y="109"/>
                      <a:pt x="5" y="109"/>
                    </a:cubicBezTo>
                    <a:cubicBezTo>
                      <a:pt x="2" y="109"/>
                      <a:pt x="0" y="106"/>
                      <a:pt x="0" y="103"/>
                    </a:cubicBezTo>
                    <a:cubicBezTo>
                      <a:pt x="0" y="6"/>
                      <a:pt x="0" y="6"/>
                      <a:pt x="0" y="6"/>
                    </a:cubicBezTo>
                    <a:cubicBezTo>
                      <a:pt x="0" y="3"/>
                      <a:pt x="2" y="0"/>
                      <a:pt x="5" y="0"/>
                    </a:cubicBezTo>
                    <a:cubicBezTo>
                      <a:pt x="29" y="0"/>
                      <a:pt x="29" y="0"/>
                      <a:pt x="29" y="0"/>
                    </a:cubicBezTo>
                    <a:cubicBezTo>
                      <a:pt x="32" y="0"/>
                      <a:pt x="35" y="3"/>
                      <a:pt x="35" y="6"/>
                    </a:cubicBezTo>
                    <a:lnTo>
                      <a:pt x="35" y="1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bg1"/>
                  </a:solidFill>
                </a:endParaRPr>
              </a:p>
            </p:txBody>
          </p:sp>
          <p:sp>
            <p:nvSpPr>
              <p:cNvPr id="11" name="Freeform 60"/>
              <p:cNvSpPr>
                <a:spLocks noEditPoints="1"/>
              </p:cNvSpPr>
              <p:nvPr/>
            </p:nvSpPr>
            <p:spPr bwMode="auto">
              <a:xfrm>
                <a:off x="3497263" y="4408488"/>
                <a:ext cx="369888" cy="431800"/>
              </a:xfrm>
              <a:custGeom>
                <a:avLst/>
                <a:gdLst>
                  <a:gd name="T0" fmla="*/ 166 w 174"/>
                  <a:gd name="T1" fmla="*/ 50 h 204"/>
                  <a:gd name="T2" fmla="*/ 113 w 174"/>
                  <a:gd name="T3" fmla="*/ 6 h 204"/>
                  <a:gd name="T4" fmla="*/ 96 w 174"/>
                  <a:gd name="T5" fmla="*/ 0 h 204"/>
                  <a:gd name="T6" fmla="*/ 13 w 174"/>
                  <a:gd name="T7" fmla="*/ 0 h 204"/>
                  <a:gd name="T8" fmla="*/ 0 w 174"/>
                  <a:gd name="T9" fmla="*/ 13 h 204"/>
                  <a:gd name="T10" fmla="*/ 0 w 174"/>
                  <a:gd name="T11" fmla="*/ 191 h 204"/>
                  <a:gd name="T12" fmla="*/ 13 w 174"/>
                  <a:gd name="T13" fmla="*/ 204 h 204"/>
                  <a:gd name="T14" fmla="*/ 161 w 174"/>
                  <a:gd name="T15" fmla="*/ 204 h 204"/>
                  <a:gd name="T16" fmla="*/ 174 w 174"/>
                  <a:gd name="T17" fmla="*/ 191 h 204"/>
                  <a:gd name="T18" fmla="*/ 174 w 174"/>
                  <a:gd name="T19" fmla="*/ 67 h 204"/>
                  <a:gd name="T20" fmla="*/ 166 w 174"/>
                  <a:gd name="T21" fmla="*/ 50 h 204"/>
                  <a:gd name="T22" fmla="*/ 110 w 174"/>
                  <a:gd name="T23" fmla="*/ 20 h 204"/>
                  <a:gd name="T24" fmla="*/ 112 w 174"/>
                  <a:gd name="T25" fmla="*/ 19 h 204"/>
                  <a:gd name="T26" fmla="*/ 154 w 174"/>
                  <a:gd name="T27" fmla="*/ 54 h 204"/>
                  <a:gd name="T28" fmla="*/ 152 w 174"/>
                  <a:gd name="T29" fmla="*/ 57 h 204"/>
                  <a:gd name="T30" fmla="*/ 113 w 174"/>
                  <a:gd name="T31" fmla="*/ 57 h 204"/>
                  <a:gd name="T32" fmla="*/ 110 w 174"/>
                  <a:gd name="T33" fmla="*/ 54 h 204"/>
                  <a:gd name="T34" fmla="*/ 110 w 174"/>
                  <a:gd name="T35" fmla="*/ 20 h 204"/>
                  <a:gd name="T36" fmla="*/ 161 w 174"/>
                  <a:gd name="T37" fmla="*/ 195 h 204"/>
                  <a:gd name="T38" fmla="*/ 12 w 174"/>
                  <a:gd name="T39" fmla="*/ 195 h 204"/>
                  <a:gd name="T40" fmla="*/ 10 w 174"/>
                  <a:gd name="T41" fmla="*/ 192 h 204"/>
                  <a:gd name="T42" fmla="*/ 10 w 174"/>
                  <a:gd name="T43" fmla="*/ 13 h 204"/>
                  <a:gd name="T44" fmla="*/ 13 w 174"/>
                  <a:gd name="T45" fmla="*/ 10 h 204"/>
                  <a:gd name="T46" fmla="*/ 96 w 174"/>
                  <a:gd name="T47" fmla="*/ 10 h 204"/>
                  <a:gd name="T48" fmla="*/ 100 w 174"/>
                  <a:gd name="T49" fmla="*/ 14 h 204"/>
                  <a:gd name="T50" fmla="*/ 100 w 174"/>
                  <a:gd name="T51" fmla="*/ 54 h 204"/>
                  <a:gd name="T52" fmla="*/ 113 w 174"/>
                  <a:gd name="T53" fmla="*/ 67 h 204"/>
                  <a:gd name="T54" fmla="*/ 162 w 174"/>
                  <a:gd name="T55" fmla="*/ 67 h 204"/>
                  <a:gd name="T56" fmla="*/ 164 w 174"/>
                  <a:gd name="T57" fmla="*/ 69 h 204"/>
                  <a:gd name="T58" fmla="*/ 164 w 174"/>
                  <a:gd name="T59" fmla="*/ 191 h 204"/>
                  <a:gd name="T60" fmla="*/ 161 w 174"/>
                  <a:gd name="T61" fmla="*/ 195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4" h="204">
                    <a:moveTo>
                      <a:pt x="166" y="50"/>
                    </a:moveTo>
                    <a:cubicBezTo>
                      <a:pt x="113" y="6"/>
                      <a:pt x="113" y="6"/>
                      <a:pt x="113" y="6"/>
                    </a:cubicBezTo>
                    <a:cubicBezTo>
                      <a:pt x="109" y="3"/>
                      <a:pt x="102" y="0"/>
                      <a:pt x="96" y="0"/>
                    </a:cubicBezTo>
                    <a:cubicBezTo>
                      <a:pt x="13" y="0"/>
                      <a:pt x="13" y="0"/>
                      <a:pt x="13" y="0"/>
                    </a:cubicBezTo>
                    <a:cubicBezTo>
                      <a:pt x="6" y="0"/>
                      <a:pt x="0" y="6"/>
                      <a:pt x="0" y="13"/>
                    </a:cubicBezTo>
                    <a:cubicBezTo>
                      <a:pt x="0" y="13"/>
                      <a:pt x="0" y="153"/>
                      <a:pt x="0" y="191"/>
                    </a:cubicBezTo>
                    <a:cubicBezTo>
                      <a:pt x="0" y="204"/>
                      <a:pt x="13" y="204"/>
                      <a:pt x="13" y="204"/>
                    </a:cubicBezTo>
                    <a:cubicBezTo>
                      <a:pt x="45" y="204"/>
                      <a:pt x="161" y="204"/>
                      <a:pt x="161" y="204"/>
                    </a:cubicBezTo>
                    <a:cubicBezTo>
                      <a:pt x="168" y="204"/>
                      <a:pt x="174" y="198"/>
                      <a:pt x="174" y="191"/>
                    </a:cubicBezTo>
                    <a:cubicBezTo>
                      <a:pt x="174" y="67"/>
                      <a:pt x="174" y="67"/>
                      <a:pt x="174" y="67"/>
                    </a:cubicBezTo>
                    <a:cubicBezTo>
                      <a:pt x="174" y="61"/>
                      <a:pt x="171" y="53"/>
                      <a:pt x="166" y="50"/>
                    </a:cubicBezTo>
                    <a:close/>
                    <a:moveTo>
                      <a:pt x="110" y="20"/>
                    </a:moveTo>
                    <a:cubicBezTo>
                      <a:pt x="110" y="16"/>
                      <a:pt x="112" y="19"/>
                      <a:pt x="112" y="19"/>
                    </a:cubicBezTo>
                    <a:cubicBezTo>
                      <a:pt x="154" y="54"/>
                      <a:pt x="154" y="54"/>
                      <a:pt x="154" y="54"/>
                    </a:cubicBezTo>
                    <a:cubicBezTo>
                      <a:pt x="154" y="54"/>
                      <a:pt x="157" y="57"/>
                      <a:pt x="152" y="57"/>
                    </a:cubicBezTo>
                    <a:cubicBezTo>
                      <a:pt x="142" y="57"/>
                      <a:pt x="113" y="57"/>
                      <a:pt x="113" y="57"/>
                    </a:cubicBezTo>
                    <a:cubicBezTo>
                      <a:pt x="111" y="57"/>
                      <a:pt x="110" y="56"/>
                      <a:pt x="110" y="54"/>
                    </a:cubicBezTo>
                    <a:cubicBezTo>
                      <a:pt x="110" y="54"/>
                      <a:pt x="110" y="28"/>
                      <a:pt x="110" y="20"/>
                    </a:cubicBezTo>
                    <a:close/>
                    <a:moveTo>
                      <a:pt x="161" y="195"/>
                    </a:moveTo>
                    <a:cubicBezTo>
                      <a:pt x="161" y="195"/>
                      <a:pt x="42" y="195"/>
                      <a:pt x="12" y="195"/>
                    </a:cubicBezTo>
                    <a:cubicBezTo>
                      <a:pt x="12" y="195"/>
                      <a:pt x="10" y="195"/>
                      <a:pt x="10" y="192"/>
                    </a:cubicBezTo>
                    <a:cubicBezTo>
                      <a:pt x="10" y="156"/>
                      <a:pt x="10" y="13"/>
                      <a:pt x="10" y="13"/>
                    </a:cubicBezTo>
                    <a:cubicBezTo>
                      <a:pt x="10" y="11"/>
                      <a:pt x="11" y="10"/>
                      <a:pt x="13" y="10"/>
                    </a:cubicBezTo>
                    <a:cubicBezTo>
                      <a:pt x="96" y="10"/>
                      <a:pt x="96" y="10"/>
                      <a:pt x="96" y="10"/>
                    </a:cubicBezTo>
                    <a:cubicBezTo>
                      <a:pt x="97" y="10"/>
                      <a:pt x="100" y="10"/>
                      <a:pt x="100" y="14"/>
                    </a:cubicBezTo>
                    <a:cubicBezTo>
                      <a:pt x="100" y="54"/>
                      <a:pt x="100" y="54"/>
                      <a:pt x="100" y="54"/>
                    </a:cubicBezTo>
                    <a:cubicBezTo>
                      <a:pt x="100" y="61"/>
                      <a:pt x="106" y="67"/>
                      <a:pt x="113" y="67"/>
                    </a:cubicBezTo>
                    <a:cubicBezTo>
                      <a:pt x="162" y="67"/>
                      <a:pt x="162" y="67"/>
                      <a:pt x="162" y="67"/>
                    </a:cubicBezTo>
                    <a:cubicBezTo>
                      <a:pt x="163" y="67"/>
                      <a:pt x="164" y="67"/>
                      <a:pt x="164" y="69"/>
                    </a:cubicBezTo>
                    <a:cubicBezTo>
                      <a:pt x="164" y="70"/>
                      <a:pt x="164" y="191"/>
                      <a:pt x="164" y="191"/>
                    </a:cubicBezTo>
                    <a:cubicBezTo>
                      <a:pt x="164" y="193"/>
                      <a:pt x="163" y="195"/>
                      <a:pt x="161" y="1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bg1"/>
                  </a:solidFill>
                </a:endParaRPr>
              </a:p>
            </p:txBody>
          </p:sp>
        </p:grpSp>
      </p:grpSp>
      <p:grpSp>
        <p:nvGrpSpPr>
          <p:cNvPr id="12" name="组合 11"/>
          <p:cNvGrpSpPr/>
          <p:nvPr/>
        </p:nvGrpSpPr>
        <p:grpSpPr>
          <a:xfrm>
            <a:off x="8655969" y="3906979"/>
            <a:ext cx="2183082" cy="2183082"/>
            <a:chOff x="8655969" y="3906979"/>
            <a:chExt cx="2183082" cy="2183082"/>
          </a:xfrm>
        </p:grpSpPr>
        <p:sp>
          <p:nvSpPr>
            <p:cNvPr id="13" name="矩形 12"/>
            <p:cNvSpPr/>
            <p:nvPr/>
          </p:nvSpPr>
          <p:spPr>
            <a:xfrm>
              <a:off x="8655969" y="3906979"/>
              <a:ext cx="2183082" cy="218308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14" name="Group 1496"/>
            <p:cNvGrpSpPr/>
            <p:nvPr/>
          </p:nvGrpSpPr>
          <p:grpSpPr>
            <a:xfrm>
              <a:off x="9444843" y="4711953"/>
              <a:ext cx="605332" cy="573134"/>
              <a:chOff x="2700338" y="4484688"/>
              <a:chExt cx="447675" cy="423863"/>
            </a:xfrm>
            <a:solidFill>
              <a:schemeClr val="bg1"/>
            </a:solidFill>
          </p:grpSpPr>
          <p:sp>
            <p:nvSpPr>
              <p:cNvPr id="15" name="Freeform 55"/>
              <p:cNvSpPr>
                <a:spLocks/>
              </p:cNvSpPr>
              <p:nvPr/>
            </p:nvSpPr>
            <p:spPr bwMode="auto">
              <a:xfrm>
                <a:off x="2700338" y="4484688"/>
                <a:ext cx="447675" cy="423863"/>
              </a:xfrm>
              <a:custGeom>
                <a:avLst/>
                <a:gdLst>
                  <a:gd name="T0" fmla="*/ 211 w 211"/>
                  <a:gd name="T1" fmla="*/ 192 h 200"/>
                  <a:gd name="T2" fmla="*/ 204 w 211"/>
                  <a:gd name="T3" fmla="*/ 200 h 200"/>
                  <a:gd name="T4" fmla="*/ 10 w 211"/>
                  <a:gd name="T5" fmla="*/ 200 h 200"/>
                  <a:gd name="T6" fmla="*/ 0 w 211"/>
                  <a:gd name="T7" fmla="*/ 190 h 200"/>
                  <a:gd name="T8" fmla="*/ 0 w 211"/>
                  <a:gd name="T9" fmla="*/ 7 h 200"/>
                  <a:gd name="T10" fmla="*/ 8 w 211"/>
                  <a:gd name="T11" fmla="*/ 0 h 200"/>
                  <a:gd name="T12" fmla="*/ 16 w 211"/>
                  <a:gd name="T13" fmla="*/ 7 h 200"/>
                  <a:gd name="T14" fmla="*/ 16 w 211"/>
                  <a:gd name="T15" fmla="*/ 174 h 200"/>
                  <a:gd name="T16" fmla="*/ 26 w 211"/>
                  <a:gd name="T17" fmla="*/ 184 h 200"/>
                  <a:gd name="T18" fmla="*/ 204 w 211"/>
                  <a:gd name="T19" fmla="*/ 184 h 200"/>
                  <a:gd name="T20" fmla="*/ 211 w 211"/>
                  <a:gd name="T21" fmla="*/ 19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1" h="200">
                    <a:moveTo>
                      <a:pt x="211" y="192"/>
                    </a:moveTo>
                    <a:cubicBezTo>
                      <a:pt x="211" y="196"/>
                      <a:pt x="210" y="200"/>
                      <a:pt x="204" y="200"/>
                    </a:cubicBezTo>
                    <a:cubicBezTo>
                      <a:pt x="10" y="200"/>
                      <a:pt x="10" y="200"/>
                      <a:pt x="10" y="200"/>
                    </a:cubicBezTo>
                    <a:cubicBezTo>
                      <a:pt x="5" y="200"/>
                      <a:pt x="0" y="196"/>
                      <a:pt x="0" y="190"/>
                    </a:cubicBezTo>
                    <a:cubicBezTo>
                      <a:pt x="0" y="7"/>
                      <a:pt x="0" y="7"/>
                      <a:pt x="0" y="7"/>
                    </a:cubicBezTo>
                    <a:cubicBezTo>
                      <a:pt x="0" y="1"/>
                      <a:pt x="4" y="0"/>
                      <a:pt x="8" y="0"/>
                    </a:cubicBezTo>
                    <a:cubicBezTo>
                      <a:pt x="12" y="0"/>
                      <a:pt x="16" y="1"/>
                      <a:pt x="16" y="7"/>
                    </a:cubicBezTo>
                    <a:cubicBezTo>
                      <a:pt x="16" y="174"/>
                      <a:pt x="16" y="174"/>
                      <a:pt x="16" y="174"/>
                    </a:cubicBezTo>
                    <a:cubicBezTo>
                      <a:pt x="16" y="180"/>
                      <a:pt x="20" y="184"/>
                      <a:pt x="26" y="184"/>
                    </a:cubicBezTo>
                    <a:cubicBezTo>
                      <a:pt x="204" y="184"/>
                      <a:pt x="204" y="184"/>
                      <a:pt x="204" y="184"/>
                    </a:cubicBezTo>
                    <a:cubicBezTo>
                      <a:pt x="210" y="184"/>
                      <a:pt x="211" y="188"/>
                      <a:pt x="211" y="1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bg1"/>
                  </a:solidFill>
                </a:endParaRPr>
              </a:p>
            </p:txBody>
          </p:sp>
          <p:sp>
            <p:nvSpPr>
              <p:cNvPr id="16" name="Freeform 56"/>
              <p:cNvSpPr>
                <a:spLocks/>
              </p:cNvSpPr>
              <p:nvPr/>
            </p:nvSpPr>
            <p:spPr bwMode="auto">
              <a:xfrm>
                <a:off x="2768601" y="4524375"/>
                <a:ext cx="347663" cy="300038"/>
              </a:xfrm>
              <a:custGeom>
                <a:avLst/>
                <a:gdLst>
                  <a:gd name="T0" fmla="*/ 160 w 164"/>
                  <a:gd name="T1" fmla="*/ 49 h 141"/>
                  <a:gd name="T2" fmla="*/ 164 w 164"/>
                  <a:gd name="T3" fmla="*/ 47 h 141"/>
                  <a:gd name="T4" fmla="*/ 160 w 164"/>
                  <a:gd name="T5" fmla="*/ 5 h 141"/>
                  <a:gd name="T6" fmla="*/ 155 w 164"/>
                  <a:gd name="T7" fmla="*/ 1 h 141"/>
                  <a:gd name="T8" fmla="*/ 116 w 164"/>
                  <a:gd name="T9" fmla="*/ 16 h 141"/>
                  <a:gd name="T10" fmla="*/ 115 w 164"/>
                  <a:gd name="T11" fmla="*/ 21 h 141"/>
                  <a:gd name="T12" fmla="*/ 122 w 164"/>
                  <a:gd name="T13" fmla="*/ 25 h 141"/>
                  <a:gd name="T14" fmla="*/ 124 w 164"/>
                  <a:gd name="T15" fmla="*/ 32 h 141"/>
                  <a:gd name="T16" fmla="*/ 94 w 164"/>
                  <a:gd name="T17" fmla="*/ 78 h 141"/>
                  <a:gd name="T18" fmla="*/ 87 w 164"/>
                  <a:gd name="T19" fmla="*/ 80 h 141"/>
                  <a:gd name="T20" fmla="*/ 40 w 164"/>
                  <a:gd name="T21" fmla="*/ 62 h 141"/>
                  <a:gd name="T22" fmla="*/ 32 w 164"/>
                  <a:gd name="T23" fmla="*/ 64 h 141"/>
                  <a:gd name="T24" fmla="*/ 3 w 164"/>
                  <a:gd name="T25" fmla="*/ 100 h 141"/>
                  <a:gd name="T26" fmla="*/ 0 w 164"/>
                  <a:gd name="T27" fmla="*/ 109 h 141"/>
                  <a:gd name="T28" fmla="*/ 0 w 164"/>
                  <a:gd name="T29" fmla="*/ 138 h 141"/>
                  <a:gd name="T30" fmla="*/ 3 w 164"/>
                  <a:gd name="T31" fmla="*/ 139 h 141"/>
                  <a:gd name="T32" fmla="*/ 40 w 164"/>
                  <a:gd name="T33" fmla="*/ 95 h 141"/>
                  <a:gd name="T34" fmla="*/ 48 w 164"/>
                  <a:gd name="T35" fmla="*/ 93 h 141"/>
                  <a:gd name="T36" fmla="*/ 95 w 164"/>
                  <a:gd name="T37" fmla="*/ 111 h 141"/>
                  <a:gd name="T38" fmla="*/ 103 w 164"/>
                  <a:gd name="T39" fmla="*/ 108 h 141"/>
                  <a:gd name="T40" fmla="*/ 145 w 164"/>
                  <a:gd name="T41" fmla="*/ 45 h 141"/>
                  <a:gd name="T42" fmla="*/ 152 w 164"/>
                  <a:gd name="T43" fmla="*/ 44 h 141"/>
                  <a:gd name="T44" fmla="*/ 160 w 164"/>
                  <a:gd name="T45" fmla="*/ 49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4" h="141">
                    <a:moveTo>
                      <a:pt x="160" y="49"/>
                    </a:moveTo>
                    <a:cubicBezTo>
                      <a:pt x="163" y="51"/>
                      <a:pt x="164" y="50"/>
                      <a:pt x="164" y="47"/>
                    </a:cubicBezTo>
                    <a:cubicBezTo>
                      <a:pt x="160" y="5"/>
                      <a:pt x="160" y="5"/>
                      <a:pt x="160" y="5"/>
                    </a:cubicBezTo>
                    <a:cubicBezTo>
                      <a:pt x="160" y="2"/>
                      <a:pt x="158" y="0"/>
                      <a:pt x="155" y="1"/>
                    </a:cubicBezTo>
                    <a:cubicBezTo>
                      <a:pt x="116" y="16"/>
                      <a:pt x="116" y="16"/>
                      <a:pt x="116" y="16"/>
                    </a:cubicBezTo>
                    <a:cubicBezTo>
                      <a:pt x="113" y="17"/>
                      <a:pt x="113" y="19"/>
                      <a:pt x="115" y="21"/>
                    </a:cubicBezTo>
                    <a:cubicBezTo>
                      <a:pt x="122" y="25"/>
                      <a:pt x="122" y="25"/>
                      <a:pt x="122" y="25"/>
                    </a:cubicBezTo>
                    <a:cubicBezTo>
                      <a:pt x="125" y="27"/>
                      <a:pt x="125" y="30"/>
                      <a:pt x="124" y="32"/>
                    </a:cubicBezTo>
                    <a:cubicBezTo>
                      <a:pt x="94" y="78"/>
                      <a:pt x="94" y="78"/>
                      <a:pt x="94" y="78"/>
                    </a:cubicBezTo>
                    <a:cubicBezTo>
                      <a:pt x="92" y="80"/>
                      <a:pt x="89" y="81"/>
                      <a:pt x="87" y="80"/>
                    </a:cubicBezTo>
                    <a:cubicBezTo>
                      <a:pt x="40" y="62"/>
                      <a:pt x="40" y="62"/>
                      <a:pt x="40" y="62"/>
                    </a:cubicBezTo>
                    <a:cubicBezTo>
                      <a:pt x="37" y="61"/>
                      <a:pt x="34" y="62"/>
                      <a:pt x="32" y="64"/>
                    </a:cubicBezTo>
                    <a:cubicBezTo>
                      <a:pt x="3" y="100"/>
                      <a:pt x="3" y="100"/>
                      <a:pt x="3" y="100"/>
                    </a:cubicBezTo>
                    <a:cubicBezTo>
                      <a:pt x="1" y="102"/>
                      <a:pt x="0" y="106"/>
                      <a:pt x="0" y="109"/>
                    </a:cubicBezTo>
                    <a:cubicBezTo>
                      <a:pt x="0" y="138"/>
                      <a:pt x="0" y="138"/>
                      <a:pt x="0" y="138"/>
                    </a:cubicBezTo>
                    <a:cubicBezTo>
                      <a:pt x="0" y="140"/>
                      <a:pt x="1" y="141"/>
                      <a:pt x="3" y="139"/>
                    </a:cubicBezTo>
                    <a:cubicBezTo>
                      <a:pt x="40" y="95"/>
                      <a:pt x="40" y="95"/>
                      <a:pt x="40" y="95"/>
                    </a:cubicBezTo>
                    <a:cubicBezTo>
                      <a:pt x="42" y="93"/>
                      <a:pt x="46" y="92"/>
                      <a:pt x="48" y="93"/>
                    </a:cubicBezTo>
                    <a:cubicBezTo>
                      <a:pt x="95" y="111"/>
                      <a:pt x="95" y="111"/>
                      <a:pt x="95" y="111"/>
                    </a:cubicBezTo>
                    <a:cubicBezTo>
                      <a:pt x="98" y="112"/>
                      <a:pt x="101" y="111"/>
                      <a:pt x="103" y="108"/>
                    </a:cubicBezTo>
                    <a:cubicBezTo>
                      <a:pt x="145" y="45"/>
                      <a:pt x="145" y="45"/>
                      <a:pt x="145" y="45"/>
                    </a:cubicBezTo>
                    <a:cubicBezTo>
                      <a:pt x="146" y="43"/>
                      <a:pt x="149" y="42"/>
                      <a:pt x="152" y="44"/>
                    </a:cubicBezTo>
                    <a:lnTo>
                      <a:pt x="160"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bg1"/>
                  </a:solidFill>
                </a:endParaRPr>
              </a:p>
            </p:txBody>
          </p:sp>
        </p:grpSp>
      </p:grpSp>
      <p:grpSp>
        <p:nvGrpSpPr>
          <p:cNvPr id="17" name="组合 16"/>
          <p:cNvGrpSpPr/>
          <p:nvPr/>
        </p:nvGrpSpPr>
        <p:grpSpPr>
          <a:xfrm>
            <a:off x="8887037" y="2095261"/>
            <a:ext cx="1517723" cy="738664"/>
            <a:chOff x="8887037" y="2095261"/>
            <a:chExt cx="1517723" cy="738664"/>
          </a:xfrm>
        </p:grpSpPr>
        <p:sp>
          <p:nvSpPr>
            <p:cNvPr id="18" name="文本框 17"/>
            <p:cNvSpPr txBox="1"/>
            <p:nvPr/>
          </p:nvSpPr>
          <p:spPr>
            <a:xfrm>
              <a:off x="8887037" y="2095261"/>
              <a:ext cx="681597" cy="461665"/>
            </a:xfrm>
            <a:prstGeom prst="rect">
              <a:avLst/>
            </a:prstGeom>
            <a:noFill/>
          </p:spPr>
          <p:txBody>
            <a:bodyPr wrap="none" rtlCol="0">
              <a:spAutoFit/>
            </a:bodyPr>
            <a:lstStyle/>
            <a:p>
              <a:r>
                <a:rPr lang="en-US" altLang="zh-CN" sz="2400" b="1" dirty="0">
                  <a:solidFill>
                    <a:schemeClr val="bg1"/>
                  </a:solidFill>
                </a:rPr>
                <a:t>80%</a:t>
              </a:r>
              <a:endParaRPr lang="zh-CN" altLang="en-US" sz="2400" b="1" dirty="0">
                <a:solidFill>
                  <a:schemeClr val="bg1"/>
                </a:solidFill>
              </a:endParaRPr>
            </a:p>
          </p:txBody>
        </p:sp>
        <p:sp>
          <p:nvSpPr>
            <p:cNvPr id="19" name="矩形 18"/>
            <p:cNvSpPr/>
            <p:nvPr/>
          </p:nvSpPr>
          <p:spPr>
            <a:xfrm>
              <a:off x="8887038" y="2556926"/>
              <a:ext cx="1517722" cy="276999"/>
            </a:xfrm>
            <a:prstGeom prst="rect">
              <a:avLst/>
            </a:prstGeom>
          </p:spPr>
          <p:txBody>
            <a:bodyPr wrap="square">
              <a:spAutoFit/>
            </a:bodyPr>
            <a:lstStyle/>
            <a:p>
              <a:pPr>
                <a:lnSpc>
                  <a:spcPct val="150000"/>
                </a:lnSpc>
              </a:pPr>
              <a:r>
                <a:rPr lang="zh-CN" altLang="en-US" sz="800" dirty="0" smtClean="0">
                  <a:solidFill>
                    <a:schemeClr val="bg1"/>
                  </a:solidFill>
                  <a:latin typeface="微软雅黑" panose="020B0503020204020204" pitchFamily="34" charset="-122"/>
                  <a:ea typeface="微软雅黑" panose="020B0503020204020204" pitchFamily="34" charset="-122"/>
                </a:rPr>
                <a:t>点击添加文字文本</a:t>
              </a:r>
              <a:endParaRPr lang="zh-CN" altLang="en-US" sz="800" dirty="0">
                <a:solidFill>
                  <a:schemeClr val="bg1"/>
                </a:solidFill>
              </a:endParaRPr>
            </a:p>
          </p:txBody>
        </p:sp>
      </p:grpSp>
      <p:grpSp>
        <p:nvGrpSpPr>
          <p:cNvPr id="20" name="组合 19"/>
          <p:cNvGrpSpPr/>
          <p:nvPr/>
        </p:nvGrpSpPr>
        <p:grpSpPr>
          <a:xfrm>
            <a:off x="6800085" y="4940485"/>
            <a:ext cx="1629716" cy="769461"/>
            <a:chOff x="6800085" y="4940485"/>
            <a:chExt cx="1629716" cy="769461"/>
          </a:xfrm>
        </p:grpSpPr>
        <p:sp>
          <p:nvSpPr>
            <p:cNvPr id="21" name="文本框 20"/>
            <p:cNvSpPr txBox="1"/>
            <p:nvPr/>
          </p:nvSpPr>
          <p:spPr>
            <a:xfrm>
              <a:off x="7579887" y="4940485"/>
              <a:ext cx="681597" cy="461665"/>
            </a:xfrm>
            <a:prstGeom prst="rect">
              <a:avLst/>
            </a:prstGeom>
            <a:noFill/>
          </p:spPr>
          <p:txBody>
            <a:bodyPr wrap="none" rtlCol="0">
              <a:spAutoFit/>
            </a:bodyPr>
            <a:lstStyle/>
            <a:p>
              <a:r>
                <a:rPr lang="en-US" altLang="zh-CN" sz="2400" b="1" dirty="0">
                  <a:solidFill>
                    <a:schemeClr val="bg1"/>
                  </a:solidFill>
                </a:rPr>
                <a:t>96%</a:t>
              </a:r>
              <a:endParaRPr lang="zh-CN" altLang="en-US" sz="2400" b="1" dirty="0">
                <a:solidFill>
                  <a:schemeClr val="bg1"/>
                </a:solidFill>
              </a:endParaRPr>
            </a:p>
          </p:txBody>
        </p:sp>
        <p:sp>
          <p:nvSpPr>
            <p:cNvPr id="22" name="矩形 21"/>
            <p:cNvSpPr/>
            <p:nvPr/>
          </p:nvSpPr>
          <p:spPr>
            <a:xfrm>
              <a:off x="6800085" y="5432947"/>
              <a:ext cx="1629716" cy="276999"/>
            </a:xfrm>
            <a:prstGeom prst="rect">
              <a:avLst/>
            </a:prstGeom>
          </p:spPr>
          <p:txBody>
            <a:bodyPr wrap="square">
              <a:spAutoFit/>
            </a:bodyPr>
            <a:lstStyle/>
            <a:p>
              <a:pPr algn="r">
                <a:lnSpc>
                  <a:spcPct val="150000"/>
                </a:lnSpc>
              </a:pPr>
              <a:r>
                <a:rPr lang="zh-CN" altLang="en-US" sz="800" dirty="0" smtClean="0">
                  <a:solidFill>
                    <a:schemeClr val="bg1"/>
                  </a:solidFill>
                  <a:latin typeface="微软雅黑" panose="020B0503020204020204" pitchFamily="34" charset="-122"/>
                  <a:ea typeface="微软雅黑" panose="020B0503020204020204" pitchFamily="34" charset="-122"/>
                </a:rPr>
                <a:t>点击添加文字文本</a:t>
              </a:r>
              <a:endParaRPr lang="zh-CN" altLang="en-US" sz="800" dirty="0">
                <a:solidFill>
                  <a:schemeClr val="bg1"/>
                </a:solidFill>
              </a:endParaRPr>
            </a:p>
          </p:txBody>
        </p:sp>
      </p:grpSp>
      <p:grpSp>
        <p:nvGrpSpPr>
          <p:cNvPr id="23" name="组合 22"/>
          <p:cNvGrpSpPr/>
          <p:nvPr/>
        </p:nvGrpSpPr>
        <p:grpSpPr>
          <a:xfrm>
            <a:off x="933511" y="1735776"/>
            <a:ext cx="4491799" cy="4354286"/>
            <a:chOff x="933511" y="1735776"/>
            <a:chExt cx="4491799" cy="4354286"/>
          </a:xfrm>
        </p:grpSpPr>
        <p:sp>
          <p:nvSpPr>
            <p:cNvPr id="24" name="文本框 23"/>
            <p:cNvSpPr txBox="1"/>
            <p:nvPr/>
          </p:nvSpPr>
          <p:spPr>
            <a:xfrm>
              <a:off x="1563878" y="2220686"/>
              <a:ext cx="902811" cy="523220"/>
            </a:xfrm>
            <a:prstGeom prst="rect">
              <a:avLst/>
            </a:prstGeom>
            <a:noFill/>
          </p:spPr>
          <p:txBody>
            <a:bodyPr wrap="none" rtlCol="0">
              <a:spAutoFit/>
            </a:bodyPr>
            <a:lstStyle/>
            <a:p>
              <a:r>
                <a:rPr lang="zh-CN" altLang="en-US" sz="2800" dirty="0">
                  <a:solidFill>
                    <a:schemeClr val="bg1"/>
                  </a:solidFill>
                </a:rPr>
                <a:t>企业</a:t>
              </a:r>
            </a:p>
          </p:txBody>
        </p:sp>
        <p:sp>
          <p:nvSpPr>
            <p:cNvPr id="25" name="文本框 24"/>
            <p:cNvSpPr txBox="1"/>
            <p:nvPr/>
          </p:nvSpPr>
          <p:spPr>
            <a:xfrm>
              <a:off x="2466689" y="2744259"/>
              <a:ext cx="1569660" cy="923330"/>
            </a:xfrm>
            <a:prstGeom prst="rect">
              <a:avLst/>
            </a:prstGeom>
            <a:noFill/>
          </p:spPr>
          <p:txBody>
            <a:bodyPr wrap="none" rtlCol="0">
              <a:spAutoFit/>
            </a:bodyPr>
            <a:lstStyle/>
            <a:p>
              <a:r>
                <a:rPr lang="zh-CN" altLang="en-US" sz="5400" b="1" dirty="0">
                  <a:solidFill>
                    <a:schemeClr val="bg1"/>
                  </a:solidFill>
                </a:rPr>
                <a:t>文化</a:t>
              </a:r>
            </a:p>
          </p:txBody>
        </p:sp>
        <p:sp>
          <p:nvSpPr>
            <p:cNvPr id="26" name="矩形 25"/>
            <p:cNvSpPr/>
            <p:nvPr/>
          </p:nvSpPr>
          <p:spPr>
            <a:xfrm>
              <a:off x="1271582" y="3956815"/>
              <a:ext cx="3502603" cy="854080"/>
            </a:xfrm>
            <a:prstGeom prst="rect">
              <a:avLst/>
            </a:prstGeom>
          </p:spPr>
          <p:txBody>
            <a:bodyPr wrap="square">
              <a:spAutoFit/>
            </a:bodyPr>
            <a:lstStyle/>
            <a:p>
              <a:pPr>
                <a:lnSpc>
                  <a:spcPct val="150000"/>
                </a:lnSpc>
              </a:pPr>
              <a:r>
                <a:rPr lang="zh-CN" altLang="en-US" sz="1100" dirty="0" smtClean="0">
                  <a:solidFill>
                    <a:schemeClr val="bg1"/>
                  </a:solidFill>
                  <a:latin typeface="微软雅黑" panose="020B0503020204020204" pitchFamily="34" charset="-122"/>
                  <a:ea typeface="微软雅黑" panose="020B0503020204020204" pitchFamily="34" charset="-122"/>
                </a:rPr>
                <a:t>点击添加文字文本点击添加文字文本点击添加文字文本点击添加文字文本点击添加文字文本点击添加文字文本点击添加文字文本点击添加文字文本</a:t>
              </a:r>
              <a:endParaRPr lang="zh-CN" altLang="en-US" sz="1100" dirty="0">
                <a:solidFill>
                  <a:schemeClr val="bg1"/>
                </a:solidFill>
              </a:endParaRPr>
            </a:p>
          </p:txBody>
        </p:sp>
        <p:cxnSp>
          <p:nvCxnSpPr>
            <p:cNvPr id="27" name="直接连接符 26"/>
            <p:cNvCxnSpPr/>
            <p:nvPr/>
          </p:nvCxnSpPr>
          <p:spPr>
            <a:xfrm>
              <a:off x="1344153" y="5707105"/>
              <a:ext cx="605294" cy="0"/>
            </a:xfrm>
            <a:prstGeom prst="line">
              <a:avLst/>
            </a:prstGeom>
            <a:ln>
              <a:solidFill>
                <a:srgbClr val="01B3C5"/>
              </a:solidFill>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933511" y="1735776"/>
              <a:ext cx="4491799" cy="4354286"/>
            </a:xfrm>
            <a:prstGeom prst="rect">
              <a:avLst/>
            </a:prstGeom>
            <a:noFill/>
            <a:ln>
              <a:solidFill>
                <a:srgbClr val="01B3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extLst>
      <p:ext uri="{BB962C8B-B14F-4D97-AF65-F5344CB8AC3E}">
        <p14:creationId xmlns:p14="http://schemas.microsoft.com/office/powerpoint/2010/main" val="3938109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52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anim calcmode="lin" valueType="num">
                                      <p:cBhvr>
                                        <p:cTn id="15" dur="500" fill="hold"/>
                                        <p:tgtEl>
                                          <p:spTgt spid="5"/>
                                        </p:tgtEl>
                                        <p:attrNameLst>
                                          <p:attrName>ppt_x</p:attrName>
                                        </p:attrNameLst>
                                      </p:cBhvr>
                                      <p:tavLst>
                                        <p:tav tm="0">
                                          <p:val>
                                            <p:fltVal val="0.5"/>
                                          </p:val>
                                        </p:tav>
                                        <p:tav tm="100000">
                                          <p:val>
                                            <p:strVal val="#ppt_x"/>
                                          </p:val>
                                        </p:tav>
                                      </p:tavLst>
                                    </p:anim>
                                    <p:anim calcmode="lin" valueType="num">
                                      <p:cBhvr>
                                        <p:cTn id="16" dur="500" fill="hold"/>
                                        <p:tgtEl>
                                          <p:spTgt spid="5"/>
                                        </p:tgtEl>
                                        <p:attrNameLst>
                                          <p:attrName>ppt_y</p:attrName>
                                        </p:attrNameLst>
                                      </p:cBhvr>
                                      <p:tavLst>
                                        <p:tav tm="0">
                                          <p:val>
                                            <p:fltVal val="0.5"/>
                                          </p:val>
                                        </p:tav>
                                        <p:tav tm="100000">
                                          <p:val>
                                            <p:strVal val="#ppt_y"/>
                                          </p:val>
                                        </p:tav>
                                      </p:tavLst>
                                    </p:anim>
                                  </p:childTnLst>
                                </p:cTn>
                              </p:par>
                            </p:childTnLst>
                          </p:cTn>
                        </p:par>
                        <p:par>
                          <p:cTn id="17" fill="hold">
                            <p:stCondLst>
                              <p:cond delay="1000"/>
                            </p:stCondLst>
                            <p:childTnLst>
                              <p:par>
                                <p:cTn id="18" presetID="53" presetClass="entr" presetSubtype="528"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fltVal val="0"/>
                                          </p:val>
                                        </p:tav>
                                        <p:tav tm="100000">
                                          <p:val>
                                            <p:strVal val="#ppt_w"/>
                                          </p:val>
                                        </p:tav>
                                      </p:tavLst>
                                    </p:anim>
                                    <p:anim calcmode="lin" valueType="num">
                                      <p:cBhvr>
                                        <p:cTn id="21" dur="500" fill="hold"/>
                                        <p:tgtEl>
                                          <p:spTgt spid="12"/>
                                        </p:tgtEl>
                                        <p:attrNameLst>
                                          <p:attrName>ppt_h</p:attrName>
                                        </p:attrNameLst>
                                      </p:cBhvr>
                                      <p:tavLst>
                                        <p:tav tm="0">
                                          <p:val>
                                            <p:fltVal val="0"/>
                                          </p:val>
                                        </p:tav>
                                        <p:tav tm="100000">
                                          <p:val>
                                            <p:strVal val="#ppt_h"/>
                                          </p:val>
                                        </p:tav>
                                      </p:tavLst>
                                    </p:anim>
                                    <p:animEffect transition="in" filter="fade">
                                      <p:cBhvr>
                                        <p:cTn id="22" dur="500"/>
                                        <p:tgtEl>
                                          <p:spTgt spid="12"/>
                                        </p:tgtEl>
                                      </p:cBhvr>
                                    </p:animEffect>
                                    <p:anim calcmode="lin" valueType="num">
                                      <p:cBhvr>
                                        <p:cTn id="23" dur="500" fill="hold"/>
                                        <p:tgtEl>
                                          <p:spTgt spid="12"/>
                                        </p:tgtEl>
                                        <p:attrNameLst>
                                          <p:attrName>ppt_x</p:attrName>
                                        </p:attrNameLst>
                                      </p:cBhvr>
                                      <p:tavLst>
                                        <p:tav tm="0">
                                          <p:val>
                                            <p:fltVal val="0.5"/>
                                          </p:val>
                                        </p:tav>
                                        <p:tav tm="100000">
                                          <p:val>
                                            <p:strVal val="#ppt_x"/>
                                          </p:val>
                                        </p:tav>
                                      </p:tavLst>
                                    </p:anim>
                                    <p:anim calcmode="lin" valueType="num">
                                      <p:cBhvr>
                                        <p:cTn id="24" dur="500" fill="hold"/>
                                        <p:tgtEl>
                                          <p:spTgt spid="12"/>
                                        </p:tgtEl>
                                        <p:attrNameLst>
                                          <p:attrName>ppt_y</p:attrName>
                                        </p:attrNameLst>
                                      </p:cBhvr>
                                      <p:tavLst>
                                        <p:tav tm="0">
                                          <p:val>
                                            <p:fltVal val="0.5"/>
                                          </p:val>
                                        </p:tav>
                                        <p:tav tm="100000">
                                          <p:val>
                                            <p:strVal val="#ppt_y"/>
                                          </p:val>
                                        </p:tav>
                                      </p:tavLst>
                                    </p:anim>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par>
                                <p:cTn id="29" presetID="10" presetClass="entr" presetSubtype="0"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23735" y="167773"/>
            <a:ext cx="3327742" cy="523220"/>
          </a:xfrm>
          <a:prstGeom prst="rect">
            <a:avLst/>
          </a:prstGeom>
          <a:noFill/>
        </p:spPr>
        <p:txBody>
          <a:bodyPr vert="horz"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添 加 标 题 内 容</a:t>
            </a:r>
          </a:p>
        </p:txBody>
      </p:sp>
      <p:cxnSp>
        <p:nvCxnSpPr>
          <p:cNvPr id="3" name="直接连接符 2"/>
          <p:cNvCxnSpPr/>
          <p:nvPr/>
        </p:nvCxnSpPr>
        <p:spPr>
          <a:xfrm>
            <a:off x="653143" y="792593"/>
            <a:ext cx="11030857" cy="0"/>
          </a:xfrm>
          <a:prstGeom prst="line">
            <a:avLst/>
          </a:prstGeom>
          <a:ln w="3175">
            <a:solidFill>
              <a:schemeClr val="tx1">
                <a:lumMod val="50000"/>
                <a:lumOff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 name="菱形 3"/>
          <p:cNvSpPr/>
          <p:nvPr/>
        </p:nvSpPr>
        <p:spPr>
          <a:xfrm>
            <a:off x="653144" y="197155"/>
            <a:ext cx="464456" cy="464456"/>
          </a:xfrm>
          <a:prstGeom prst="diamond">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933371" y="1860095"/>
            <a:ext cx="4034972" cy="4034972"/>
          </a:xfrm>
          <a:prstGeom prst="ellipse">
            <a:avLst/>
          </a:prstGeom>
          <a:noFill/>
          <a:ln w="28575">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 name="六边形 5"/>
          <p:cNvSpPr/>
          <p:nvPr/>
        </p:nvSpPr>
        <p:spPr>
          <a:xfrm rot="5400000">
            <a:off x="4949369" y="3014230"/>
            <a:ext cx="2002978" cy="1726704"/>
          </a:xfrm>
          <a:prstGeom prst="hexag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文本框 6"/>
          <p:cNvSpPr txBox="1"/>
          <p:nvPr/>
        </p:nvSpPr>
        <p:spPr>
          <a:xfrm>
            <a:off x="5448155" y="3338972"/>
            <a:ext cx="1005404" cy="1077218"/>
          </a:xfrm>
          <a:prstGeom prst="rect">
            <a:avLst/>
          </a:prstGeom>
          <a:noFill/>
        </p:spPr>
        <p:txBody>
          <a:bodyPr wrap="none" rtlCol="0">
            <a:spAutoFit/>
          </a:bodyPr>
          <a:lstStyle/>
          <a:p>
            <a:pPr algn="ctr"/>
            <a:r>
              <a:rPr lang="zh-CN" altLang="en-US" sz="3200" dirty="0">
                <a:solidFill>
                  <a:schemeClr val="bg1"/>
                </a:solidFill>
              </a:rPr>
              <a:t>行业</a:t>
            </a:r>
            <a:endParaRPr lang="en-US" altLang="zh-CN" sz="3200" dirty="0">
              <a:solidFill>
                <a:schemeClr val="bg1"/>
              </a:solidFill>
            </a:endParaRPr>
          </a:p>
          <a:p>
            <a:pPr algn="ctr"/>
            <a:r>
              <a:rPr lang="zh-CN" altLang="en-US" sz="3200" dirty="0">
                <a:solidFill>
                  <a:schemeClr val="bg1"/>
                </a:solidFill>
              </a:rPr>
              <a:t>优势</a:t>
            </a:r>
          </a:p>
        </p:txBody>
      </p:sp>
      <p:sp>
        <p:nvSpPr>
          <p:cNvPr id="8" name="椭圆 7"/>
          <p:cNvSpPr/>
          <p:nvPr/>
        </p:nvSpPr>
        <p:spPr>
          <a:xfrm>
            <a:off x="6828725" y="1976210"/>
            <a:ext cx="319314" cy="31931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椭圆 8"/>
          <p:cNvSpPr/>
          <p:nvPr/>
        </p:nvSpPr>
        <p:spPr>
          <a:xfrm>
            <a:off x="7452839" y="4879071"/>
            <a:ext cx="319314" cy="31931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椭圆 9"/>
          <p:cNvSpPr/>
          <p:nvPr/>
        </p:nvSpPr>
        <p:spPr>
          <a:xfrm>
            <a:off x="3773714" y="3921128"/>
            <a:ext cx="319314" cy="31931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11" name="组合 10"/>
          <p:cNvGrpSpPr/>
          <p:nvPr/>
        </p:nvGrpSpPr>
        <p:grpSpPr>
          <a:xfrm>
            <a:off x="7772153" y="1476073"/>
            <a:ext cx="3236686" cy="746359"/>
            <a:chOff x="1080449" y="4647051"/>
            <a:chExt cx="3236686" cy="746359"/>
          </a:xfrm>
        </p:grpSpPr>
        <p:sp>
          <p:nvSpPr>
            <p:cNvPr id="12" name="文本框 11"/>
            <p:cNvSpPr txBox="1"/>
            <p:nvPr/>
          </p:nvSpPr>
          <p:spPr>
            <a:xfrm>
              <a:off x="1080450" y="4647051"/>
              <a:ext cx="1210589" cy="400110"/>
            </a:xfrm>
            <a:prstGeom prst="rect">
              <a:avLst/>
            </a:prstGeom>
            <a:noFill/>
          </p:spPr>
          <p:txBody>
            <a:bodyPr wrap="none" rtlCol="0">
              <a:spAutoFit/>
            </a:bodyPr>
            <a:lstStyle/>
            <a:p>
              <a:r>
                <a:rPr lang="zh-CN" altLang="en-US" sz="2000" b="1" dirty="0">
                  <a:solidFill>
                    <a:schemeClr val="bg1"/>
                  </a:solidFill>
                </a:rPr>
                <a:t>添加标题</a:t>
              </a:r>
            </a:p>
          </p:txBody>
        </p:sp>
        <p:sp>
          <p:nvSpPr>
            <p:cNvPr id="13" name="矩形 12"/>
            <p:cNvSpPr/>
            <p:nvPr/>
          </p:nvSpPr>
          <p:spPr>
            <a:xfrm>
              <a:off x="1080449" y="5047161"/>
              <a:ext cx="3236686" cy="346249"/>
            </a:xfrm>
            <a:prstGeom prst="rect">
              <a:avLst/>
            </a:prstGeom>
          </p:spPr>
          <p:txBody>
            <a:bodyPr wrap="square">
              <a:spAutoFit/>
            </a:bodyPr>
            <a:lstStyle/>
            <a:p>
              <a:pPr>
                <a:lnSpc>
                  <a:spcPct val="150000"/>
                </a:lnSpc>
              </a:pPr>
              <a:r>
                <a:rPr lang="zh-CN" altLang="en-US" sz="1100" dirty="0" smtClean="0">
                  <a:solidFill>
                    <a:schemeClr val="bg1"/>
                  </a:solidFill>
                  <a:latin typeface="微软雅黑" panose="020B0503020204020204" pitchFamily="34" charset="-122"/>
                  <a:ea typeface="微软雅黑" panose="020B0503020204020204" pitchFamily="34" charset="-122"/>
                </a:rPr>
                <a:t>点击添加文字文本点击添加文字文本</a:t>
              </a:r>
              <a:endParaRPr lang="zh-CN" altLang="en-US" sz="1100" dirty="0">
                <a:solidFill>
                  <a:schemeClr val="bg1"/>
                </a:solidFill>
              </a:endParaRPr>
            </a:p>
          </p:txBody>
        </p:sp>
      </p:grpSp>
      <p:grpSp>
        <p:nvGrpSpPr>
          <p:cNvPr id="14" name="组合 13"/>
          <p:cNvGrpSpPr/>
          <p:nvPr/>
        </p:nvGrpSpPr>
        <p:grpSpPr>
          <a:xfrm>
            <a:off x="8054935" y="4879071"/>
            <a:ext cx="3236686" cy="746359"/>
            <a:chOff x="1080449" y="4647051"/>
            <a:chExt cx="3236686" cy="746359"/>
          </a:xfrm>
        </p:grpSpPr>
        <p:sp>
          <p:nvSpPr>
            <p:cNvPr id="15" name="文本框 14"/>
            <p:cNvSpPr txBox="1"/>
            <p:nvPr/>
          </p:nvSpPr>
          <p:spPr>
            <a:xfrm>
              <a:off x="1080450" y="4647051"/>
              <a:ext cx="1210589" cy="400110"/>
            </a:xfrm>
            <a:prstGeom prst="rect">
              <a:avLst/>
            </a:prstGeom>
            <a:noFill/>
          </p:spPr>
          <p:txBody>
            <a:bodyPr wrap="none" rtlCol="0">
              <a:spAutoFit/>
            </a:bodyPr>
            <a:lstStyle/>
            <a:p>
              <a:r>
                <a:rPr lang="zh-CN" altLang="en-US" sz="2000" b="1" dirty="0">
                  <a:solidFill>
                    <a:schemeClr val="bg1"/>
                  </a:solidFill>
                </a:rPr>
                <a:t>添加标题</a:t>
              </a:r>
            </a:p>
          </p:txBody>
        </p:sp>
        <p:sp>
          <p:nvSpPr>
            <p:cNvPr id="16" name="矩形 15"/>
            <p:cNvSpPr/>
            <p:nvPr/>
          </p:nvSpPr>
          <p:spPr>
            <a:xfrm>
              <a:off x="1080449" y="5047161"/>
              <a:ext cx="3236686" cy="346249"/>
            </a:xfrm>
            <a:prstGeom prst="rect">
              <a:avLst/>
            </a:prstGeom>
          </p:spPr>
          <p:txBody>
            <a:bodyPr wrap="square">
              <a:spAutoFit/>
            </a:bodyPr>
            <a:lstStyle/>
            <a:p>
              <a:pPr>
                <a:lnSpc>
                  <a:spcPct val="150000"/>
                </a:lnSpc>
              </a:pPr>
              <a:r>
                <a:rPr lang="zh-CN" altLang="en-US" sz="1100" dirty="0" smtClean="0">
                  <a:solidFill>
                    <a:schemeClr val="bg1"/>
                  </a:solidFill>
                  <a:latin typeface="微软雅黑" panose="020B0503020204020204" pitchFamily="34" charset="-122"/>
                  <a:ea typeface="微软雅黑" panose="020B0503020204020204" pitchFamily="34" charset="-122"/>
                </a:rPr>
                <a:t>点击添加文字文本点击添加文字文本</a:t>
              </a:r>
              <a:endParaRPr lang="zh-CN" altLang="en-US" sz="1100" dirty="0">
                <a:solidFill>
                  <a:schemeClr val="bg1"/>
                </a:solidFill>
              </a:endParaRPr>
            </a:p>
          </p:txBody>
        </p:sp>
      </p:grpSp>
      <p:grpSp>
        <p:nvGrpSpPr>
          <p:cNvPr id="17" name="组合 16"/>
          <p:cNvGrpSpPr/>
          <p:nvPr/>
        </p:nvGrpSpPr>
        <p:grpSpPr>
          <a:xfrm>
            <a:off x="356704" y="3877581"/>
            <a:ext cx="3236686" cy="746359"/>
            <a:chOff x="1080449" y="4647051"/>
            <a:chExt cx="3236686" cy="746359"/>
          </a:xfrm>
        </p:grpSpPr>
        <p:sp>
          <p:nvSpPr>
            <p:cNvPr id="18" name="文本框 17"/>
            <p:cNvSpPr txBox="1"/>
            <p:nvPr/>
          </p:nvSpPr>
          <p:spPr>
            <a:xfrm>
              <a:off x="3106546" y="4647051"/>
              <a:ext cx="1210589" cy="400110"/>
            </a:xfrm>
            <a:prstGeom prst="rect">
              <a:avLst/>
            </a:prstGeom>
            <a:noFill/>
          </p:spPr>
          <p:txBody>
            <a:bodyPr wrap="none" rtlCol="0">
              <a:spAutoFit/>
            </a:bodyPr>
            <a:lstStyle/>
            <a:p>
              <a:pPr algn="r"/>
              <a:r>
                <a:rPr lang="zh-CN" altLang="en-US" sz="2000" b="1" dirty="0">
                  <a:solidFill>
                    <a:schemeClr val="bg1"/>
                  </a:solidFill>
                </a:rPr>
                <a:t>添加标题</a:t>
              </a:r>
            </a:p>
          </p:txBody>
        </p:sp>
        <p:sp>
          <p:nvSpPr>
            <p:cNvPr id="19" name="矩形 18"/>
            <p:cNvSpPr/>
            <p:nvPr/>
          </p:nvSpPr>
          <p:spPr>
            <a:xfrm>
              <a:off x="1080449" y="5047161"/>
              <a:ext cx="3236686" cy="346249"/>
            </a:xfrm>
            <a:prstGeom prst="rect">
              <a:avLst/>
            </a:prstGeom>
          </p:spPr>
          <p:txBody>
            <a:bodyPr wrap="square">
              <a:spAutoFit/>
            </a:bodyPr>
            <a:lstStyle/>
            <a:p>
              <a:pPr algn="r">
                <a:lnSpc>
                  <a:spcPct val="150000"/>
                </a:lnSpc>
              </a:pPr>
              <a:r>
                <a:rPr lang="zh-CN" altLang="en-US" sz="1100" dirty="0" smtClean="0">
                  <a:solidFill>
                    <a:schemeClr val="bg1"/>
                  </a:solidFill>
                  <a:latin typeface="微软雅黑" panose="020B0503020204020204" pitchFamily="34" charset="-122"/>
                  <a:ea typeface="微软雅黑" panose="020B0503020204020204" pitchFamily="34" charset="-122"/>
                </a:rPr>
                <a:t>点击添加文字文本点击添加文字文本</a:t>
              </a:r>
              <a:endParaRPr lang="zh-CN" altLang="en-US" sz="1100" dirty="0">
                <a:solidFill>
                  <a:schemeClr val="bg1"/>
                </a:solidFill>
              </a:endParaRPr>
            </a:p>
          </p:txBody>
        </p:sp>
      </p:grpSp>
    </p:spTree>
    <p:extLst>
      <p:ext uri="{BB962C8B-B14F-4D97-AF65-F5344CB8AC3E}">
        <p14:creationId xmlns:p14="http://schemas.microsoft.com/office/powerpoint/2010/main" val="2298444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par>
                          <p:cTn id="13" fill="hold">
                            <p:stCondLst>
                              <p:cond delay="500"/>
                            </p:stCondLst>
                            <p:childTnLst>
                              <p:par>
                                <p:cTn id="14" presetID="21" presetClass="entr" presetSubtype="1"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heel(1)">
                                      <p:cBhvr>
                                        <p:cTn id="16" dur="2000"/>
                                        <p:tgtEl>
                                          <p:spTgt spid="5"/>
                                        </p:tgtEl>
                                      </p:cBhvr>
                                    </p:animEffect>
                                  </p:childTnLst>
                                </p:cTn>
                              </p:par>
                            </p:childTnLst>
                          </p:cTn>
                        </p:par>
                        <p:par>
                          <p:cTn id="17" fill="hold">
                            <p:stCondLst>
                              <p:cond delay="25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ppt_w</p:attrName>
                                        </p:attrNameLst>
                                      </p:cBhvr>
                                      <p:tavLst>
                                        <p:tav tm="0">
                                          <p:val>
                                            <p:fltVal val="0"/>
                                          </p:val>
                                        </p:tav>
                                        <p:tav tm="100000">
                                          <p:val>
                                            <p:strVal val="#ppt_w"/>
                                          </p:val>
                                        </p:tav>
                                      </p:tavLst>
                                    </p:anim>
                                    <p:anim calcmode="lin" valueType="num">
                                      <p:cBhvr>
                                        <p:cTn id="26" dur="500" fill="hold"/>
                                        <p:tgtEl>
                                          <p:spTgt spid="10"/>
                                        </p:tgtEl>
                                        <p:attrNameLst>
                                          <p:attrName>ppt_h</p:attrName>
                                        </p:attrNameLst>
                                      </p:cBhvr>
                                      <p:tavLst>
                                        <p:tav tm="0">
                                          <p:val>
                                            <p:fltVal val="0"/>
                                          </p:val>
                                        </p:tav>
                                        <p:tav tm="100000">
                                          <p:val>
                                            <p:strVal val="#ppt_h"/>
                                          </p:val>
                                        </p:tav>
                                      </p:tavLst>
                                    </p:anim>
                                    <p:animEffect transition="in" filter="fade">
                                      <p:cBhvr>
                                        <p:cTn id="27" dur="500"/>
                                        <p:tgtEl>
                                          <p:spTgt spid="10"/>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Effect transition="in" filter="fade">
                                      <p:cBhvr>
                                        <p:cTn id="32" dur="500"/>
                                        <p:tgtEl>
                                          <p:spTgt spid="9"/>
                                        </p:tgtEl>
                                      </p:cBhvr>
                                    </p:animEffect>
                                  </p:childTnLst>
                                </p:cTn>
                              </p:par>
                            </p:childTnLst>
                          </p:cTn>
                        </p:par>
                        <p:par>
                          <p:cTn id="33" fill="hold">
                            <p:stCondLst>
                              <p:cond delay="3000"/>
                            </p:stCondLst>
                            <p:childTnLst>
                              <p:par>
                                <p:cTn id="34" presetID="2" presetClass="entr" presetSubtype="2" decel="100000"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1+#ppt_w/2"/>
                                          </p:val>
                                        </p:tav>
                                        <p:tav tm="100000">
                                          <p:val>
                                            <p:strVal val="#ppt_x"/>
                                          </p:val>
                                        </p:tav>
                                      </p:tavLst>
                                    </p:anim>
                                    <p:anim calcmode="lin" valueType="num">
                                      <p:cBhvr additive="base">
                                        <p:cTn id="37" dur="500" fill="hold"/>
                                        <p:tgtEl>
                                          <p:spTgt spid="11"/>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 presetClass="entr" presetSubtype="8" decel="100000" fill="hold" nodeType="after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0-#ppt_w/2"/>
                                          </p:val>
                                        </p:tav>
                                        <p:tav tm="100000">
                                          <p:val>
                                            <p:strVal val="#ppt_x"/>
                                          </p:val>
                                        </p:tav>
                                      </p:tavLst>
                                    </p:anim>
                                    <p:anim calcmode="lin" valueType="num">
                                      <p:cBhvr additive="base">
                                        <p:cTn id="42" dur="500" fill="hold"/>
                                        <p:tgtEl>
                                          <p:spTgt spid="17"/>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2" presetClass="entr" presetSubtype="2" decel="100000" fill="hold" nodeType="after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1+#ppt_w/2"/>
                                          </p:val>
                                        </p:tav>
                                        <p:tav tm="100000">
                                          <p:val>
                                            <p:strVal val="#ppt_x"/>
                                          </p:val>
                                        </p:tav>
                                      </p:tavLst>
                                    </p:anim>
                                    <p:anim calcmode="lin" valueType="num">
                                      <p:cBhvr additive="base">
                                        <p:cTn id="47"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8" grpId="0" animBg="1"/>
      <p:bldP spid="9" grpId="0" animBg="1"/>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081683" y="1585103"/>
            <a:ext cx="1876232" cy="1876232"/>
            <a:chOff x="5081684" y="1338359"/>
            <a:chExt cx="1876232" cy="1876232"/>
          </a:xfrm>
        </p:grpSpPr>
        <p:sp>
          <p:nvSpPr>
            <p:cNvPr id="2" name="泪滴形 1"/>
            <p:cNvSpPr/>
            <p:nvPr/>
          </p:nvSpPr>
          <p:spPr>
            <a:xfrm rot="8100000">
              <a:off x="5081684" y="1338359"/>
              <a:ext cx="1876232" cy="1876232"/>
            </a:xfrm>
            <a:prstGeom prst="teardrop">
              <a:avLst>
                <a:gd name="adj" fmla="val 8803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p:cNvSpPr txBox="1"/>
            <p:nvPr/>
          </p:nvSpPr>
          <p:spPr>
            <a:xfrm>
              <a:off x="5521907" y="1814810"/>
              <a:ext cx="995785" cy="923330"/>
            </a:xfrm>
            <a:prstGeom prst="rect">
              <a:avLst/>
            </a:prstGeom>
            <a:noFill/>
          </p:spPr>
          <p:txBody>
            <a:bodyPr wrap="none" rtlCol="0">
              <a:spAutoFit/>
            </a:bodyPr>
            <a:lstStyle/>
            <a:p>
              <a:pPr algn="ctr"/>
              <a:r>
                <a:rPr lang="en-US" altLang="zh-CN" sz="5400" dirty="0">
                  <a:solidFill>
                    <a:srgbClr val="513E40"/>
                  </a:solidFill>
                  <a:latin typeface="微软雅黑" panose="020B0503020204020204" pitchFamily="34" charset="-122"/>
                  <a:ea typeface="微软雅黑" panose="020B0503020204020204" pitchFamily="34" charset="-122"/>
                </a:rPr>
                <a:t>03</a:t>
              </a:r>
              <a:endParaRPr lang="zh-CN" altLang="en-US" sz="5400" dirty="0">
                <a:solidFill>
                  <a:srgbClr val="513E40"/>
                </a:solidFill>
                <a:latin typeface="微软雅黑" panose="020B0503020204020204" pitchFamily="34" charset="-122"/>
                <a:ea typeface="微软雅黑" panose="020B0503020204020204" pitchFamily="34" charset="-122"/>
              </a:endParaRPr>
            </a:p>
          </p:txBody>
        </p:sp>
      </p:grpSp>
      <p:sp>
        <p:nvSpPr>
          <p:cNvPr id="5" name="文本框 4"/>
          <p:cNvSpPr txBox="1"/>
          <p:nvPr/>
        </p:nvSpPr>
        <p:spPr>
          <a:xfrm>
            <a:off x="4355928" y="4130173"/>
            <a:ext cx="3327742" cy="584775"/>
          </a:xfrm>
          <a:prstGeom prst="rect">
            <a:avLst/>
          </a:prstGeom>
          <a:noFill/>
        </p:spPr>
        <p:txBody>
          <a:bodyPr vert="horz" wrap="square" rtlCol="0">
            <a:spAutoFit/>
          </a:bodyPr>
          <a:lstStyle/>
          <a:p>
            <a:pPr algn="ctr"/>
            <a:r>
              <a:rPr lang="zh-CN" altLang="en-US" sz="3200" dirty="0">
                <a:solidFill>
                  <a:schemeClr val="bg1"/>
                </a:solidFill>
                <a:latin typeface="微软雅黑" panose="020B0503020204020204" pitchFamily="34" charset="-122"/>
                <a:ea typeface="微软雅黑" panose="020B0503020204020204" pitchFamily="34" charset="-122"/>
              </a:rPr>
              <a:t>添 加 标 题 内 容</a:t>
            </a:r>
          </a:p>
        </p:txBody>
      </p:sp>
      <p:sp>
        <p:nvSpPr>
          <p:cNvPr id="6" name="矩形 5"/>
          <p:cNvSpPr/>
          <p:nvPr/>
        </p:nvSpPr>
        <p:spPr>
          <a:xfrm>
            <a:off x="1804306" y="4959777"/>
            <a:ext cx="8430986" cy="338554"/>
          </a:xfrm>
          <a:prstGeom prst="rect">
            <a:avLst/>
          </a:prstGeom>
        </p:spPr>
        <p:txBody>
          <a:bodyPr wrap="square">
            <a:spAutoFit/>
          </a:bodyPr>
          <a:lstStyle/>
          <a:p>
            <a:pPr algn="ctr"/>
            <a:r>
              <a:rPr lang="zh-CN" altLang="en-US" sz="1600" dirty="0" smtClean="0">
                <a:solidFill>
                  <a:schemeClr val="bg1">
                    <a:lumMod val="95000"/>
                  </a:schemeClr>
                </a:solidFill>
                <a:latin typeface="微软雅黑" panose="020B0503020204020204" pitchFamily="34" charset="-122"/>
                <a:ea typeface="微软雅黑" panose="020B0503020204020204" pitchFamily="34" charset="-122"/>
              </a:rPr>
              <a:t>点击添加文字文本点击添加文字文本</a:t>
            </a:r>
            <a:endParaRPr lang="zh-CN" altLang="en-US" sz="1600" dirty="0">
              <a:solidFill>
                <a:schemeClr val="bg1">
                  <a:lumMod val="9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3931285"/>
      </p:ext>
    </p:extLst>
  </p:cSld>
  <p:clrMapOvr>
    <a:masterClrMapping/>
  </p:clrMapOvr>
  <mc:AlternateContent xmlns:mc="http://schemas.openxmlformats.org/markup-compatibility/2006" xmlns:p14="http://schemas.microsoft.com/office/powerpoint/2010/main">
    <mc:Choice Requires="p14">
      <p:transition spd="slow" p14:dur="1600" advTm="4393">
        <p14:gallery dir="l"/>
      </p:transition>
    </mc:Choice>
    <mc:Fallback xmlns="">
      <p:transition spd="slow" advTm="439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3" presetClass="entr" presetSubtype="16" fill="hold" grpId="0" nodeType="after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par>
                          <p:cTn id="15" fill="hold">
                            <p:stCondLst>
                              <p:cond delay="125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04928" y="1049311"/>
            <a:ext cx="738664" cy="2570447"/>
          </a:xfrm>
          <a:prstGeom prst="rect">
            <a:avLst/>
          </a:prstGeom>
          <a:noFill/>
        </p:spPr>
        <p:txBody>
          <a:bodyPr vert="eaVert" wrap="none" rtlCol="0">
            <a:spAutoFit/>
          </a:bodyPr>
          <a:lstStyle/>
          <a:p>
            <a:r>
              <a:rPr lang="en-US" altLang="zh-CN" sz="3600" dirty="0">
                <a:solidFill>
                  <a:schemeClr val="bg1"/>
                </a:solidFill>
                <a:latin typeface="微软雅黑" panose="020B0503020204020204" pitchFamily="34" charset="-122"/>
                <a:ea typeface="微软雅黑" panose="020B0503020204020204" pitchFamily="34" charset="-122"/>
              </a:rPr>
              <a:t>CONTENTS</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939151" y="2334534"/>
            <a:ext cx="800219" cy="1270541"/>
          </a:xfrm>
          <a:prstGeom prst="rect">
            <a:avLst/>
          </a:prstGeom>
          <a:noFill/>
        </p:spPr>
        <p:txBody>
          <a:bodyPr vert="eaVert" wrap="none" rtlCol="0">
            <a:spAutoFit/>
          </a:bodyPr>
          <a:lstStyle/>
          <a:p>
            <a:r>
              <a:rPr lang="zh-CN" altLang="en-US" sz="4000" dirty="0">
                <a:solidFill>
                  <a:srgbClr val="00B0F0"/>
                </a:solidFill>
                <a:latin typeface="微软雅黑" panose="020B0503020204020204" pitchFamily="34" charset="-122"/>
                <a:ea typeface="微软雅黑" panose="020B0503020204020204" pitchFamily="34" charset="-122"/>
              </a:rPr>
              <a:t>目 录</a:t>
            </a:r>
          </a:p>
        </p:txBody>
      </p:sp>
      <p:grpSp>
        <p:nvGrpSpPr>
          <p:cNvPr id="14" name="组合 13"/>
          <p:cNvGrpSpPr/>
          <p:nvPr/>
        </p:nvGrpSpPr>
        <p:grpSpPr>
          <a:xfrm>
            <a:off x="4692287" y="2792822"/>
            <a:ext cx="579872" cy="3206295"/>
            <a:chOff x="4903470" y="2440125"/>
            <a:chExt cx="579872" cy="3206295"/>
          </a:xfrm>
        </p:grpSpPr>
        <p:sp>
          <p:nvSpPr>
            <p:cNvPr id="15" name="文本框 14"/>
            <p:cNvSpPr txBox="1"/>
            <p:nvPr/>
          </p:nvSpPr>
          <p:spPr>
            <a:xfrm>
              <a:off x="4903470" y="2440125"/>
              <a:ext cx="548640"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01</a:t>
              </a:r>
              <a:endParaRPr lang="zh-CN" altLang="en-US" sz="2400" dirty="0">
                <a:solidFill>
                  <a:schemeClr val="bg1"/>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flipH="1">
              <a:off x="5063490" y="2926080"/>
              <a:ext cx="240030" cy="16159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4929344" y="3188790"/>
              <a:ext cx="553998" cy="2457630"/>
            </a:xfrm>
            <a:prstGeom prst="rect">
              <a:avLst/>
            </a:prstGeom>
            <a:noFill/>
          </p:spPr>
          <p:txBody>
            <a:bodyPr vert="eaVert"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添 加 标 题 内 容</a:t>
              </a:r>
            </a:p>
          </p:txBody>
        </p:sp>
      </p:grpSp>
      <p:grpSp>
        <p:nvGrpSpPr>
          <p:cNvPr id="18" name="组合 17"/>
          <p:cNvGrpSpPr/>
          <p:nvPr/>
        </p:nvGrpSpPr>
        <p:grpSpPr>
          <a:xfrm>
            <a:off x="5952445" y="2792822"/>
            <a:ext cx="579872" cy="3206295"/>
            <a:chOff x="4903470" y="2440125"/>
            <a:chExt cx="579872" cy="3206295"/>
          </a:xfrm>
        </p:grpSpPr>
        <p:sp>
          <p:nvSpPr>
            <p:cNvPr id="19" name="文本框 18"/>
            <p:cNvSpPr txBox="1"/>
            <p:nvPr/>
          </p:nvSpPr>
          <p:spPr>
            <a:xfrm>
              <a:off x="4903470" y="2440125"/>
              <a:ext cx="548640"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02</a:t>
              </a:r>
              <a:endParaRPr lang="zh-CN" altLang="en-US" sz="2400" dirty="0">
                <a:solidFill>
                  <a:schemeClr val="bg1"/>
                </a:solidFill>
                <a:latin typeface="微软雅黑" panose="020B0503020204020204" pitchFamily="34" charset="-122"/>
                <a:ea typeface="微软雅黑" panose="020B0503020204020204" pitchFamily="34" charset="-122"/>
              </a:endParaRPr>
            </a:p>
          </p:txBody>
        </p:sp>
        <p:cxnSp>
          <p:nvCxnSpPr>
            <p:cNvPr id="20" name="直接连接符 19"/>
            <p:cNvCxnSpPr/>
            <p:nvPr/>
          </p:nvCxnSpPr>
          <p:spPr>
            <a:xfrm flipH="1">
              <a:off x="5063490" y="2926080"/>
              <a:ext cx="240030" cy="16159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4929344" y="3188790"/>
              <a:ext cx="553998" cy="2457630"/>
            </a:xfrm>
            <a:prstGeom prst="rect">
              <a:avLst/>
            </a:prstGeom>
            <a:noFill/>
          </p:spPr>
          <p:txBody>
            <a:bodyPr vert="eaVert"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添 加 标 题 内 容</a:t>
              </a:r>
            </a:p>
          </p:txBody>
        </p:sp>
      </p:grpSp>
      <p:grpSp>
        <p:nvGrpSpPr>
          <p:cNvPr id="22" name="组合 21"/>
          <p:cNvGrpSpPr/>
          <p:nvPr/>
        </p:nvGrpSpPr>
        <p:grpSpPr>
          <a:xfrm>
            <a:off x="7212603" y="2792822"/>
            <a:ext cx="579872" cy="3206295"/>
            <a:chOff x="4903470" y="2440125"/>
            <a:chExt cx="579872" cy="3206295"/>
          </a:xfrm>
        </p:grpSpPr>
        <p:sp>
          <p:nvSpPr>
            <p:cNvPr id="23" name="文本框 22"/>
            <p:cNvSpPr txBox="1"/>
            <p:nvPr/>
          </p:nvSpPr>
          <p:spPr>
            <a:xfrm>
              <a:off x="4903470" y="2440125"/>
              <a:ext cx="548640"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03</a:t>
              </a:r>
              <a:endParaRPr lang="zh-CN" altLang="en-US" sz="2400" dirty="0">
                <a:solidFill>
                  <a:schemeClr val="bg1"/>
                </a:solidFill>
                <a:latin typeface="微软雅黑" panose="020B0503020204020204" pitchFamily="34" charset="-122"/>
                <a:ea typeface="微软雅黑" panose="020B0503020204020204" pitchFamily="34" charset="-122"/>
              </a:endParaRPr>
            </a:p>
          </p:txBody>
        </p:sp>
        <p:cxnSp>
          <p:nvCxnSpPr>
            <p:cNvPr id="24" name="直接连接符 23"/>
            <p:cNvCxnSpPr/>
            <p:nvPr/>
          </p:nvCxnSpPr>
          <p:spPr>
            <a:xfrm flipH="1">
              <a:off x="5063490" y="2926080"/>
              <a:ext cx="240030" cy="16159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4929344" y="3188790"/>
              <a:ext cx="553998" cy="2457630"/>
            </a:xfrm>
            <a:prstGeom prst="rect">
              <a:avLst/>
            </a:prstGeom>
            <a:noFill/>
          </p:spPr>
          <p:txBody>
            <a:bodyPr vert="eaVert"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添 加 标 题 内 容</a:t>
              </a:r>
            </a:p>
          </p:txBody>
        </p:sp>
      </p:grpSp>
      <p:grpSp>
        <p:nvGrpSpPr>
          <p:cNvPr id="26" name="组合 25"/>
          <p:cNvGrpSpPr/>
          <p:nvPr/>
        </p:nvGrpSpPr>
        <p:grpSpPr>
          <a:xfrm>
            <a:off x="8472761" y="2792822"/>
            <a:ext cx="579872" cy="3206295"/>
            <a:chOff x="4903470" y="2440125"/>
            <a:chExt cx="579872" cy="3206295"/>
          </a:xfrm>
        </p:grpSpPr>
        <p:sp>
          <p:nvSpPr>
            <p:cNvPr id="27" name="文本框 26"/>
            <p:cNvSpPr txBox="1"/>
            <p:nvPr/>
          </p:nvSpPr>
          <p:spPr>
            <a:xfrm>
              <a:off x="4903470" y="2440125"/>
              <a:ext cx="548640"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04</a:t>
              </a:r>
              <a:endParaRPr lang="zh-CN" altLang="en-US" sz="2400" dirty="0">
                <a:solidFill>
                  <a:schemeClr val="bg1"/>
                </a:solidFill>
                <a:latin typeface="微软雅黑" panose="020B0503020204020204" pitchFamily="34" charset="-122"/>
                <a:ea typeface="微软雅黑" panose="020B0503020204020204" pitchFamily="34" charset="-122"/>
              </a:endParaRPr>
            </a:p>
          </p:txBody>
        </p:sp>
        <p:cxnSp>
          <p:nvCxnSpPr>
            <p:cNvPr id="28" name="直接连接符 27"/>
            <p:cNvCxnSpPr/>
            <p:nvPr/>
          </p:nvCxnSpPr>
          <p:spPr>
            <a:xfrm flipH="1">
              <a:off x="5063490" y="2926080"/>
              <a:ext cx="240030" cy="16159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4929344" y="3188790"/>
              <a:ext cx="553998" cy="2457630"/>
            </a:xfrm>
            <a:prstGeom prst="rect">
              <a:avLst/>
            </a:prstGeom>
            <a:noFill/>
          </p:spPr>
          <p:txBody>
            <a:bodyPr vert="eaVert"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添 加 标 题 内 容</a:t>
              </a:r>
            </a:p>
          </p:txBody>
        </p:sp>
      </p:grpSp>
      <p:grpSp>
        <p:nvGrpSpPr>
          <p:cNvPr id="30" name="组合 29"/>
          <p:cNvGrpSpPr/>
          <p:nvPr/>
        </p:nvGrpSpPr>
        <p:grpSpPr>
          <a:xfrm>
            <a:off x="9732917" y="2792822"/>
            <a:ext cx="579872" cy="3206295"/>
            <a:chOff x="4903470" y="2440125"/>
            <a:chExt cx="579872" cy="3206295"/>
          </a:xfrm>
        </p:grpSpPr>
        <p:sp>
          <p:nvSpPr>
            <p:cNvPr id="31" name="文本框 30"/>
            <p:cNvSpPr txBox="1"/>
            <p:nvPr/>
          </p:nvSpPr>
          <p:spPr>
            <a:xfrm>
              <a:off x="4903470" y="2440125"/>
              <a:ext cx="548640"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05</a:t>
              </a:r>
              <a:endParaRPr lang="zh-CN" altLang="en-US" sz="2400"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p:cNvCxnSpPr/>
            <p:nvPr/>
          </p:nvCxnSpPr>
          <p:spPr>
            <a:xfrm flipH="1">
              <a:off x="5063490" y="2926080"/>
              <a:ext cx="240030" cy="16159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4929344" y="3188790"/>
              <a:ext cx="553998" cy="2457630"/>
            </a:xfrm>
            <a:prstGeom prst="rect">
              <a:avLst/>
            </a:prstGeom>
            <a:noFill/>
          </p:spPr>
          <p:txBody>
            <a:bodyPr vert="eaVert"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添 加 标 题 内 容</a:t>
              </a:r>
            </a:p>
          </p:txBody>
        </p:sp>
      </p:grpSp>
    </p:spTree>
    <p:extLst>
      <p:ext uri="{BB962C8B-B14F-4D97-AF65-F5344CB8AC3E}">
        <p14:creationId xmlns:p14="http://schemas.microsoft.com/office/powerpoint/2010/main" val="3927090"/>
      </p:ext>
    </p:extLst>
  </p:cSld>
  <p:clrMapOvr>
    <a:masterClrMapping/>
  </p:clrMapOvr>
  <p:transition spd="slow" advTm="1732">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10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20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ppt_x"/>
                                          </p:val>
                                        </p:tav>
                                        <p:tav tm="100000">
                                          <p:val>
                                            <p:strVal val="#ppt_x"/>
                                          </p:val>
                                        </p:tav>
                                      </p:tavLst>
                                    </p:anim>
                                    <p:anim calcmode="lin" valueType="num">
                                      <p:cBhvr additive="base">
                                        <p:cTn id="16" dur="500" fill="hold"/>
                                        <p:tgtEl>
                                          <p:spTgt spid="22"/>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30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ppt_x"/>
                                          </p:val>
                                        </p:tav>
                                        <p:tav tm="100000">
                                          <p:val>
                                            <p:strVal val="#ppt_x"/>
                                          </p:val>
                                        </p:tav>
                                      </p:tavLst>
                                    </p:anim>
                                    <p:anim calcmode="lin" valueType="num">
                                      <p:cBhvr additive="base">
                                        <p:cTn id="20" dur="500" fill="hold"/>
                                        <p:tgtEl>
                                          <p:spTgt spid="26"/>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40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fill="hold"/>
                                        <p:tgtEl>
                                          <p:spTgt spid="30"/>
                                        </p:tgtEl>
                                        <p:attrNameLst>
                                          <p:attrName>ppt_x</p:attrName>
                                        </p:attrNameLst>
                                      </p:cBhvr>
                                      <p:tavLst>
                                        <p:tav tm="0">
                                          <p:val>
                                            <p:strVal val="#ppt_x"/>
                                          </p:val>
                                        </p:tav>
                                        <p:tav tm="100000">
                                          <p:val>
                                            <p:strVal val="#ppt_x"/>
                                          </p:val>
                                        </p:tav>
                                      </p:tavLst>
                                    </p:anim>
                                    <p:anim calcmode="lin" valueType="num">
                                      <p:cBhvr additive="base">
                                        <p:cTn id="24"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直接连接符 9"/>
          <p:cNvCxnSpPr/>
          <p:nvPr/>
        </p:nvCxnSpPr>
        <p:spPr>
          <a:xfrm flipV="1">
            <a:off x="1927068" y="3043002"/>
            <a:ext cx="2744330" cy="1484027"/>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671398" y="3043002"/>
            <a:ext cx="2905833" cy="1484027"/>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7577231" y="3043002"/>
            <a:ext cx="2744329" cy="1484027"/>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1223735" y="167773"/>
            <a:ext cx="3327742" cy="523220"/>
          </a:xfrm>
          <a:prstGeom prst="rect">
            <a:avLst/>
          </a:prstGeom>
          <a:noFill/>
        </p:spPr>
        <p:txBody>
          <a:bodyPr vert="horz"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添 加 标 题 内 容</a:t>
            </a:r>
          </a:p>
        </p:txBody>
      </p:sp>
      <p:cxnSp>
        <p:nvCxnSpPr>
          <p:cNvPr id="5" name="直接连接符 4"/>
          <p:cNvCxnSpPr/>
          <p:nvPr/>
        </p:nvCxnSpPr>
        <p:spPr>
          <a:xfrm>
            <a:off x="653143" y="792593"/>
            <a:ext cx="11030857" cy="0"/>
          </a:xfrm>
          <a:prstGeom prst="line">
            <a:avLst/>
          </a:prstGeom>
          <a:ln w="3175">
            <a:solidFill>
              <a:schemeClr val="tx1">
                <a:lumMod val="50000"/>
                <a:lumOff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 name="菱形 6"/>
          <p:cNvSpPr/>
          <p:nvPr/>
        </p:nvSpPr>
        <p:spPr>
          <a:xfrm>
            <a:off x="653144" y="197155"/>
            <a:ext cx="464456" cy="464456"/>
          </a:xfrm>
          <a:prstGeom prst="diamond">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1372432" y="3972393"/>
            <a:ext cx="1109274" cy="1109274"/>
            <a:chOff x="1372432" y="3972393"/>
            <a:chExt cx="1109274" cy="1109274"/>
          </a:xfrm>
        </p:grpSpPr>
        <p:sp>
          <p:nvSpPr>
            <p:cNvPr id="3" name="椭圆 2"/>
            <p:cNvSpPr/>
            <p:nvPr/>
          </p:nvSpPr>
          <p:spPr>
            <a:xfrm>
              <a:off x="1372432" y="3972393"/>
              <a:ext cx="1109274" cy="11092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Group 126"/>
            <p:cNvGrpSpPr/>
            <p:nvPr/>
          </p:nvGrpSpPr>
          <p:grpSpPr>
            <a:xfrm>
              <a:off x="1714198" y="4294677"/>
              <a:ext cx="425739" cy="464704"/>
              <a:chOff x="1985963" y="2894013"/>
              <a:chExt cx="468313" cy="511175"/>
            </a:xfrm>
            <a:solidFill>
              <a:srgbClr val="00B0F0"/>
            </a:solidFill>
          </p:grpSpPr>
          <p:sp>
            <p:nvSpPr>
              <p:cNvPr id="16" name="Freeform 91"/>
              <p:cNvSpPr>
                <a:spLocks noEditPoints="1"/>
              </p:cNvSpPr>
              <p:nvPr/>
            </p:nvSpPr>
            <p:spPr bwMode="auto">
              <a:xfrm>
                <a:off x="1985963" y="3041650"/>
                <a:ext cx="468313" cy="295275"/>
              </a:xfrm>
              <a:custGeom>
                <a:avLst/>
                <a:gdLst>
                  <a:gd name="T0" fmla="*/ 188 w 221"/>
                  <a:gd name="T1" fmla="*/ 11 h 139"/>
                  <a:gd name="T2" fmla="*/ 182 w 221"/>
                  <a:gd name="T3" fmla="*/ 11 h 139"/>
                  <a:gd name="T4" fmla="*/ 180 w 221"/>
                  <a:gd name="T5" fmla="*/ 10 h 139"/>
                  <a:gd name="T6" fmla="*/ 180 w 221"/>
                  <a:gd name="T7" fmla="*/ 5 h 139"/>
                  <a:gd name="T8" fmla="*/ 175 w 221"/>
                  <a:gd name="T9" fmla="*/ 0 h 139"/>
                  <a:gd name="T10" fmla="*/ 2 w 221"/>
                  <a:gd name="T11" fmla="*/ 0 h 139"/>
                  <a:gd name="T12" fmla="*/ 0 w 221"/>
                  <a:gd name="T13" fmla="*/ 3 h 139"/>
                  <a:gd name="T14" fmla="*/ 0 w 221"/>
                  <a:gd name="T15" fmla="*/ 64 h 139"/>
                  <a:gd name="T16" fmla="*/ 74 w 221"/>
                  <a:gd name="T17" fmla="*/ 139 h 139"/>
                  <a:gd name="T18" fmla="*/ 105 w 221"/>
                  <a:gd name="T19" fmla="*/ 139 h 139"/>
                  <a:gd name="T20" fmla="*/ 175 w 221"/>
                  <a:gd name="T21" fmla="*/ 91 h 139"/>
                  <a:gd name="T22" fmla="*/ 178 w 221"/>
                  <a:gd name="T23" fmla="*/ 90 h 139"/>
                  <a:gd name="T24" fmla="*/ 188 w 221"/>
                  <a:gd name="T25" fmla="*/ 91 h 139"/>
                  <a:gd name="T26" fmla="*/ 221 w 221"/>
                  <a:gd name="T27" fmla="*/ 58 h 139"/>
                  <a:gd name="T28" fmla="*/ 221 w 221"/>
                  <a:gd name="T29" fmla="*/ 44 h 139"/>
                  <a:gd name="T30" fmla="*/ 188 w 221"/>
                  <a:gd name="T31" fmla="*/ 11 h 139"/>
                  <a:gd name="T32" fmla="*/ 207 w 221"/>
                  <a:gd name="T33" fmla="*/ 58 h 139"/>
                  <a:gd name="T34" fmla="*/ 188 w 221"/>
                  <a:gd name="T35" fmla="*/ 77 h 139"/>
                  <a:gd name="T36" fmla="*/ 182 w 221"/>
                  <a:gd name="T37" fmla="*/ 76 h 139"/>
                  <a:gd name="T38" fmla="*/ 179 w 221"/>
                  <a:gd name="T39" fmla="*/ 73 h 139"/>
                  <a:gd name="T40" fmla="*/ 180 w 221"/>
                  <a:gd name="T41" fmla="*/ 64 h 139"/>
                  <a:gd name="T42" fmla="*/ 180 w 221"/>
                  <a:gd name="T43" fmla="*/ 28 h 139"/>
                  <a:gd name="T44" fmla="*/ 182 w 221"/>
                  <a:gd name="T45" fmla="*/ 26 h 139"/>
                  <a:gd name="T46" fmla="*/ 188 w 221"/>
                  <a:gd name="T47" fmla="*/ 25 h 139"/>
                  <a:gd name="T48" fmla="*/ 207 w 221"/>
                  <a:gd name="T49" fmla="*/ 44 h 139"/>
                  <a:gd name="T50" fmla="*/ 207 w 221"/>
                  <a:gd name="T51" fmla="*/ 5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1" h="139">
                    <a:moveTo>
                      <a:pt x="188" y="11"/>
                    </a:moveTo>
                    <a:cubicBezTo>
                      <a:pt x="186" y="11"/>
                      <a:pt x="184" y="11"/>
                      <a:pt x="182" y="11"/>
                    </a:cubicBezTo>
                    <a:cubicBezTo>
                      <a:pt x="182" y="11"/>
                      <a:pt x="180" y="12"/>
                      <a:pt x="180" y="10"/>
                    </a:cubicBezTo>
                    <a:cubicBezTo>
                      <a:pt x="180" y="5"/>
                      <a:pt x="180" y="5"/>
                      <a:pt x="180" y="5"/>
                    </a:cubicBezTo>
                    <a:cubicBezTo>
                      <a:pt x="180" y="5"/>
                      <a:pt x="180" y="0"/>
                      <a:pt x="175" y="0"/>
                    </a:cubicBezTo>
                    <a:cubicBezTo>
                      <a:pt x="132" y="0"/>
                      <a:pt x="47" y="0"/>
                      <a:pt x="2" y="0"/>
                    </a:cubicBezTo>
                    <a:cubicBezTo>
                      <a:pt x="0" y="0"/>
                      <a:pt x="0" y="3"/>
                      <a:pt x="0" y="3"/>
                    </a:cubicBezTo>
                    <a:cubicBezTo>
                      <a:pt x="0" y="64"/>
                      <a:pt x="0" y="64"/>
                      <a:pt x="0" y="64"/>
                    </a:cubicBezTo>
                    <a:cubicBezTo>
                      <a:pt x="0" y="105"/>
                      <a:pt x="33" y="139"/>
                      <a:pt x="74" y="139"/>
                    </a:cubicBezTo>
                    <a:cubicBezTo>
                      <a:pt x="105" y="139"/>
                      <a:pt x="105" y="139"/>
                      <a:pt x="105" y="139"/>
                    </a:cubicBezTo>
                    <a:cubicBezTo>
                      <a:pt x="138" y="139"/>
                      <a:pt x="165" y="120"/>
                      <a:pt x="175" y="91"/>
                    </a:cubicBezTo>
                    <a:cubicBezTo>
                      <a:pt x="176" y="89"/>
                      <a:pt x="178" y="90"/>
                      <a:pt x="178" y="90"/>
                    </a:cubicBezTo>
                    <a:cubicBezTo>
                      <a:pt x="181" y="91"/>
                      <a:pt x="185" y="91"/>
                      <a:pt x="188" y="91"/>
                    </a:cubicBezTo>
                    <a:cubicBezTo>
                      <a:pt x="206" y="91"/>
                      <a:pt x="221" y="76"/>
                      <a:pt x="221" y="58"/>
                    </a:cubicBezTo>
                    <a:cubicBezTo>
                      <a:pt x="221" y="44"/>
                      <a:pt x="221" y="44"/>
                      <a:pt x="221" y="44"/>
                    </a:cubicBezTo>
                    <a:cubicBezTo>
                      <a:pt x="221" y="26"/>
                      <a:pt x="206" y="11"/>
                      <a:pt x="188" y="11"/>
                    </a:cubicBezTo>
                    <a:close/>
                    <a:moveTo>
                      <a:pt x="207" y="58"/>
                    </a:moveTo>
                    <a:cubicBezTo>
                      <a:pt x="207" y="69"/>
                      <a:pt x="198" y="77"/>
                      <a:pt x="188" y="77"/>
                    </a:cubicBezTo>
                    <a:cubicBezTo>
                      <a:pt x="186" y="77"/>
                      <a:pt x="184" y="77"/>
                      <a:pt x="182" y="76"/>
                    </a:cubicBezTo>
                    <a:cubicBezTo>
                      <a:pt x="181" y="76"/>
                      <a:pt x="179" y="76"/>
                      <a:pt x="179" y="73"/>
                    </a:cubicBezTo>
                    <a:cubicBezTo>
                      <a:pt x="180" y="70"/>
                      <a:pt x="180" y="68"/>
                      <a:pt x="180" y="64"/>
                    </a:cubicBezTo>
                    <a:cubicBezTo>
                      <a:pt x="180" y="28"/>
                      <a:pt x="180" y="28"/>
                      <a:pt x="180" y="28"/>
                    </a:cubicBezTo>
                    <a:cubicBezTo>
                      <a:pt x="180" y="26"/>
                      <a:pt x="181" y="26"/>
                      <a:pt x="182" y="26"/>
                    </a:cubicBezTo>
                    <a:cubicBezTo>
                      <a:pt x="184" y="25"/>
                      <a:pt x="186" y="25"/>
                      <a:pt x="188" y="25"/>
                    </a:cubicBezTo>
                    <a:cubicBezTo>
                      <a:pt x="198" y="25"/>
                      <a:pt x="207" y="33"/>
                      <a:pt x="207" y="44"/>
                    </a:cubicBezTo>
                    <a:lnTo>
                      <a:pt x="207"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7" name="Freeform 92"/>
              <p:cNvSpPr>
                <a:spLocks/>
              </p:cNvSpPr>
              <p:nvPr/>
            </p:nvSpPr>
            <p:spPr bwMode="auto">
              <a:xfrm>
                <a:off x="2005013" y="3357563"/>
                <a:ext cx="354013" cy="47625"/>
              </a:xfrm>
              <a:custGeom>
                <a:avLst/>
                <a:gdLst>
                  <a:gd name="T0" fmla="*/ 167 w 167"/>
                  <a:gd name="T1" fmla="*/ 17 h 22"/>
                  <a:gd name="T2" fmla="*/ 162 w 167"/>
                  <a:gd name="T3" fmla="*/ 22 h 22"/>
                  <a:gd name="T4" fmla="*/ 5 w 167"/>
                  <a:gd name="T5" fmla="*/ 22 h 22"/>
                  <a:gd name="T6" fmla="*/ 0 w 167"/>
                  <a:gd name="T7" fmla="*/ 17 h 22"/>
                  <a:gd name="T8" fmla="*/ 0 w 167"/>
                  <a:gd name="T9" fmla="*/ 5 h 22"/>
                  <a:gd name="T10" fmla="*/ 5 w 167"/>
                  <a:gd name="T11" fmla="*/ 0 h 22"/>
                  <a:gd name="T12" fmla="*/ 162 w 167"/>
                  <a:gd name="T13" fmla="*/ 0 h 22"/>
                  <a:gd name="T14" fmla="*/ 167 w 167"/>
                  <a:gd name="T15" fmla="*/ 5 h 22"/>
                  <a:gd name="T16" fmla="*/ 167 w 167"/>
                  <a:gd name="T17"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22">
                    <a:moveTo>
                      <a:pt x="167" y="17"/>
                    </a:moveTo>
                    <a:cubicBezTo>
                      <a:pt x="167" y="19"/>
                      <a:pt x="165" y="22"/>
                      <a:pt x="162" y="22"/>
                    </a:cubicBezTo>
                    <a:cubicBezTo>
                      <a:pt x="5" y="22"/>
                      <a:pt x="5" y="22"/>
                      <a:pt x="5" y="22"/>
                    </a:cubicBezTo>
                    <a:cubicBezTo>
                      <a:pt x="2" y="22"/>
                      <a:pt x="0" y="19"/>
                      <a:pt x="0" y="17"/>
                    </a:cubicBezTo>
                    <a:cubicBezTo>
                      <a:pt x="0" y="5"/>
                      <a:pt x="0" y="5"/>
                      <a:pt x="0" y="5"/>
                    </a:cubicBezTo>
                    <a:cubicBezTo>
                      <a:pt x="0" y="2"/>
                      <a:pt x="2" y="0"/>
                      <a:pt x="5" y="0"/>
                    </a:cubicBezTo>
                    <a:cubicBezTo>
                      <a:pt x="162" y="0"/>
                      <a:pt x="162" y="0"/>
                      <a:pt x="162" y="0"/>
                    </a:cubicBezTo>
                    <a:cubicBezTo>
                      <a:pt x="165" y="0"/>
                      <a:pt x="167" y="2"/>
                      <a:pt x="167" y="5"/>
                    </a:cubicBezTo>
                    <a:cubicBezTo>
                      <a:pt x="167" y="17"/>
                      <a:pt x="167" y="17"/>
                      <a:pt x="167"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8" name="Freeform 93"/>
              <p:cNvSpPr>
                <a:spLocks/>
              </p:cNvSpPr>
              <p:nvPr/>
            </p:nvSpPr>
            <p:spPr bwMode="auto">
              <a:xfrm>
                <a:off x="2103438" y="2906713"/>
                <a:ext cx="57150" cy="109538"/>
              </a:xfrm>
              <a:custGeom>
                <a:avLst/>
                <a:gdLst>
                  <a:gd name="T0" fmla="*/ 9 w 27"/>
                  <a:gd name="T1" fmla="*/ 52 h 52"/>
                  <a:gd name="T2" fmla="*/ 6 w 27"/>
                  <a:gd name="T3" fmla="*/ 52 h 52"/>
                  <a:gd name="T4" fmla="*/ 1 w 27"/>
                  <a:gd name="T5" fmla="*/ 44 h 52"/>
                  <a:gd name="T6" fmla="*/ 10 w 27"/>
                  <a:gd name="T7" fmla="*/ 34 h 52"/>
                  <a:gd name="T8" fmla="*/ 16 w 27"/>
                  <a:gd name="T9" fmla="*/ 29 h 52"/>
                  <a:gd name="T10" fmla="*/ 16 w 27"/>
                  <a:gd name="T11" fmla="*/ 29 h 52"/>
                  <a:gd name="T12" fmla="*/ 9 w 27"/>
                  <a:gd name="T13" fmla="*/ 20 h 52"/>
                  <a:gd name="T14" fmla="*/ 0 w 27"/>
                  <a:gd name="T15" fmla="*/ 9 h 52"/>
                  <a:gd name="T16" fmla="*/ 5 w 27"/>
                  <a:gd name="T17" fmla="*/ 1 h 52"/>
                  <a:gd name="T18" fmla="*/ 12 w 27"/>
                  <a:gd name="T19" fmla="*/ 2 h 52"/>
                  <a:gd name="T20" fmla="*/ 11 w 27"/>
                  <a:gd name="T21" fmla="*/ 7 h 52"/>
                  <a:gd name="T22" fmla="*/ 9 w 27"/>
                  <a:gd name="T23" fmla="*/ 9 h 52"/>
                  <a:gd name="T24" fmla="*/ 15 w 27"/>
                  <a:gd name="T25" fmla="*/ 15 h 52"/>
                  <a:gd name="T26" fmla="*/ 25 w 27"/>
                  <a:gd name="T27" fmla="*/ 31 h 52"/>
                  <a:gd name="T28" fmla="*/ 16 w 27"/>
                  <a:gd name="T29" fmla="*/ 40 h 52"/>
                  <a:gd name="T30" fmla="*/ 10 w 27"/>
                  <a:gd name="T31" fmla="*/ 44 h 52"/>
                  <a:gd name="T32" fmla="*/ 12 w 27"/>
                  <a:gd name="T33" fmla="*/ 46 h 52"/>
                  <a:gd name="T34" fmla="*/ 13 w 27"/>
                  <a:gd name="T35" fmla="*/ 51 h 52"/>
                  <a:gd name="T36" fmla="*/ 9 w 27"/>
                  <a:gd name="T3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52">
                    <a:moveTo>
                      <a:pt x="9" y="52"/>
                    </a:moveTo>
                    <a:cubicBezTo>
                      <a:pt x="8" y="52"/>
                      <a:pt x="7" y="52"/>
                      <a:pt x="6" y="52"/>
                    </a:cubicBezTo>
                    <a:cubicBezTo>
                      <a:pt x="3" y="49"/>
                      <a:pt x="1" y="47"/>
                      <a:pt x="1" y="44"/>
                    </a:cubicBezTo>
                    <a:cubicBezTo>
                      <a:pt x="1" y="40"/>
                      <a:pt x="6" y="37"/>
                      <a:pt x="10" y="34"/>
                    </a:cubicBezTo>
                    <a:cubicBezTo>
                      <a:pt x="12" y="33"/>
                      <a:pt x="15" y="31"/>
                      <a:pt x="16" y="29"/>
                    </a:cubicBezTo>
                    <a:cubicBezTo>
                      <a:pt x="16" y="29"/>
                      <a:pt x="16" y="29"/>
                      <a:pt x="16" y="29"/>
                    </a:cubicBezTo>
                    <a:cubicBezTo>
                      <a:pt x="17" y="26"/>
                      <a:pt x="14" y="24"/>
                      <a:pt x="9" y="20"/>
                    </a:cubicBezTo>
                    <a:cubicBezTo>
                      <a:pt x="4" y="17"/>
                      <a:pt x="0" y="13"/>
                      <a:pt x="0" y="9"/>
                    </a:cubicBezTo>
                    <a:cubicBezTo>
                      <a:pt x="0" y="6"/>
                      <a:pt x="2" y="3"/>
                      <a:pt x="5" y="1"/>
                    </a:cubicBezTo>
                    <a:cubicBezTo>
                      <a:pt x="7" y="0"/>
                      <a:pt x="10" y="0"/>
                      <a:pt x="12" y="2"/>
                    </a:cubicBezTo>
                    <a:cubicBezTo>
                      <a:pt x="14" y="3"/>
                      <a:pt x="14" y="6"/>
                      <a:pt x="11" y="7"/>
                    </a:cubicBezTo>
                    <a:cubicBezTo>
                      <a:pt x="10" y="8"/>
                      <a:pt x="9" y="8"/>
                      <a:pt x="9" y="9"/>
                    </a:cubicBezTo>
                    <a:cubicBezTo>
                      <a:pt x="9" y="10"/>
                      <a:pt x="13" y="13"/>
                      <a:pt x="15" y="15"/>
                    </a:cubicBezTo>
                    <a:cubicBezTo>
                      <a:pt x="21" y="19"/>
                      <a:pt x="27" y="24"/>
                      <a:pt x="25" y="31"/>
                    </a:cubicBezTo>
                    <a:cubicBezTo>
                      <a:pt x="24" y="35"/>
                      <a:pt x="20" y="37"/>
                      <a:pt x="16" y="40"/>
                    </a:cubicBezTo>
                    <a:cubicBezTo>
                      <a:pt x="14" y="41"/>
                      <a:pt x="10" y="43"/>
                      <a:pt x="10" y="44"/>
                    </a:cubicBezTo>
                    <a:cubicBezTo>
                      <a:pt x="10" y="44"/>
                      <a:pt x="11" y="45"/>
                      <a:pt x="12" y="46"/>
                    </a:cubicBezTo>
                    <a:cubicBezTo>
                      <a:pt x="14" y="47"/>
                      <a:pt x="15" y="50"/>
                      <a:pt x="13" y="51"/>
                    </a:cubicBezTo>
                    <a:cubicBezTo>
                      <a:pt x="12" y="52"/>
                      <a:pt x="10" y="52"/>
                      <a:pt x="9"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9" name="Freeform 94"/>
              <p:cNvSpPr>
                <a:spLocks/>
              </p:cNvSpPr>
              <p:nvPr/>
            </p:nvSpPr>
            <p:spPr bwMode="auto">
              <a:xfrm>
                <a:off x="2195513" y="2894013"/>
                <a:ext cx="60325" cy="112713"/>
              </a:xfrm>
              <a:custGeom>
                <a:avLst/>
                <a:gdLst>
                  <a:gd name="T0" fmla="*/ 10 w 28"/>
                  <a:gd name="T1" fmla="*/ 53 h 53"/>
                  <a:gd name="T2" fmla="*/ 6 w 28"/>
                  <a:gd name="T3" fmla="*/ 52 h 53"/>
                  <a:gd name="T4" fmla="*/ 1 w 28"/>
                  <a:gd name="T5" fmla="*/ 44 h 53"/>
                  <a:gd name="T6" fmla="*/ 10 w 28"/>
                  <a:gd name="T7" fmla="*/ 34 h 53"/>
                  <a:gd name="T8" fmla="*/ 16 w 28"/>
                  <a:gd name="T9" fmla="*/ 29 h 53"/>
                  <a:gd name="T10" fmla="*/ 16 w 28"/>
                  <a:gd name="T11" fmla="*/ 29 h 53"/>
                  <a:gd name="T12" fmla="*/ 9 w 28"/>
                  <a:gd name="T13" fmla="*/ 20 h 53"/>
                  <a:gd name="T14" fmla="*/ 0 w 28"/>
                  <a:gd name="T15" fmla="*/ 9 h 53"/>
                  <a:gd name="T16" fmla="*/ 6 w 28"/>
                  <a:gd name="T17" fmla="*/ 1 h 53"/>
                  <a:gd name="T18" fmla="*/ 13 w 28"/>
                  <a:gd name="T19" fmla="*/ 2 h 53"/>
                  <a:gd name="T20" fmla="*/ 12 w 28"/>
                  <a:gd name="T21" fmla="*/ 7 h 53"/>
                  <a:gd name="T22" fmla="*/ 10 w 28"/>
                  <a:gd name="T23" fmla="*/ 9 h 53"/>
                  <a:gd name="T24" fmla="*/ 16 w 28"/>
                  <a:gd name="T25" fmla="*/ 15 h 53"/>
                  <a:gd name="T26" fmla="*/ 26 w 28"/>
                  <a:gd name="T27" fmla="*/ 31 h 53"/>
                  <a:gd name="T28" fmla="*/ 16 w 28"/>
                  <a:gd name="T29" fmla="*/ 40 h 53"/>
                  <a:gd name="T30" fmla="*/ 11 w 28"/>
                  <a:gd name="T31" fmla="*/ 44 h 53"/>
                  <a:gd name="T32" fmla="*/ 13 w 28"/>
                  <a:gd name="T33" fmla="*/ 46 h 53"/>
                  <a:gd name="T34" fmla="*/ 13 w 28"/>
                  <a:gd name="T35" fmla="*/ 51 h 53"/>
                  <a:gd name="T36" fmla="*/ 10 w 28"/>
                  <a:gd name="T37"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53">
                    <a:moveTo>
                      <a:pt x="10" y="53"/>
                    </a:moveTo>
                    <a:cubicBezTo>
                      <a:pt x="8" y="53"/>
                      <a:pt x="7" y="52"/>
                      <a:pt x="6" y="52"/>
                    </a:cubicBezTo>
                    <a:cubicBezTo>
                      <a:pt x="3" y="49"/>
                      <a:pt x="1" y="47"/>
                      <a:pt x="1" y="44"/>
                    </a:cubicBezTo>
                    <a:cubicBezTo>
                      <a:pt x="1" y="40"/>
                      <a:pt x="6" y="37"/>
                      <a:pt x="10" y="34"/>
                    </a:cubicBezTo>
                    <a:cubicBezTo>
                      <a:pt x="13" y="33"/>
                      <a:pt x="16" y="31"/>
                      <a:pt x="16" y="29"/>
                    </a:cubicBezTo>
                    <a:cubicBezTo>
                      <a:pt x="16" y="29"/>
                      <a:pt x="16" y="29"/>
                      <a:pt x="16" y="29"/>
                    </a:cubicBezTo>
                    <a:cubicBezTo>
                      <a:pt x="17" y="27"/>
                      <a:pt x="14" y="24"/>
                      <a:pt x="9" y="20"/>
                    </a:cubicBezTo>
                    <a:cubicBezTo>
                      <a:pt x="5" y="17"/>
                      <a:pt x="0" y="13"/>
                      <a:pt x="0" y="9"/>
                    </a:cubicBezTo>
                    <a:cubicBezTo>
                      <a:pt x="0" y="6"/>
                      <a:pt x="2" y="4"/>
                      <a:pt x="6" y="1"/>
                    </a:cubicBezTo>
                    <a:cubicBezTo>
                      <a:pt x="8" y="0"/>
                      <a:pt x="11" y="0"/>
                      <a:pt x="13" y="2"/>
                    </a:cubicBezTo>
                    <a:cubicBezTo>
                      <a:pt x="14" y="3"/>
                      <a:pt x="14" y="6"/>
                      <a:pt x="12" y="7"/>
                    </a:cubicBezTo>
                    <a:cubicBezTo>
                      <a:pt x="11" y="8"/>
                      <a:pt x="10" y="9"/>
                      <a:pt x="10" y="9"/>
                    </a:cubicBezTo>
                    <a:cubicBezTo>
                      <a:pt x="10" y="10"/>
                      <a:pt x="13" y="13"/>
                      <a:pt x="16" y="15"/>
                    </a:cubicBezTo>
                    <a:cubicBezTo>
                      <a:pt x="21" y="19"/>
                      <a:pt x="28" y="24"/>
                      <a:pt x="26" y="31"/>
                    </a:cubicBezTo>
                    <a:cubicBezTo>
                      <a:pt x="25" y="35"/>
                      <a:pt x="20" y="38"/>
                      <a:pt x="16" y="40"/>
                    </a:cubicBezTo>
                    <a:cubicBezTo>
                      <a:pt x="15" y="41"/>
                      <a:pt x="11" y="44"/>
                      <a:pt x="11" y="44"/>
                    </a:cubicBezTo>
                    <a:cubicBezTo>
                      <a:pt x="11" y="44"/>
                      <a:pt x="11" y="45"/>
                      <a:pt x="13" y="46"/>
                    </a:cubicBezTo>
                    <a:cubicBezTo>
                      <a:pt x="15" y="47"/>
                      <a:pt x="15" y="50"/>
                      <a:pt x="13" y="51"/>
                    </a:cubicBezTo>
                    <a:cubicBezTo>
                      <a:pt x="12" y="52"/>
                      <a:pt x="11" y="53"/>
                      <a:pt x="10"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grpSp>
        <p:nvGrpSpPr>
          <p:cNvPr id="49" name="组合 48"/>
          <p:cNvGrpSpPr/>
          <p:nvPr/>
        </p:nvGrpSpPr>
        <p:grpSpPr>
          <a:xfrm>
            <a:off x="4170596" y="2488366"/>
            <a:ext cx="1109274" cy="1109274"/>
            <a:chOff x="4170596" y="2488366"/>
            <a:chExt cx="1109274" cy="1109274"/>
          </a:xfrm>
        </p:grpSpPr>
        <p:sp>
          <p:nvSpPr>
            <p:cNvPr id="6" name="椭圆 5"/>
            <p:cNvSpPr/>
            <p:nvPr/>
          </p:nvSpPr>
          <p:spPr>
            <a:xfrm>
              <a:off x="4170596" y="2488366"/>
              <a:ext cx="1109274" cy="11092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Group 1501"/>
            <p:cNvGrpSpPr/>
            <p:nvPr/>
          </p:nvGrpSpPr>
          <p:grpSpPr>
            <a:xfrm>
              <a:off x="4538339" y="2857553"/>
              <a:ext cx="373786" cy="370898"/>
              <a:chOff x="2736851" y="5092700"/>
              <a:chExt cx="411163" cy="407988"/>
            </a:xfrm>
            <a:solidFill>
              <a:srgbClr val="00B0F0"/>
            </a:solidFill>
          </p:grpSpPr>
          <p:sp>
            <p:nvSpPr>
              <p:cNvPr id="21" name="Freeform 89"/>
              <p:cNvSpPr>
                <a:spLocks/>
              </p:cNvSpPr>
              <p:nvPr/>
            </p:nvSpPr>
            <p:spPr bwMode="auto">
              <a:xfrm>
                <a:off x="2890838" y="5229225"/>
                <a:ext cx="101600" cy="204788"/>
              </a:xfrm>
              <a:custGeom>
                <a:avLst/>
                <a:gdLst>
                  <a:gd name="T0" fmla="*/ 28 w 48"/>
                  <a:gd name="T1" fmla="*/ 41 h 97"/>
                  <a:gd name="T2" fmla="*/ 15 w 48"/>
                  <a:gd name="T3" fmla="*/ 30 h 97"/>
                  <a:gd name="T4" fmla="*/ 25 w 48"/>
                  <a:gd name="T5" fmla="*/ 22 h 97"/>
                  <a:gd name="T6" fmla="*/ 37 w 48"/>
                  <a:gd name="T7" fmla="*/ 25 h 97"/>
                  <a:gd name="T8" fmla="*/ 39 w 48"/>
                  <a:gd name="T9" fmla="*/ 25 h 97"/>
                  <a:gd name="T10" fmla="*/ 43 w 48"/>
                  <a:gd name="T11" fmla="*/ 23 h 97"/>
                  <a:gd name="T12" fmla="*/ 45 w 48"/>
                  <a:gd name="T13" fmla="*/ 18 h 97"/>
                  <a:gd name="T14" fmla="*/ 43 w 48"/>
                  <a:gd name="T15" fmla="*/ 14 h 97"/>
                  <a:gd name="T16" fmla="*/ 30 w 48"/>
                  <a:gd name="T17" fmla="*/ 11 h 97"/>
                  <a:gd name="T18" fmla="*/ 30 w 48"/>
                  <a:gd name="T19" fmla="*/ 10 h 97"/>
                  <a:gd name="T20" fmla="*/ 30 w 48"/>
                  <a:gd name="T21" fmla="*/ 3 h 97"/>
                  <a:gd name="T22" fmla="*/ 26 w 48"/>
                  <a:gd name="T23" fmla="*/ 0 h 97"/>
                  <a:gd name="T24" fmla="*/ 23 w 48"/>
                  <a:gd name="T25" fmla="*/ 0 h 97"/>
                  <a:gd name="T26" fmla="*/ 19 w 48"/>
                  <a:gd name="T27" fmla="*/ 3 h 97"/>
                  <a:gd name="T28" fmla="*/ 19 w 48"/>
                  <a:gd name="T29" fmla="*/ 11 h 97"/>
                  <a:gd name="T30" fmla="*/ 18 w 48"/>
                  <a:gd name="T31" fmla="*/ 12 h 97"/>
                  <a:gd name="T32" fmla="*/ 1 w 48"/>
                  <a:gd name="T33" fmla="*/ 31 h 97"/>
                  <a:gd name="T34" fmla="*/ 21 w 48"/>
                  <a:gd name="T35" fmla="*/ 53 h 97"/>
                  <a:gd name="T36" fmla="*/ 33 w 48"/>
                  <a:gd name="T37" fmla="*/ 64 h 97"/>
                  <a:gd name="T38" fmla="*/ 21 w 48"/>
                  <a:gd name="T39" fmla="*/ 74 h 97"/>
                  <a:gd name="T40" fmla="*/ 7 w 48"/>
                  <a:gd name="T41" fmla="*/ 70 h 97"/>
                  <a:gd name="T42" fmla="*/ 6 w 48"/>
                  <a:gd name="T43" fmla="*/ 69 h 97"/>
                  <a:gd name="T44" fmla="*/ 2 w 48"/>
                  <a:gd name="T45" fmla="*/ 72 h 97"/>
                  <a:gd name="T46" fmla="*/ 0 w 48"/>
                  <a:gd name="T47" fmla="*/ 77 h 97"/>
                  <a:gd name="T48" fmla="*/ 2 w 48"/>
                  <a:gd name="T49" fmla="*/ 81 h 97"/>
                  <a:gd name="T50" fmla="*/ 17 w 48"/>
                  <a:gd name="T51" fmla="*/ 85 h 97"/>
                  <a:gd name="T52" fmla="*/ 18 w 48"/>
                  <a:gd name="T53" fmla="*/ 86 h 97"/>
                  <a:gd name="T54" fmla="*/ 18 w 48"/>
                  <a:gd name="T55" fmla="*/ 93 h 97"/>
                  <a:gd name="T56" fmla="*/ 22 w 48"/>
                  <a:gd name="T57" fmla="*/ 97 h 97"/>
                  <a:gd name="T58" fmla="*/ 25 w 48"/>
                  <a:gd name="T59" fmla="*/ 97 h 97"/>
                  <a:gd name="T60" fmla="*/ 29 w 48"/>
                  <a:gd name="T61" fmla="*/ 93 h 97"/>
                  <a:gd name="T62" fmla="*/ 29 w 48"/>
                  <a:gd name="T63" fmla="*/ 85 h 97"/>
                  <a:gd name="T64" fmla="*/ 30 w 48"/>
                  <a:gd name="T65" fmla="*/ 84 h 97"/>
                  <a:gd name="T66" fmla="*/ 48 w 48"/>
                  <a:gd name="T67" fmla="*/ 64 h 97"/>
                  <a:gd name="T68" fmla="*/ 28 w 48"/>
                  <a:gd name="T69" fmla="*/ 4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 h="97">
                    <a:moveTo>
                      <a:pt x="28" y="41"/>
                    </a:moveTo>
                    <a:cubicBezTo>
                      <a:pt x="18" y="37"/>
                      <a:pt x="15" y="34"/>
                      <a:pt x="15" y="30"/>
                    </a:cubicBezTo>
                    <a:cubicBezTo>
                      <a:pt x="15" y="26"/>
                      <a:pt x="18" y="22"/>
                      <a:pt x="25" y="22"/>
                    </a:cubicBezTo>
                    <a:cubicBezTo>
                      <a:pt x="32" y="22"/>
                      <a:pt x="37" y="25"/>
                      <a:pt x="37" y="25"/>
                    </a:cubicBezTo>
                    <a:cubicBezTo>
                      <a:pt x="38" y="25"/>
                      <a:pt x="39" y="25"/>
                      <a:pt x="39" y="25"/>
                    </a:cubicBezTo>
                    <a:cubicBezTo>
                      <a:pt x="41" y="25"/>
                      <a:pt x="42" y="24"/>
                      <a:pt x="43" y="23"/>
                    </a:cubicBezTo>
                    <a:cubicBezTo>
                      <a:pt x="45" y="18"/>
                      <a:pt x="45" y="18"/>
                      <a:pt x="45" y="18"/>
                    </a:cubicBezTo>
                    <a:cubicBezTo>
                      <a:pt x="45" y="16"/>
                      <a:pt x="44" y="15"/>
                      <a:pt x="43" y="14"/>
                    </a:cubicBezTo>
                    <a:cubicBezTo>
                      <a:pt x="39" y="12"/>
                      <a:pt x="30" y="11"/>
                      <a:pt x="30" y="11"/>
                    </a:cubicBezTo>
                    <a:cubicBezTo>
                      <a:pt x="30" y="11"/>
                      <a:pt x="30" y="11"/>
                      <a:pt x="30" y="10"/>
                    </a:cubicBezTo>
                    <a:cubicBezTo>
                      <a:pt x="30" y="3"/>
                      <a:pt x="30" y="3"/>
                      <a:pt x="30" y="3"/>
                    </a:cubicBezTo>
                    <a:cubicBezTo>
                      <a:pt x="30" y="1"/>
                      <a:pt x="28" y="0"/>
                      <a:pt x="26" y="0"/>
                    </a:cubicBezTo>
                    <a:cubicBezTo>
                      <a:pt x="23" y="0"/>
                      <a:pt x="23" y="0"/>
                      <a:pt x="23" y="0"/>
                    </a:cubicBezTo>
                    <a:cubicBezTo>
                      <a:pt x="20" y="0"/>
                      <a:pt x="19" y="1"/>
                      <a:pt x="19" y="3"/>
                    </a:cubicBezTo>
                    <a:cubicBezTo>
                      <a:pt x="19" y="11"/>
                      <a:pt x="19" y="11"/>
                      <a:pt x="19" y="11"/>
                    </a:cubicBezTo>
                    <a:cubicBezTo>
                      <a:pt x="19" y="11"/>
                      <a:pt x="18" y="12"/>
                      <a:pt x="18" y="12"/>
                    </a:cubicBezTo>
                    <a:cubicBezTo>
                      <a:pt x="7" y="14"/>
                      <a:pt x="1" y="22"/>
                      <a:pt x="1" y="31"/>
                    </a:cubicBezTo>
                    <a:cubicBezTo>
                      <a:pt x="1" y="43"/>
                      <a:pt x="11" y="49"/>
                      <a:pt x="21" y="53"/>
                    </a:cubicBezTo>
                    <a:cubicBezTo>
                      <a:pt x="30" y="56"/>
                      <a:pt x="33" y="59"/>
                      <a:pt x="33" y="64"/>
                    </a:cubicBezTo>
                    <a:cubicBezTo>
                      <a:pt x="33" y="70"/>
                      <a:pt x="29" y="74"/>
                      <a:pt x="21" y="74"/>
                    </a:cubicBezTo>
                    <a:cubicBezTo>
                      <a:pt x="15" y="74"/>
                      <a:pt x="7" y="70"/>
                      <a:pt x="7" y="70"/>
                    </a:cubicBezTo>
                    <a:cubicBezTo>
                      <a:pt x="7" y="69"/>
                      <a:pt x="6" y="69"/>
                      <a:pt x="6" y="69"/>
                    </a:cubicBezTo>
                    <a:cubicBezTo>
                      <a:pt x="4" y="69"/>
                      <a:pt x="3" y="70"/>
                      <a:pt x="2" y="72"/>
                    </a:cubicBezTo>
                    <a:cubicBezTo>
                      <a:pt x="0" y="77"/>
                      <a:pt x="0" y="77"/>
                      <a:pt x="0" y="77"/>
                    </a:cubicBezTo>
                    <a:cubicBezTo>
                      <a:pt x="0" y="78"/>
                      <a:pt x="1" y="80"/>
                      <a:pt x="2" y="81"/>
                    </a:cubicBezTo>
                    <a:cubicBezTo>
                      <a:pt x="7" y="83"/>
                      <a:pt x="17" y="85"/>
                      <a:pt x="17" y="85"/>
                    </a:cubicBezTo>
                    <a:cubicBezTo>
                      <a:pt x="17" y="85"/>
                      <a:pt x="18" y="85"/>
                      <a:pt x="18" y="86"/>
                    </a:cubicBezTo>
                    <a:cubicBezTo>
                      <a:pt x="18" y="93"/>
                      <a:pt x="18" y="93"/>
                      <a:pt x="18" y="93"/>
                    </a:cubicBezTo>
                    <a:cubicBezTo>
                      <a:pt x="18" y="95"/>
                      <a:pt x="20" y="97"/>
                      <a:pt x="22" y="97"/>
                    </a:cubicBezTo>
                    <a:cubicBezTo>
                      <a:pt x="25" y="97"/>
                      <a:pt x="25" y="97"/>
                      <a:pt x="25" y="97"/>
                    </a:cubicBezTo>
                    <a:cubicBezTo>
                      <a:pt x="27" y="97"/>
                      <a:pt x="29" y="95"/>
                      <a:pt x="29" y="93"/>
                    </a:cubicBezTo>
                    <a:cubicBezTo>
                      <a:pt x="29" y="85"/>
                      <a:pt x="29" y="85"/>
                      <a:pt x="29" y="85"/>
                    </a:cubicBezTo>
                    <a:cubicBezTo>
                      <a:pt x="29" y="84"/>
                      <a:pt x="30" y="84"/>
                      <a:pt x="30" y="84"/>
                    </a:cubicBezTo>
                    <a:cubicBezTo>
                      <a:pt x="41" y="82"/>
                      <a:pt x="48" y="74"/>
                      <a:pt x="48" y="64"/>
                    </a:cubicBezTo>
                    <a:cubicBezTo>
                      <a:pt x="48" y="53"/>
                      <a:pt x="42" y="46"/>
                      <a:pt x="28"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2" name="Freeform 90"/>
              <p:cNvSpPr>
                <a:spLocks noEditPoints="1"/>
              </p:cNvSpPr>
              <p:nvPr/>
            </p:nvSpPr>
            <p:spPr bwMode="auto">
              <a:xfrm>
                <a:off x="2736851" y="5092700"/>
                <a:ext cx="411163" cy="407988"/>
              </a:xfrm>
              <a:custGeom>
                <a:avLst/>
                <a:gdLst>
                  <a:gd name="T0" fmla="*/ 165 w 194"/>
                  <a:gd name="T1" fmla="*/ 192 h 192"/>
                  <a:gd name="T2" fmla="*/ 28 w 194"/>
                  <a:gd name="T3" fmla="*/ 192 h 192"/>
                  <a:gd name="T4" fmla="*/ 16 w 194"/>
                  <a:gd name="T5" fmla="*/ 180 h 192"/>
                  <a:gd name="T6" fmla="*/ 16 w 194"/>
                  <a:gd name="T7" fmla="*/ 97 h 192"/>
                  <a:gd name="T8" fmla="*/ 15 w 194"/>
                  <a:gd name="T9" fmla="*/ 95 h 192"/>
                  <a:gd name="T10" fmla="*/ 6 w 194"/>
                  <a:gd name="T11" fmla="*/ 89 h 192"/>
                  <a:gd name="T12" fmla="*/ 0 w 194"/>
                  <a:gd name="T13" fmla="*/ 81 h 192"/>
                  <a:gd name="T14" fmla="*/ 4 w 194"/>
                  <a:gd name="T15" fmla="*/ 72 h 192"/>
                  <a:gd name="T16" fmla="*/ 88 w 194"/>
                  <a:gd name="T17" fmla="*/ 3 h 192"/>
                  <a:gd name="T18" fmla="*/ 97 w 194"/>
                  <a:gd name="T19" fmla="*/ 0 h 192"/>
                  <a:gd name="T20" fmla="*/ 105 w 194"/>
                  <a:gd name="T21" fmla="*/ 3 h 192"/>
                  <a:gd name="T22" fmla="*/ 189 w 194"/>
                  <a:gd name="T23" fmla="*/ 72 h 192"/>
                  <a:gd name="T24" fmla="*/ 194 w 194"/>
                  <a:gd name="T25" fmla="*/ 81 h 192"/>
                  <a:gd name="T26" fmla="*/ 188 w 194"/>
                  <a:gd name="T27" fmla="*/ 89 h 192"/>
                  <a:gd name="T28" fmla="*/ 179 w 194"/>
                  <a:gd name="T29" fmla="*/ 95 h 192"/>
                  <a:gd name="T30" fmla="*/ 178 w 194"/>
                  <a:gd name="T31" fmla="*/ 97 h 192"/>
                  <a:gd name="T32" fmla="*/ 178 w 194"/>
                  <a:gd name="T33" fmla="*/ 180 h 192"/>
                  <a:gd name="T34" fmla="*/ 165 w 194"/>
                  <a:gd name="T35" fmla="*/ 192 h 192"/>
                  <a:gd name="T36" fmla="*/ 30 w 194"/>
                  <a:gd name="T37" fmla="*/ 173 h 192"/>
                  <a:gd name="T38" fmla="*/ 34 w 194"/>
                  <a:gd name="T39" fmla="*/ 178 h 192"/>
                  <a:gd name="T40" fmla="*/ 156 w 194"/>
                  <a:gd name="T41" fmla="*/ 178 h 192"/>
                  <a:gd name="T42" fmla="*/ 163 w 194"/>
                  <a:gd name="T43" fmla="*/ 171 h 192"/>
                  <a:gd name="T44" fmla="*/ 163 w 194"/>
                  <a:gd name="T45" fmla="*/ 96 h 192"/>
                  <a:gd name="T46" fmla="*/ 171 w 194"/>
                  <a:gd name="T47" fmla="*/ 82 h 192"/>
                  <a:gd name="T48" fmla="*/ 173 w 194"/>
                  <a:gd name="T49" fmla="*/ 81 h 192"/>
                  <a:gd name="T50" fmla="*/ 173 w 194"/>
                  <a:gd name="T51" fmla="*/ 77 h 192"/>
                  <a:gd name="T52" fmla="*/ 103 w 194"/>
                  <a:gd name="T53" fmla="*/ 20 h 192"/>
                  <a:gd name="T54" fmla="*/ 91 w 194"/>
                  <a:gd name="T55" fmla="*/ 20 h 192"/>
                  <a:gd name="T56" fmla="*/ 21 w 194"/>
                  <a:gd name="T57" fmla="*/ 77 h 192"/>
                  <a:gd name="T58" fmla="*/ 20 w 194"/>
                  <a:gd name="T59" fmla="*/ 81 h 192"/>
                  <a:gd name="T60" fmla="*/ 22 w 194"/>
                  <a:gd name="T61" fmla="*/ 82 h 192"/>
                  <a:gd name="T62" fmla="*/ 30 w 194"/>
                  <a:gd name="T63" fmla="*/ 96 h 192"/>
                  <a:gd name="T64" fmla="*/ 30 w 194"/>
                  <a:gd name="T65" fmla="*/ 17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4" h="192">
                    <a:moveTo>
                      <a:pt x="165" y="192"/>
                    </a:moveTo>
                    <a:cubicBezTo>
                      <a:pt x="28" y="192"/>
                      <a:pt x="28" y="192"/>
                      <a:pt x="28" y="192"/>
                    </a:cubicBezTo>
                    <a:cubicBezTo>
                      <a:pt x="22" y="192"/>
                      <a:pt x="16" y="187"/>
                      <a:pt x="16" y="180"/>
                    </a:cubicBezTo>
                    <a:cubicBezTo>
                      <a:pt x="16" y="97"/>
                      <a:pt x="16" y="97"/>
                      <a:pt x="16" y="97"/>
                    </a:cubicBezTo>
                    <a:cubicBezTo>
                      <a:pt x="16" y="96"/>
                      <a:pt x="16" y="95"/>
                      <a:pt x="15" y="95"/>
                    </a:cubicBezTo>
                    <a:cubicBezTo>
                      <a:pt x="6" y="89"/>
                      <a:pt x="6" y="89"/>
                      <a:pt x="6" y="89"/>
                    </a:cubicBezTo>
                    <a:cubicBezTo>
                      <a:pt x="2" y="88"/>
                      <a:pt x="0" y="84"/>
                      <a:pt x="0" y="81"/>
                    </a:cubicBezTo>
                    <a:cubicBezTo>
                      <a:pt x="0" y="77"/>
                      <a:pt x="1" y="74"/>
                      <a:pt x="4" y="72"/>
                    </a:cubicBezTo>
                    <a:cubicBezTo>
                      <a:pt x="88" y="3"/>
                      <a:pt x="88" y="3"/>
                      <a:pt x="88" y="3"/>
                    </a:cubicBezTo>
                    <a:cubicBezTo>
                      <a:pt x="91" y="1"/>
                      <a:pt x="94" y="0"/>
                      <a:pt x="97" y="0"/>
                    </a:cubicBezTo>
                    <a:cubicBezTo>
                      <a:pt x="100" y="0"/>
                      <a:pt x="103" y="1"/>
                      <a:pt x="105" y="3"/>
                    </a:cubicBezTo>
                    <a:cubicBezTo>
                      <a:pt x="189" y="72"/>
                      <a:pt x="189" y="72"/>
                      <a:pt x="189" y="72"/>
                    </a:cubicBezTo>
                    <a:cubicBezTo>
                      <a:pt x="192" y="74"/>
                      <a:pt x="194" y="77"/>
                      <a:pt x="194" y="81"/>
                    </a:cubicBezTo>
                    <a:cubicBezTo>
                      <a:pt x="193" y="84"/>
                      <a:pt x="191" y="88"/>
                      <a:pt x="188" y="89"/>
                    </a:cubicBezTo>
                    <a:cubicBezTo>
                      <a:pt x="179" y="95"/>
                      <a:pt x="179" y="95"/>
                      <a:pt x="179" y="95"/>
                    </a:cubicBezTo>
                    <a:cubicBezTo>
                      <a:pt x="178" y="95"/>
                      <a:pt x="178" y="96"/>
                      <a:pt x="178" y="97"/>
                    </a:cubicBezTo>
                    <a:cubicBezTo>
                      <a:pt x="178" y="180"/>
                      <a:pt x="178" y="180"/>
                      <a:pt x="178" y="180"/>
                    </a:cubicBezTo>
                    <a:cubicBezTo>
                      <a:pt x="178" y="187"/>
                      <a:pt x="172" y="192"/>
                      <a:pt x="165" y="192"/>
                    </a:cubicBezTo>
                    <a:close/>
                    <a:moveTo>
                      <a:pt x="30" y="173"/>
                    </a:moveTo>
                    <a:cubicBezTo>
                      <a:pt x="30" y="178"/>
                      <a:pt x="34" y="178"/>
                      <a:pt x="34" y="178"/>
                    </a:cubicBezTo>
                    <a:cubicBezTo>
                      <a:pt x="156" y="178"/>
                      <a:pt x="156" y="178"/>
                      <a:pt x="156" y="178"/>
                    </a:cubicBezTo>
                    <a:cubicBezTo>
                      <a:pt x="156" y="178"/>
                      <a:pt x="163" y="179"/>
                      <a:pt x="163" y="171"/>
                    </a:cubicBezTo>
                    <a:cubicBezTo>
                      <a:pt x="163" y="152"/>
                      <a:pt x="163" y="96"/>
                      <a:pt x="163" y="96"/>
                    </a:cubicBezTo>
                    <a:cubicBezTo>
                      <a:pt x="163" y="88"/>
                      <a:pt x="167" y="85"/>
                      <a:pt x="171" y="82"/>
                    </a:cubicBezTo>
                    <a:cubicBezTo>
                      <a:pt x="171" y="82"/>
                      <a:pt x="173" y="81"/>
                      <a:pt x="173" y="81"/>
                    </a:cubicBezTo>
                    <a:cubicBezTo>
                      <a:pt x="176" y="79"/>
                      <a:pt x="173" y="77"/>
                      <a:pt x="173" y="77"/>
                    </a:cubicBezTo>
                    <a:cubicBezTo>
                      <a:pt x="173" y="77"/>
                      <a:pt x="122" y="35"/>
                      <a:pt x="103" y="20"/>
                    </a:cubicBezTo>
                    <a:cubicBezTo>
                      <a:pt x="99" y="16"/>
                      <a:pt x="96" y="15"/>
                      <a:pt x="91" y="20"/>
                    </a:cubicBezTo>
                    <a:cubicBezTo>
                      <a:pt x="72" y="35"/>
                      <a:pt x="21" y="77"/>
                      <a:pt x="21" y="77"/>
                    </a:cubicBezTo>
                    <a:cubicBezTo>
                      <a:pt x="21" y="77"/>
                      <a:pt x="18" y="79"/>
                      <a:pt x="20" y="81"/>
                    </a:cubicBezTo>
                    <a:cubicBezTo>
                      <a:pt x="21" y="81"/>
                      <a:pt x="22" y="82"/>
                      <a:pt x="22" y="82"/>
                    </a:cubicBezTo>
                    <a:cubicBezTo>
                      <a:pt x="27" y="85"/>
                      <a:pt x="30" y="87"/>
                      <a:pt x="30" y="96"/>
                    </a:cubicBezTo>
                    <a:cubicBezTo>
                      <a:pt x="30" y="96"/>
                      <a:pt x="30" y="154"/>
                      <a:pt x="30" y="1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grpSp>
        <p:nvGrpSpPr>
          <p:cNvPr id="51" name="组合 50"/>
          <p:cNvGrpSpPr/>
          <p:nvPr/>
        </p:nvGrpSpPr>
        <p:grpSpPr>
          <a:xfrm>
            <a:off x="9766924" y="2488366"/>
            <a:ext cx="1109274" cy="1109274"/>
            <a:chOff x="9766924" y="2488366"/>
            <a:chExt cx="1109274" cy="1109274"/>
          </a:xfrm>
        </p:grpSpPr>
        <p:sp>
          <p:nvSpPr>
            <p:cNvPr id="9" name="椭圆 8"/>
            <p:cNvSpPr/>
            <p:nvPr/>
          </p:nvSpPr>
          <p:spPr>
            <a:xfrm>
              <a:off x="9766924" y="2488366"/>
              <a:ext cx="1109274" cy="11092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Group 122"/>
            <p:cNvGrpSpPr/>
            <p:nvPr/>
          </p:nvGrpSpPr>
          <p:grpSpPr>
            <a:xfrm>
              <a:off x="10120741" y="2822051"/>
              <a:ext cx="401638" cy="406400"/>
              <a:chOff x="3500438" y="2252663"/>
              <a:chExt cx="401638" cy="406400"/>
            </a:xfrm>
            <a:solidFill>
              <a:srgbClr val="00B0F0"/>
            </a:solidFill>
          </p:grpSpPr>
          <p:sp>
            <p:nvSpPr>
              <p:cNvPr id="24" name="Freeform 85"/>
              <p:cNvSpPr>
                <a:spLocks noEditPoints="1"/>
              </p:cNvSpPr>
              <p:nvPr/>
            </p:nvSpPr>
            <p:spPr bwMode="auto">
              <a:xfrm>
                <a:off x="3500438" y="2562225"/>
                <a:ext cx="401638" cy="96838"/>
              </a:xfrm>
              <a:custGeom>
                <a:avLst/>
                <a:gdLst>
                  <a:gd name="T0" fmla="*/ 184 w 190"/>
                  <a:gd name="T1" fmla="*/ 0 h 45"/>
                  <a:gd name="T2" fmla="*/ 5 w 190"/>
                  <a:gd name="T3" fmla="*/ 0 h 45"/>
                  <a:gd name="T4" fmla="*/ 0 w 190"/>
                  <a:gd name="T5" fmla="*/ 5 h 45"/>
                  <a:gd name="T6" fmla="*/ 0 w 190"/>
                  <a:gd name="T7" fmla="*/ 40 h 45"/>
                  <a:gd name="T8" fmla="*/ 5 w 190"/>
                  <a:gd name="T9" fmla="*/ 45 h 45"/>
                  <a:gd name="T10" fmla="*/ 184 w 190"/>
                  <a:gd name="T11" fmla="*/ 45 h 45"/>
                  <a:gd name="T12" fmla="*/ 190 w 190"/>
                  <a:gd name="T13" fmla="*/ 40 h 45"/>
                  <a:gd name="T14" fmla="*/ 190 w 190"/>
                  <a:gd name="T15" fmla="*/ 5 h 45"/>
                  <a:gd name="T16" fmla="*/ 184 w 190"/>
                  <a:gd name="T17" fmla="*/ 0 h 45"/>
                  <a:gd name="T18" fmla="*/ 172 w 190"/>
                  <a:gd name="T19" fmla="*/ 20 h 45"/>
                  <a:gd name="T20" fmla="*/ 168 w 190"/>
                  <a:gd name="T21" fmla="*/ 24 h 45"/>
                  <a:gd name="T22" fmla="*/ 130 w 190"/>
                  <a:gd name="T23" fmla="*/ 24 h 45"/>
                  <a:gd name="T24" fmla="*/ 126 w 190"/>
                  <a:gd name="T25" fmla="*/ 20 h 45"/>
                  <a:gd name="T26" fmla="*/ 126 w 190"/>
                  <a:gd name="T27" fmla="*/ 15 h 45"/>
                  <a:gd name="T28" fmla="*/ 130 w 190"/>
                  <a:gd name="T29" fmla="*/ 11 h 45"/>
                  <a:gd name="T30" fmla="*/ 168 w 190"/>
                  <a:gd name="T31" fmla="*/ 11 h 45"/>
                  <a:gd name="T32" fmla="*/ 172 w 190"/>
                  <a:gd name="T33" fmla="*/ 15 h 45"/>
                  <a:gd name="T34" fmla="*/ 172 w 190"/>
                  <a:gd name="T35" fmla="*/ 2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0" h="45">
                    <a:moveTo>
                      <a:pt x="184" y="0"/>
                    </a:moveTo>
                    <a:cubicBezTo>
                      <a:pt x="5" y="0"/>
                      <a:pt x="5" y="0"/>
                      <a:pt x="5" y="0"/>
                    </a:cubicBezTo>
                    <a:cubicBezTo>
                      <a:pt x="2" y="0"/>
                      <a:pt x="0" y="2"/>
                      <a:pt x="0" y="5"/>
                    </a:cubicBezTo>
                    <a:cubicBezTo>
                      <a:pt x="0" y="40"/>
                      <a:pt x="0" y="40"/>
                      <a:pt x="0" y="40"/>
                    </a:cubicBezTo>
                    <a:cubicBezTo>
                      <a:pt x="0" y="43"/>
                      <a:pt x="2" y="45"/>
                      <a:pt x="5" y="45"/>
                    </a:cubicBezTo>
                    <a:cubicBezTo>
                      <a:pt x="184" y="45"/>
                      <a:pt x="184" y="45"/>
                      <a:pt x="184" y="45"/>
                    </a:cubicBezTo>
                    <a:cubicBezTo>
                      <a:pt x="187" y="45"/>
                      <a:pt x="190" y="43"/>
                      <a:pt x="190" y="40"/>
                    </a:cubicBezTo>
                    <a:cubicBezTo>
                      <a:pt x="190" y="5"/>
                      <a:pt x="190" y="5"/>
                      <a:pt x="190" y="5"/>
                    </a:cubicBezTo>
                    <a:cubicBezTo>
                      <a:pt x="190" y="2"/>
                      <a:pt x="187" y="0"/>
                      <a:pt x="184" y="0"/>
                    </a:cubicBezTo>
                    <a:close/>
                    <a:moveTo>
                      <a:pt x="172" y="20"/>
                    </a:moveTo>
                    <a:cubicBezTo>
                      <a:pt x="172" y="22"/>
                      <a:pt x="171" y="24"/>
                      <a:pt x="168" y="24"/>
                    </a:cubicBezTo>
                    <a:cubicBezTo>
                      <a:pt x="130" y="24"/>
                      <a:pt x="130" y="24"/>
                      <a:pt x="130" y="24"/>
                    </a:cubicBezTo>
                    <a:cubicBezTo>
                      <a:pt x="128" y="24"/>
                      <a:pt x="126" y="22"/>
                      <a:pt x="126" y="20"/>
                    </a:cubicBezTo>
                    <a:cubicBezTo>
                      <a:pt x="126" y="15"/>
                      <a:pt x="126" y="15"/>
                      <a:pt x="126" y="15"/>
                    </a:cubicBezTo>
                    <a:cubicBezTo>
                      <a:pt x="126" y="13"/>
                      <a:pt x="128" y="11"/>
                      <a:pt x="130" y="11"/>
                    </a:cubicBezTo>
                    <a:cubicBezTo>
                      <a:pt x="168" y="11"/>
                      <a:pt x="168" y="11"/>
                      <a:pt x="168" y="11"/>
                    </a:cubicBezTo>
                    <a:cubicBezTo>
                      <a:pt x="171" y="11"/>
                      <a:pt x="172" y="13"/>
                      <a:pt x="172" y="15"/>
                    </a:cubicBezTo>
                    <a:lnTo>
                      <a:pt x="172"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5" name="Freeform 86"/>
              <p:cNvSpPr>
                <a:spLocks noEditPoints="1"/>
              </p:cNvSpPr>
              <p:nvPr/>
            </p:nvSpPr>
            <p:spPr bwMode="auto">
              <a:xfrm>
                <a:off x="3521076" y="2252663"/>
                <a:ext cx="358775" cy="282575"/>
              </a:xfrm>
              <a:custGeom>
                <a:avLst/>
                <a:gdLst>
                  <a:gd name="T0" fmla="*/ 162 w 169"/>
                  <a:gd name="T1" fmla="*/ 0 h 133"/>
                  <a:gd name="T2" fmla="*/ 7 w 169"/>
                  <a:gd name="T3" fmla="*/ 0 h 133"/>
                  <a:gd name="T4" fmla="*/ 0 w 169"/>
                  <a:gd name="T5" fmla="*/ 7 h 133"/>
                  <a:gd name="T6" fmla="*/ 0 w 169"/>
                  <a:gd name="T7" fmla="*/ 56 h 133"/>
                  <a:gd name="T8" fmla="*/ 0 w 169"/>
                  <a:gd name="T9" fmla="*/ 80 h 133"/>
                  <a:gd name="T10" fmla="*/ 0 w 169"/>
                  <a:gd name="T11" fmla="*/ 126 h 133"/>
                  <a:gd name="T12" fmla="*/ 7 w 169"/>
                  <a:gd name="T13" fmla="*/ 133 h 133"/>
                  <a:gd name="T14" fmla="*/ 162 w 169"/>
                  <a:gd name="T15" fmla="*/ 133 h 133"/>
                  <a:gd name="T16" fmla="*/ 169 w 169"/>
                  <a:gd name="T17" fmla="*/ 126 h 133"/>
                  <a:gd name="T18" fmla="*/ 169 w 169"/>
                  <a:gd name="T19" fmla="*/ 7 h 133"/>
                  <a:gd name="T20" fmla="*/ 162 w 169"/>
                  <a:gd name="T21" fmla="*/ 0 h 133"/>
                  <a:gd name="T22" fmla="*/ 159 w 169"/>
                  <a:gd name="T23" fmla="*/ 99 h 133"/>
                  <a:gd name="T24" fmla="*/ 152 w 169"/>
                  <a:gd name="T25" fmla="*/ 106 h 133"/>
                  <a:gd name="T26" fmla="*/ 17 w 169"/>
                  <a:gd name="T27" fmla="*/ 106 h 133"/>
                  <a:gd name="T28" fmla="*/ 10 w 169"/>
                  <a:gd name="T29" fmla="*/ 99 h 133"/>
                  <a:gd name="T30" fmla="*/ 10 w 169"/>
                  <a:gd name="T31" fmla="*/ 18 h 133"/>
                  <a:gd name="T32" fmla="*/ 17 w 169"/>
                  <a:gd name="T33" fmla="*/ 11 h 133"/>
                  <a:gd name="T34" fmla="*/ 152 w 169"/>
                  <a:gd name="T35" fmla="*/ 11 h 133"/>
                  <a:gd name="T36" fmla="*/ 159 w 169"/>
                  <a:gd name="T37" fmla="*/ 18 h 133"/>
                  <a:gd name="T38" fmla="*/ 159 w 169"/>
                  <a:gd name="T39" fmla="*/ 9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9" h="133">
                    <a:moveTo>
                      <a:pt x="162" y="0"/>
                    </a:moveTo>
                    <a:cubicBezTo>
                      <a:pt x="7" y="0"/>
                      <a:pt x="7" y="0"/>
                      <a:pt x="7" y="0"/>
                    </a:cubicBezTo>
                    <a:cubicBezTo>
                      <a:pt x="3" y="0"/>
                      <a:pt x="0" y="3"/>
                      <a:pt x="0" y="7"/>
                    </a:cubicBezTo>
                    <a:cubicBezTo>
                      <a:pt x="0" y="56"/>
                      <a:pt x="0" y="56"/>
                      <a:pt x="0" y="56"/>
                    </a:cubicBezTo>
                    <a:cubicBezTo>
                      <a:pt x="0" y="80"/>
                      <a:pt x="0" y="80"/>
                      <a:pt x="0" y="80"/>
                    </a:cubicBezTo>
                    <a:cubicBezTo>
                      <a:pt x="0" y="126"/>
                      <a:pt x="0" y="126"/>
                      <a:pt x="0" y="126"/>
                    </a:cubicBezTo>
                    <a:cubicBezTo>
                      <a:pt x="0" y="130"/>
                      <a:pt x="3" y="133"/>
                      <a:pt x="7" y="133"/>
                    </a:cubicBezTo>
                    <a:cubicBezTo>
                      <a:pt x="162" y="133"/>
                      <a:pt x="162" y="133"/>
                      <a:pt x="162" y="133"/>
                    </a:cubicBezTo>
                    <a:cubicBezTo>
                      <a:pt x="166" y="133"/>
                      <a:pt x="169" y="130"/>
                      <a:pt x="169" y="126"/>
                    </a:cubicBezTo>
                    <a:cubicBezTo>
                      <a:pt x="169" y="7"/>
                      <a:pt x="169" y="7"/>
                      <a:pt x="169" y="7"/>
                    </a:cubicBezTo>
                    <a:cubicBezTo>
                      <a:pt x="169" y="3"/>
                      <a:pt x="166" y="0"/>
                      <a:pt x="162" y="0"/>
                    </a:cubicBezTo>
                    <a:close/>
                    <a:moveTo>
                      <a:pt x="159" y="99"/>
                    </a:moveTo>
                    <a:cubicBezTo>
                      <a:pt x="159" y="103"/>
                      <a:pt x="156" y="106"/>
                      <a:pt x="152" y="106"/>
                    </a:cubicBezTo>
                    <a:cubicBezTo>
                      <a:pt x="17" y="106"/>
                      <a:pt x="17" y="106"/>
                      <a:pt x="17" y="106"/>
                    </a:cubicBezTo>
                    <a:cubicBezTo>
                      <a:pt x="13" y="106"/>
                      <a:pt x="10" y="103"/>
                      <a:pt x="10" y="99"/>
                    </a:cubicBezTo>
                    <a:cubicBezTo>
                      <a:pt x="10" y="18"/>
                      <a:pt x="10" y="18"/>
                      <a:pt x="10" y="18"/>
                    </a:cubicBezTo>
                    <a:cubicBezTo>
                      <a:pt x="10" y="14"/>
                      <a:pt x="13" y="11"/>
                      <a:pt x="17" y="11"/>
                    </a:cubicBezTo>
                    <a:cubicBezTo>
                      <a:pt x="152" y="11"/>
                      <a:pt x="152" y="11"/>
                      <a:pt x="152" y="11"/>
                    </a:cubicBezTo>
                    <a:cubicBezTo>
                      <a:pt x="156" y="11"/>
                      <a:pt x="159" y="14"/>
                      <a:pt x="159" y="18"/>
                    </a:cubicBezTo>
                    <a:cubicBezTo>
                      <a:pt x="159" y="99"/>
                      <a:pt x="159" y="99"/>
                      <a:pt x="159"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6" name="Freeform 87"/>
              <p:cNvSpPr>
                <a:spLocks/>
              </p:cNvSpPr>
              <p:nvPr/>
            </p:nvSpPr>
            <p:spPr bwMode="auto">
              <a:xfrm>
                <a:off x="3565526" y="2301875"/>
                <a:ext cx="68263" cy="55563"/>
              </a:xfrm>
              <a:custGeom>
                <a:avLst/>
                <a:gdLst>
                  <a:gd name="T0" fmla="*/ 4 w 32"/>
                  <a:gd name="T1" fmla="*/ 26 h 26"/>
                  <a:gd name="T2" fmla="*/ 1 w 32"/>
                  <a:gd name="T3" fmla="*/ 24 h 26"/>
                  <a:gd name="T4" fmla="*/ 2 w 32"/>
                  <a:gd name="T5" fmla="*/ 18 h 26"/>
                  <a:gd name="T6" fmla="*/ 25 w 32"/>
                  <a:gd name="T7" fmla="*/ 1 h 26"/>
                  <a:gd name="T8" fmla="*/ 31 w 32"/>
                  <a:gd name="T9" fmla="*/ 2 h 26"/>
                  <a:gd name="T10" fmla="*/ 30 w 32"/>
                  <a:gd name="T11" fmla="*/ 8 h 26"/>
                  <a:gd name="T12" fmla="*/ 7 w 32"/>
                  <a:gd name="T13" fmla="*/ 25 h 26"/>
                  <a:gd name="T14" fmla="*/ 4 w 32"/>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6">
                    <a:moveTo>
                      <a:pt x="4" y="26"/>
                    </a:moveTo>
                    <a:cubicBezTo>
                      <a:pt x="3" y="26"/>
                      <a:pt x="2" y="25"/>
                      <a:pt x="1" y="24"/>
                    </a:cubicBezTo>
                    <a:cubicBezTo>
                      <a:pt x="0" y="22"/>
                      <a:pt x="0" y="20"/>
                      <a:pt x="2" y="18"/>
                    </a:cubicBezTo>
                    <a:cubicBezTo>
                      <a:pt x="25" y="1"/>
                      <a:pt x="25" y="1"/>
                      <a:pt x="25" y="1"/>
                    </a:cubicBezTo>
                    <a:cubicBezTo>
                      <a:pt x="27" y="0"/>
                      <a:pt x="30" y="0"/>
                      <a:pt x="31" y="2"/>
                    </a:cubicBezTo>
                    <a:cubicBezTo>
                      <a:pt x="32" y="4"/>
                      <a:pt x="32" y="6"/>
                      <a:pt x="30" y="8"/>
                    </a:cubicBezTo>
                    <a:cubicBezTo>
                      <a:pt x="7" y="25"/>
                      <a:pt x="7" y="25"/>
                      <a:pt x="7" y="25"/>
                    </a:cubicBezTo>
                    <a:cubicBezTo>
                      <a:pt x="6" y="25"/>
                      <a:pt x="5" y="26"/>
                      <a:pt x="4"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7" name="Freeform 88"/>
              <p:cNvSpPr>
                <a:spLocks/>
              </p:cNvSpPr>
              <p:nvPr/>
            </p:nvSpPr>
            <p:spPr bwMode="auto">
              <a:xfrm>
                <a:off x="3570288" y="2311400"/>
                <a:ext cx="123825" cy="92075"/>
              </a:xfrm>
              <a:custGeom>
                <a:avLst/>
                <a:gdLst>
                  <a:gd name="T0" fmla="*/ 5 w 59"/>
                  <a:gd name="T1" fmla="*/ 44 h 44"/>
                  <a:gd name="T2" fmla="*/ 1 w 59"/>
                  <a:gd name="T3" fmla="*/ 42 h 44"/>
                  <a:gd name="T4" fmla="*/ 2 w 59"/>
                  <a:gd name="T5" fmla="*/ 36 h 44"/>
                  <a:gd name="T6" fmla="*/ 52 w 59"/>
                  <a:gd name="T7" fmla="*/ 1 h 44"/>
                  <a:gd name="T8" fmla="*/ 58 w 59"/>
                  <a:gd name="T9" fmla="*/ 2 h 44"/>
                  <a:gd name="T10" fmla="*/ 57 w 59"/>
                  <a:gd name="T11" fmla="*/ 8 h 44"/>
                  <a:gd name="T12" fmla="*/ 7 w 59"/>
                  <a:gd name="T13" fmla="*/ 43 h 44"/>
                  <a:gd name="T14" fmla="*/ 5 w 59"/>
                  <a:gd name="T15" fmla="*/ 44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44">
                    <a:moveTo>
                      <a:pt x="5" y="44"/>
                    </a:moveTo>
                    <a:cubicBezTo>
                      <a:pt x="3" y="44"/>
                      <a:pt x="2" y="43"/>
                      <a:pt x="1" y="42"/>
                    </a:cubicBezTo>
                    <a:cubicBezTo>
                      <a:pt x="0" y="40"/>
                      <a:pt x="0" y="37"/>
                      <a:pt x="2" y="36"/>
                    </a:cubicBezTo>
                    <a:cubicBezTo>
                      <a:pt x="52" y="1"/>
                      <a:pt x="52" y="1"/>
                      <a:pt x="52" y="1"/>
                    </a:cubicBezTo>
                    <a:cubicBezTo>
                      <a:pt x="54" y="0"/>
                      <a:pt x="56" y="0"/>
                      <a:pt x="58" y="2"/>
                    </a:cubicBezTo>
                    <a:cubicBezTo>
                      <a:pt x="59" y="4"/>
                      <a:pt x="59" y="7"/>
                      <a:pt x="57" y="8"/>
                    </a:cubicBezTo>
                    <a:cubicBezTo>
                      <a:pt x="7" y="43"/>
                      <a:pt x="7" y="43"/>
                      <a:pt x="7" y="43"/>
                    </a:cubicBezTo>
                    <a:cubicBezTo>
                      <a:pt x="6" y="43"/>
                      <a:pt x="6" y="44"/>
                      <a:pt x="5"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grpSp>
        <p:nvGrpSpPr>
          <p:cNvPr id="50" name="组合 49"/>
          <p:cNvGrpSpPr/>
          <p:nvPr/>
        </p:nvGrpSpPr>
        <p:grpSpPr>
          <a:xfrm>
            <a:off x="6968760" y="3972393"/>
            <a:ext cx="1109274" cy="1109274"/>
            <a:chOff x="6968760" y="3972393"/>
            <a:chExt cx="1109274" cy="1109274"/>
          </a:xfrm>
        </p:grpSpPr>
        <p:sp>
          <p:nvSpPr>
            <p:cNvPr id="8" name="椭圆 7"/>
            <p:cNvSpPr/>
            <p:nvPr/>
          </p:nvSpPr>
          <p:spPr>
            <a:xfrm>
              <a:off x="6968760" y="3972393"/>
              <a:ext cx="1109274" cy="11092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Group 1500"/>
            <p:cNvGrpSpPr/>
            <p:nvPr/>
          </p:nvGrpSpPr>
          <p:grpSpPr>
            <a:xfrm>
              <a:off x="7321817" y="4397143"/>
              <a:ext cx="403225" cy="342900"/>
              <a:chOff x="1277938" y="5121275"/>
              <a:chExt cx="403225" cy="342900"/>
            </a:xfrm>
            <a:solidFill>
              <a:schemeClr val="bg1"/>
            </a:solidFill>
          </p:grpSpPr>
          <p:sp>
            <p:nvSpPr>
              <p:cNvPr id="29" name="Freeform 66"/>
              <p:cNvSpPr>
                <a:spLocks noEditPoints="1"/>
              </p:cNvSpPr>
              <p:nvPr/>
            </p:nvSpPr>
            <p:spPr bwMode="auto">
              <a:xfrm>
                <a:off x="1411288" y="5130800"/>
                <a:ext cx="100013" cy="277813"/>
              </a:xfrm>
              <a:custGeom>
                <a:avLst/>
                <a:gdLst>
                  <a:gd name="T0" fmla="*/ 41 w 47"/>
                  <a:gd name="T1" fmla="*/ 0 h 131"/>
                  <a:gd name="T2" fmla="*/ 7 w 47"/>
                  <a:gd name="T3" fmla="*/ 0 h 131"/>
                  <a:gd name="T4" fmla="*/ 0 w 47"/>
                  <a:gd name="T5" fmla="*/ 6 h 131"/>
                  <a:gd name="T6" fmla="*/ 0 w 47"/>
                  <a:gd name="T7" fmla="*/ 124 h 131"/>
                  <a:gd name="T8" fmla="*/ 7 w 47"/>
                  <a:gd name="T9" fmla="*/ 131 h 131"/>
                  <a:gd name="T10" fmla="*/ 41 w 47"/>
                  <a:gd name="T11" fmla="*/ 131 h 131"/>
                  <a:gd name="T12" fmla="*/ 47 w 47"/>
                  <a:gd name="T13" fmla="*/ 124 h 131"/>
                  <a:gd name="T14" fmla="*/ 47 w 47"/>
                  <a:gd name="T15" fmla="*/ 6 h 131"/>
                  <a:gd name="T16" fmla="*/ 41 w 47"/>
                  <a:gd name="T17" fmla="*/ 0 h 131"/>
                  <a:gd name="T18" fmla="*/ 24 w 47"/>
                  <a:gd name="T19" fmla="*/ 121 h 131"/>
                  <a:gd name="T20" fmla="*/ 11 w 47"/>
                  <a:gd name="T21" fmla="*/ 107 h 131"/>
                  <a:gd name="T22" fmla="*/ 24 w 47"/>
                  <a:gd name="T23" fmla="*/ 94 h 131"/>
                  <a:gd name="T24" fmla="*/ 37 w 47"/>
                  <a:gd name="T25" fmla="*/ 107 h 131"/>
                  <a:gd name="T26" fmla="*/ 24 w 47"/>
                  <a:gd name="T27" fmla="*/ 121 h 131"/>
                  <a:gd name="T28" fmla="*/ 41 w 47"/>
                  <a:gd name="T29" fmla="*/ 63 h 131"/>
                  <a:gd name="T30" fmla="*/ 37 w 47"/>
                  <a:gd name="T31" fmla="*/ 68 h 131"/>
                  <a:gd name="T32" fmla="*/ 11 w 47"/>
                  <a:gd name="T33" fmla="*/ 68 h 131"/>
                  <a:gd name="T34" fmla="*/ 7 w 47"/>
                  <a:gd name="T35" fmla="*/ 63 h 131"/>
                  <a:gd name="T36" fmla="*/ 7 w 47"/>
                  <a:gd name="T37" fmla="*/ 16 h 131"/>
                  <a:gd name="T38" fmla="*/ 11 w 47"/>
                  <a:gd name="T39" fmla="*/ 11 h 131"/>
                  <a:gd name="T40" fmla="*/ 37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1" y="0"/>
                    </a:moveTo>
                    <a:cubicBezTo>
                      <a:pt x="7" y="0"/>
                      <a:pt x="7" y="0"/>
                      <a:pt x="7" y="0"/>
                    </a:cubicBezTo>
                    <a:cubicBezTo>
                      <a:pt x="3" y="0"/>
                      <a:pt x="0" y="3"/>
                      <a:pt x="0" y="6"/>
                    </a:cubicBezTo>
                    <a:cubicBezTo>
                      <a:pt x="0" y="124"/>
                      <a:pt x="0" y="124"/>
                      <a:pt x="0" y="124"/>
                    </a:cubicBezTo>
                    <a:cubicBezTo>
                      <a:pt x="0" y="128"/>
                      <a:pt x="3" y="131"/>
                      <a:pt x="7" y="131"/>
                    </a:cubicBezTo>
                    <a:cubicBezTo>
                      <a:pt x="41" y="131"/>
                      <a:pt x="41" y="131"/>
                      <a:pt x="41" y="131"/>
                    </a:cubicBezTo>
                    <a:cubicBezTo>
                      <a:pt x="44" y="131"/>
                      <a:pt x="47" y="128"/>
                      <a:pt x="47" y="124"/>
                    </a:cubicBezTo>
                    <a:cubicBezTo>
                      <a:pt x="47" y="6"/>
                      <a:pt x="47" y="6"/>
                      <a:pt x="47" y="6"/>
                    </a:cubicBezTo>
                    <a:cubicBezTo>
                      <a:pt x="47" y="3"/>
                      <a:pt x="44" y="0"/>
                      <a:pt x="41" y="0"/>
                    </a:cubicBezTo>
                    <a:close/>
                    <a:moveTo>
                      <a:pt x="24" y="121"/>
                    </a:moveTo>
                    <a:cubicBezTo>
                      <a:pt x="17" y="121"/>
                      <a:pt x="11" y="115"/>
                      <a:pt x="11" y="107"/>
                    </a:cubicBezTo>
                    <a:cubicBezTo>
                      <a:pt x="11" y="100"/>
                      <a:pt x="17" y="94"/>
                      <a:pt x="24" y="94"/>
                    </a:cubicBezTo>
                    <a:cubicBezTo>
                      <a:pt x="31" y="94"/>
                      <a:pt x="37" y="100"/>
                      <a:pt x="37" y="107"/>
                    </a:cubicBezTo>
                    <a:cubicBezTo>
                      <a:pt x="37" y="115"/>
                      <a:pt x="31" y="121"/>
                      <a:pt x="24" y="121"/>
                    </a:cubicBezTo>
                    <a:close/>
                    <a:moveTo>
                      <a:pt x="41" y="63"/>
                    </a:moveTo>
                    <a:cubicBezTo>
                      <a:pt x="41" y="66"/>
                      <a:pt x="39" y="68"/>
                      <a:pt x="37" y="68"/>
                    </a:cubicBezTo>
                    <a:cubicBezTo>
                      <a:pt x="11" y="68"/>
                      <a:pt x="11" y="68"/>
                      <a:pt x="11" y="68"/>
                    </a:cubicBezTo>
                    <a:cubicBezTo>
                      <a:pt x="9" y="68"/>
                      <a:pt x="7" y="66"/>
                      <a:pt x="7" y="63"/>
                    </a:cubicBezTo>
                    <a:cubicBezTo>
                      <a:pt x="7" y="16"/>
                      <a:pt x="7" y="16"/>
                      <a:pt x="7" y="16"/>
                    </a:cubicBezTo>
                    <a:cubicBezTo>
                      <a:pt x="7" y="13"/>
                      <a:pt x="9" y="11"/>
                      <a:pt x="11" y="11"/>
                    </a:cubicBezTo>
                    <a:cubicBezTo>
                      <a:pt x="37" y="11"/>
                      <a:pt x="37" y="11"/>
                      <a:pt x="37" y="11"/>
                    </a:cubicBezTo>
                    <a:cubicBezTo>
                      <a:pt x="39" y="11"/>
                      <a:pt x="41" y="13"/>
                      <a:pt x="41" y="16"/>
                    </a:cubicBezTo>
                    <a:cubicBezTo>
                      <a:pt x="41" y="63"/>
                      <a:pt x="41" y="63"/>
                      <a:pt x="4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0" name="Freeform 67"/>
              <p:cNvSpPr>
                <a:spLocks/>
              </p:cNvSpPr>
              <p:nvPr/>
            </p:nvSpPr>
            <p:spPr bwMode="auto">
              <a:xfrm>
                <a:off x="1433513" y="5175250"/>
                <a:ext cx="39688" cy="11113"/>
              </a:xfrm>
              <a:custGeom>
                <a:avLst/>
                <a:gdLst>
                  <a:gd name="T0" fmla="*/ 17 w 19"/>
                  <a:gd name="T1" fmla="*/ 5 h 5"/>
                  <a:gd name="T2" fmla="*/ 2 w 19"/>
                  <a:gd name="T3" fmla="*/ 5 h 5"/>
                  <a:gd name="T4" fmla="*/ 0 w 19"/>
                  <a:gd name="T5" fmla="*/ 2 h 5"/>
                  <a:gd name="T6" fmla="*/ 2 w 19"/>
                  <a:gd name="T7" fmla="*/ 0 h 5"/>
                  <a:gd name="T8" fmla="*/ 17 w 19"/>
                  <a:gd name="T9" fmla="*/ 0 h 5"/>
                  <a:gd name="T10" fmla="*/ 19 w 19"/>
                  <a:gd name="T11" fmla="*/ 2 h 5"/>
                  <a:gd name="T12" fmla="*/ 17 w 1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17" y="5"/>
                    </a:moveTo>
                    <a:cubicBezTo>
                      <a:pt x="2" y="5"/>
                      <a:pt x="2" y="5"/>
                      <a:pt x="2" y="5"/>
                    </a:cubicBezTo>
                    <a:cubicBezTo>
                      <a:pt x="1" y="5"/>
                      <a:pt x="0" y="4"/>
                      <a:pt x="0" y="2"/>
                    </a:cubicBezTo>
                    <a:cubicBezTo>
                      <a:pt x="0" y="1"/>
                      <a:pt x="1" y="0"/>
                      <a:pt x="2" y="0"/>
                    </a:cubicBezTo>
                    <a:cubicBezTo>
                      <a:pt x="17" y="0"/>
                      <a:pt x="17" y="0"/>
                      <a:pt x="17" y="0"/>
                    </a:cubicBezTo>
                    <a:cubicBezTo>
                      <a:pt x="18" y="0"/>
                      <a:pt x="19" y="1"/>
                      <a:pt x="19" y="2"/>
                    </a:cubicBezTo>
                    <a:cubicBezTo>
                      <a:pt x="19" y="4"/>
                      <a:pt x="18" y="5"/>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1" name="Freeform 68"/>
              <p:cNvSpPr>
                <a:spLocks noEditPoints="1"/>
              </p:cNvSpPr>
              <p:nvPr/>
            </p:nvSpPr>
            <p:spPr bwMode="auto">
              <a:xfrm>
                <a:off x="1295401" y="5130800"/>
                <a:ext cx="100013" cy="277813"/>
              </a:xfrm>
              <a:custGeom>
                <a:avLst/>
                <a:gdLst>
                  <a:gd name="T0" fmla="*/ 40 w 47"/>
                  <a:gd name="T1" fmla="*/ 0 h 131"/>
                  <a:gd name="T2" fmla="*/ 7 w 47"/>
                  <a:gd name="T3" fmla="*/ 0 h 131"/>
                  <a:gd name="T4" fmla="*/ 0 w 47"/>
                  <a:gd name="T5" fmla="*/ 6 h 131"/>
                  <a:gd name="T6" fmla="*/ 0 w 47"/>
                  <a:gd name="T7" fmla="*/ 124 h 131"/>
                  <a:gd name="T8" fmla="*/ 7 w 47"/>
                  <a:gd name="T9" fmla="*/ 131 h 131"/>
                  <a:gd name="T10" fmla="*/ 40 w 47"/>
                  <a:gd name="T11" fmla="*/ 131 h 131"/>
                  <a:gd name="T12" fmla="*/ 47 w 47"/>
                  <a:gd name="T13" fmla="*/ 124 h 131"/>
                  <a:gd name="T14" fmla="*/ 47 w 47"/>
                  <a:gd name="T15" fmla="*/ 6 h 131"/>
                  <a:gd name="T16" fmla="*/ 40 w 47"/>
                  <a:gd name="T17" fmla="*/ 0 h 131"/>
                  <a:gd name="T18" fmla="*/ 23 w 47"/>
                  <a:gd name="T19" fmla="*/ 121 h 131"/>
                  <a:gd name="T20" fmla="*/ 10 w 47"/>
                  <a:gd name="T21" fmla="*/ 107 h 131"/>
                  <a:gd name="T22" fmla="*/ 23 w 47"/>
                  <a:gd name="T23" fmla="*/ 94 h 131"/>
                  <a:gd name="T24" fmla="*/ 37 w 47"/>
                  <a:gd name="T25" fmla="*/ 107 h 131"/>
                  <a:gd name="T26" fmla="*/ 23 w 47"/>
                  <a:gd name="T27" fmla="*/ 121 h 131"/>
                  <a:gd name="T28" fmla="*/ 41 w 47"/>
                  <a:gd name="T29" fmla="*/ 63 h 131"/>
                  <a:gd name="T30" fmla="*/ 36 w 47"/>
                  <a:gd name="T31" fmla="*/ 68 h 131"/>
                  <a:gd name="T32" fmla="*/ 11 w 47"/>
                  <a:gd name="T33" fmla="*/ 68 h 131"/>
                  <a:gd name="T34" fmla="*/ 6 w 47"/>
                  <a:gd name="T35" fmla="*/ 63 h 131"/>
                  <a:gd name="T36" fmla="*/ 6 w 47"/>
                  <a:gd name="T37" fmla="*/ 16 h 131"/>
                  <a:gd name="T38" fmla="*/ 11 w 47"/>
                  <a:gd name="T39" fmla="*/ 11 h 131"/>
                  <a:gd name="T40" fmla="*/ 36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0" y="0"/>
                    </a:moveTo>
                    <a:cubicBezTo>
                      <a:pt x="7" y="0"/>
                      <a:pt x="7" y="0"/>
                      <a:pt x="7" y="0"/>
                    </a:cubicBezTo>
                    <a:cubicBezTo>
                      <a:pt x="3" y="0"/>
                      <a:pt x="0" y="3"/>
                      <a:pt x="0" y="6"/>
                    </a:cubicBezTo>
                    <a:cubicBezTo>
                      <a:pt x="0" y="124"/>
                      <a:pt x="0" y="124"/>
                      <a:pt x="0" y="124"/>
                    </a:cubicBezTo>
                    <a:cubicBezTo>
                      <a:pt x="0" y="128"/>
                      <a:pt x="3" y="131"/>
                      <a:pt x="7" y="131"/>
                    </a:cubicBezTo>
                    <a:cubicBezTo>
                      <a:pt x="40" y="131"/>
                      <a:pt x="40" y="131"/>
                      <a:pt x="40" y="131"/>
                    </a:cubicBezTo>
                    <a:cubicBezTo>
                      <a:pt x="44" y="131"/>
                      <a:pt x="47" y="128"/>
                      <a:pt x="47" y="124"/>
                    </a:cubicBezTo>
                    <a:cubicBezTo>
                      <a:pt x="47" y="6"/>
                      <a:pt x="47" y="6"/>
                      <a:pt x="47" y="6"/>
                    </a:cubicBezTo>
                    <a:cubicBezTo>
                      <a:pt x="47" y="3"/>
                      <a:pt x="44" y="0"/>
                      <a:pt x="40" y="0"/>
                    </a:cubicBezTo>
                    <a:close/>
                    <a:moveTo>
                      <a:pt x="23" y="121"/>
                    </a:moveTo>
                    <a:cubicBezTo>
                      <a:pt x="16" y="121"/>
                      <a:pt x="10" y="115"/>
                      <a:pt x="10" y="107"/>
                    </a:cubicBezTo>
                    <a:cubicBezTo>
                      <a:pt x="10" y="100"/>
                      <a:pt x="16" y="94"/>
                      <a:pt x="23" y="94"/>
                    </a:cubicBezTo>
                    <a:cubicBezTo>
                      <a:pt x="31" y="94"/>
                      <a:pt x="37" y="100"/>
                      <a:pt x="37" y="107"/>
                    </a:cubicBezTo>
                    <a:cubicBezTo>
                      <a:pt x="37" y="115"/>
                      <a:pt x="31" y="121"/>
                      <a:pt x="23" y="121"/>
                    </a:cubicBezTo>
                    <a:close/>
                    <a:moveTo>
                      <a:pt x="41" y="63"/>
                    </a:moveTo>
                    <a:cubicBezTo>
                      <a:pt x="41" y="66"/>
                      <a:pt x="39" y="68"/>
                      <a:pt x="36" y="68"/>
                    </a:cubicBezTo>
                    <a:cubicBezTo>
                      <a:pt x="11" y="68"/>
                      <a:pt x="11" y="68"/>
                      <a:pt x="11" y="68"/>
                    </a:cubicBezTo>
                    <a:cubicBezTo>
                      <a:pt x="8" y="68"/>
                      <a:pt x="6" y="66"/>
                      <a:pt x="6" y="63"/>
                    </a:cubicBezTo>
                    <a:cubicBezTo>
                      <a:pt x="6" y="16"/>
                      <a:pt x="6" y="16"/>
                      <a:pt x="6" y="16"/>
                    </a:cubicBezTo>
                    <a:cubicBezTo>
                      <a:pt x="6" y="13"/>
                      <a:pt x="8" y="11"/>
                      <a:pt x="11" y="11"/>
                    </a:cubicBezTo>
                    <a:cubicBezTo>
                      <a:pt x="36" y="11"/>
                      <a:pt x="36" y="11"/>
                      <a:pt x="36" y="11"/>
                    </a:cubicBezTo>
                    <a:cubicBezTo>
                      <a:pt x="39" y="11"/>
                      <a:pt x="41" y="13"/>
                      <a:pt x="41" y="16"/>
                    </a:cubicBezTo>
                    <a:lnTo>
                      <a:pt x="41"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2" name="Freeform 69"/>
              <p:cNvSpPr>
                <a:spLocks/>
              </p:cNvSpPr>
              <p:nvPr/>
            </p:nvSpPr>
            <p:spPr bwMode="auto">
              <a:xfrm>
                <a:off x="1316038" y="5175250"/>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3" name="Freeform 70"/>
              <p:cNvSpPr>
                <a:spLocks/>
              </p:cNvSpPr>
              <p:nvPr/>
            </p:nvSpPr>
            <p:spPr bwMode="auto">
              <a:xfrm>
                <a:off x="1316038" y="5199063"/>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4" name="Freeform 71"/>
              <p:cNvSpPr>
                <a:spLocks/>
              </p:cNvSpPr>
              <p:nvPr/>
            </p:nvSpPr>
            <p:spPr bwMode="auto">
              <a:xfrm>
                <a:off x="1316038" y="5222875"/>
                <a:ext cx="38100" cy="7938"/>
              </a:xfrm>
              <a:custGeom>
                <a:avLst/>
                <a:gdLst>
                  <a:gd name="T0" fmla="*/ 16 w 18"/>
                  <a:gd name="T1" fmla="*/ 4 h 4"/>
                  <a:gd name="T2" fmla="*/ 2 w 18"/>
                  <a:gd name="T3" fmla="*/ 4 h 4"/>
                  <a:gd name="T4" fmla="*/ 0 w 18"/>
                  <a:gd name="T5" fmla="*/ 2 h 4"/>
                  <a:gd name="T6" fmla="*/ 2 w 18"/>
                  <a:gd name="T7" fmla="*/ 0 h 4"/>
                  <a:gd name="T8" fmla="*/ 16 w 18"/>
                  <a:gd name="T9" fmla="*/ 0 h 4"/>
                  <a:gd name="T10" fmla="*/ 18 w 18"/>
                  <a:gd name="T11" fmla="*/ 2 h 4"/>
                  <a:gd name="T12" fmla="*/ 16 w 1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8" h="4">
                    <a:moveTo>
                      <a:pt x="16" y="4"/>
                    </a:moveTo>
                    <a:cubicBezTo>
                      <a:pt x="2" y="4"/>
                      <a:pt x="2" y="4"/>
                      <a:pt x="2" y="4"/>
                    </a:cubicBezTo>
                    <a:cubicBezTo>
                      <a:pt x="1" y="4"/>
                      <a:pt x="0" y="3"/>
                      <a:pt x="0" y="2"/>
                    </a:cubicBezTo>
                    <a:cubicBezTo>
                      <a:pt x="0" y="1"/>
                      <a:pt x="1" y="0"/>
                      <a:pt x="2" y="0"/>
                    </a:cubicBezTo>
                    <a:cubicBezTo>
                      <a:pt x="16" y="0"/>
                      <a:pt x="16" y="0"/>
                      <a:pt x="16" y="0"/>
                    </a:cubicBezTo>
                    <a:cubicBezTo>
                      <a:pt x="17" y="0"/>
                      <a:pt x="18" y="1"/>
                      <a:pt x="18" y="2"/>
                    </a:cubicBezTo>
                    <a:cubicBezTo>
                      <a:pt x="18" y="3"/>
                      <a:pt x="17" y="4"/>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5" name="Freeform 72"/>
              <p:cNvSpPr>
                <a:spLocks noEditPoints="1"/>
              </p:cNvSpPr>
              <p:nvPr/>
            </p:nvSpPr>
            <p:spPr bwMode="auto">
              <a:xfrm>
                <a:off x="1525588" y="5121275"/>
                <a:ext cx="139700" cy="290513"/>
              </a:xfrm>
              <a:custGeom>
                <a:avLst/>
                <a:gdLst>
                  <a:gd name="T0" fmla="*/ 65 w 66"/>
                  <a:gd name="T1" fmla="*/ 123 h 137"/>
                  <a:gd name="T2" fmla="*/ 47 w 66"/>
                  <a:gd name="T3" fmla="*/ 7 h 137"/>
                  <a:gd name="T4" fmla="*/ 40 w 66"/>
                  <a:gd name="T5" fmla="*/ 1 h 137"/>
                  <a:gd name="T6" fmla="*/ 7 w 66"/>
                  <a:gd name="T7" fmla="*/ 6 h 137"/>
                  <a:gd name="T8" fmla="*/ 1 w 66"/>
                  <a:gd name="T9" fmla="*/ 14 h 137"/>
                  <a:gd name="T10" fmla="*/ 18 w 66"/>
                  <a:gd name="T11" fmla="*/ 130 h 137"/>
                  <a:gd name="T12" fmla="*/ 26 w 66"/>
                  <a:gd name="T13" fmla="*/ 136 h 137"/>
                  <a:gd name="T14" fmla="*/ 59 w 66"/>
                  <a:gd name="T15" fmla="*/ 131 h 137"/>
                  <a:gd name="T16" fmla="*/ 65 w 66"/>
                  <a:gd name="T17" fmla="*/ 123 h 137"/>
                  <a:gd name="T18" fmla="*/ 21 w 66"/>
                  <a:gd name="T19" fmla="*/ 73 h 137"/>
                  <a:gd name="T20" fmla="*/ 15 w 66"/>
                  <a:gd name="T21" fmla="*/ 69 h 137"/>
                  <a:gd name="T22" fmla="*/ 8 w 66"/>
                  <a:gd name="T23" fmla="*/ 22 h 137"/>
                  <a:gd name="T24" fmla="*/ 12 w 66"/>
                  <a:gd name="T25" fmla="*/ 17 h 137"/>
                  <a:gd name="T26" fmla="*/ 37 w 66"/>
                  <a:gd name="T27" fmla="*/ 13 h 137"/>
                  <a:gd name="T28" fmla="*/ 43 w 66"/>
                  <a:gd name="T29" fmla="*/ 17 h 137"/>
                  <a:gd name="T30" fmla="*/ 50 w 66"/>
                  <a:gd name="T31" fmla="*/ 64 h 137"/>
                  <a:gd name="T32" fmla="*/ 46 w 66"/>
                  <a:gd name="T33" fmla="*/ 69 h 137"/>
                  <a:gd name="T34" fmla="*/ 21 w 66"/>
                  <a:gd name="T35" fmla="*/ 73 h 137"/>
                  <a:gd name="T36" fmla="*/ 50 w 66"/>
                  <a:gd name="T37" fmla="*/ 118 h 137"/>
                  <a:gd name="T38" fmla="*/ 41 w 66"/>
                  <a:gd name="T39" fmla="*/ 123 h 137"/>
                  <a:gd name="T40" fmla="*/ 39 w 66"/>
                  <a:gd name="T41" fmla="*/ 123 h 137"/>
                  <a:gd name="T42" fmla="*/ 26 w 66"/>
                  <a:gd name="T43" fmla="*/ 112 h 137"/>
                  <a:gd name="T44" fmla="*/ 28 w 66"/>
                  <a:gd name="T45" fmla="*/ 102 h 137"/>
                  <a:gd name="T46" fmla="*/ 37 w 66"/>
                  <a:gd name="T47" fmla="*/ 97 h 137"/>
                  <a:gd name="T48" fmla="*/ 39 w 66"/>
                  <a:gd name="T49" fmla="*/ 97 h 137"/>
                  <a:gd name="T50" fmla="*/ 52 w 66"/>
                  <a:gd name="T51" fmla="*/ 108 h 137"/>
                  <a:gd name="T52" fmla="*/ 50 w 66"/>
                  <a:gd name="T53" fmla="*/ 11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6" h="137">
                    <a:moveTo>
                      <a:pt x="65" y="123"/>
                    </a:moveTo>
                    <a:cubicBezTo>
                      <a:pt x="47" y="7"/>
                      <a:pt x="47" y="7"/>
                      <a:pt x="47" y="7"/>
                    </a:cubicBezTo>
                    <a:cubicBezTo>
                      <a:pt x="47" y="3"/>
                      <a:pt x="43" y="0"/>
                      <a:pt x="40" y="1"/>
                    </a:cubicBezTo>
                    <a:cubicBezTo>
                      <a:pt x="7" y="6"/>
                      <a:pt x="7" y="6"/>
                      <a:pt x="7" y="6"/>
                    </a:cubicBezTo>
                    <a:cubicBezTo>
                      <a:pt x="3" y="7"/>
                      <a:pt x="0" y="10"/>
                      <a:pt x="1" y="14"/>
                    </a:cubicBezTo>
                    <a:cubicBezTo>
                      <a:pt x="18" y="130"/>
                      <a:pt x="18" y="130"/>
                      <a:pt x="18" y="130"/>
                    </a:cubicBezTo>
                    <a:cubicBezTo>
                      <a:pt x="19" y="134"/>
                      <a:pt x="23" y="137"/>
                      <a:pt x="26" y="136"/>
                    </a:cubicBezTo>
                    <a:cubicBezTo>
                      <a:pt x="59" y="131"/>
                      <a:pt x="59" y="131"/>
                      <a:pt x="59" y="131"/>
                    </a:cubicBezTo>
                    <a:cubicBezTo>
                      <a:pt x="63" y="131"/>
                      <a:pt x="66" y="127"/>
                      <a:pt x="65" y="123"/>
                    </a:cubicBezTo>
                    <a:close/>
                    <a:moveTo>
                      <a:pt x="21" y="73"/>
                    </a:moveTo>
                    <a:cubicBezTo>
                      <a:pt x="18" y="73"/>
                      <a:pt x="16" y="71"/>
                      <a:pt x="15" y="69"/>
                    </a:cubicBezTo>
                    <a:cubicBezTo>
                      <a:pt x="8" y="22"/>
                      <a:pt x="8" y="22"/>
                      <a:pt x="8" y="22"/>
                    </a:cubicBezTo>
                    <a:cubicBezTo>
                      <a:pt x="8" y="20"/>
                      <a:pt x="10" y="17"/>
                      <a:pt x="12" y="17"/>
                    </a:cubicBezTo>
                    <a:cubicBezTo>
                      <a:pt x="37" y="13"/>
                      <a:pt x="37" y="13"/>
                      <a:pt x="37" y="13"/>
                    </a:cubicBezTo>
                    <a:cubicBezTo>
                      <a:pt x="40" y="13"/>
                      <a:pt x="42" y="15"/>
                      <a:pt x="43" y="17"/>
                    </a:cubicBezTo>
                    <a:cubicBezTo>
                      <a:pt x="50" y="64"/>
                      <a:pt x="50" y="64"/>
                      <a:pt x="50" y="64"/>
                    </a:cubicBezTo>
                    <a:cubicBezTo>
                      <a:pt x="50" y="66"/>
                      <a:pt x="48" y="69"/>
                      <a:pt x="46" y="69"/>
                    </a:cubicBezTo>
                    <a:lnTo>
                      <a:pt x="21" y="73"/>
                    </a:lnTo>
                    <a:close/>
                    <a:moveTo>
                      <a:pt x="50" y="118"/>
                    </a:moveTo>
                    <a:cubicBezTo>
                      <a:pt x="48" y="121"/>
                      <a:pt x="45" y="123"/>
                      <a:pt x="41" y="123"/>
                    </a:cubicBezTo>
                    <a:cubicBezTo>
                      <a:pt x="40" y="123"/>
                      <a:pt x="40" y="123"/>
                      <a:pt x="39" y="123"/>
                    </a:cubicBezTo>
                    <a:cubicBezTo>
                      <a:pt x="33" y="123"/>
                      <a:pt x="27" y="118"/>
                      <a:pt x="26" y="112"/>
                    </a:cubicBezTo>
                    <a:cubicBezTo>
                      <a:pt x="25" y="109"/>
                      <a:pt x="26" y="105"/>
                      <a:pt x="28" y="102"/>
                    </a:cubicBezTo>
                    <a:cubicBezTo>
                      <a:pt x="31" y="99"/>
                      <a:pt x="34" y="97"/>
                      <a:pt x="37" y="97"/>
                    </a:cubicBezTo>
                    <a:cubicBezTo>
                      <a:pt x="38" y="97"/>
                      <a:pt x="38" y="97"/>
                      <a:pt x="39" y="97"/>
                    </a:cubicBezTo>
                    <a:cubicBezTo>
                      <a:pt x="46" y="97"/>
                      <a:pt x="51" y="102"/>
                      <a:pt x="52" y="108"/>
                    </a:cubicBezTo>
                    <a:cubicBezTo>
                      <a:pt x="53" y="112"/>
                      <a:pt x="52" y="115"/>
                      <a:pt x="50"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6" name="Freeform 73"/>
              <p:cNvSpPr>
                <a:spLocks/>
              </p:cNvSpPr>
              <p:nvPr/>
            </p:nvSpPr>
            <p:spPr bwMode="auto">
              <a:xfrm>
                <a:off x="1550988" y="5160963"/>
                <a:ext cx="41275" cy="14288"/>
              </a:xfrm>
              <a:custGeom>
                <a:avLst/>
                <a:gdLst>
                  <a:gd name="T0" fmla="*/ 2 w 19"/>
                  <a:gd name="T1" fmla="*/ 7 h 7"/>
                  <a:gd name="T2" fmla="*/ 0 w 19"/>
                  <a:gd name="T3" fmla="*/ 5 h 7"/>
                  <a:gd name="T4" fmla="*/ 2 w 19"/>
                  <a:gd name="T5" fmla="*/ 2 h 7"/>
                  <a:gd name="T6" fmla="*/ 16 w 19"/>
                  <a:gd name="T7" fmla="*/ 0 h 7"/>
                  <a:gd name="T8" fmla="*/ 19 w 19"/>
                  <a:gd name="T9" fmla="*/ 2 h 7"/>
                  <a:gd name="T10" fmla="*/ 17 w 19"/>
                  <a:gd name="T11" fmla="*/ 5 h 7"/>
                  <a:gd name="T12" fmla="*/ 3 w 19"/>
                  <a:gd name="T13" fmla="*/ 7 h 7"/>
                  <a:gd name="T14" fmla="*/ 2 w 19"/>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2" y="7"/>
                    </a:moveTo>
                    <a:cubicBezTo>
                      <a:pt x="1" y="7"/>
                      <a:pt x="0" y="6"/>
                      <a:pt x="0" y="5"/>
                    </a:cubicBezTo>
                    <a:cubicBezTo>
                      <a:pt x="0" y="4"/>
                      <a:pt x="1" y="2"/>
                      <a:pt x="2" y="2"/>
                    </a:cubicBezTo>
                    <a:cubicBezTo>
                      <a:pt x="16" y="0"/>
                      <a:pt x="16" y="0"/>
                      <a:pt x="16" y="0"/>
                    </a:cubicBezTo>
                    <a:cubicBezTo>
                      <a:pt x="17" y="0"/>
                      <a:pt x="19" y="1"/>
                      <a:pt x="19" y="2"/>
                    </a:cubicBezTo>
                    <a:cubicBezTo>
                      <a:pt x="19" y="3"/>
                      <a:pt x="18" y="4"/>
                      <a:pt x="17" y="5"/>
                    </a:cubicBezTo>
                    <a:cubicBezTo>
                      <a:pt x="3" y="7"/>
                      <a:pt x="3" y="7"/>
                      <a:pt x="3" y="7"/>
                    </a:cubicBezTo>
                    <a:cubicBezTo>
                      <a:pt x="3" y="7"/>
                      <a:pt x="3" y="7"/>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7" name="Freeform 74"/>
              <p:cNvSpPr>
                <a:spLocks/>
              </p:cNvSpPr>
              <p:nvPr/>
            </p:nvSpPr>
            <p:spPr bwMode="auto">
              <a:xfrm>
                <a:off x="1555751" y="5180013"/>
                <a:ext cx="55563" cy="17463"/>
              </a:xfrm>
              <a:custGeom>
                <a:avLst/>
                <a:gdLst>
                  <a:gd name="T0" fmla="*/ 2 w 26"/>
                  <a:gd name="T1" fmla="*/ 8 h 8"/>
                  <a:gd name="T2" fmla="*/ 0 w 26"/>
                  <a:gd name="T3" fmla="*/ 6 h 8"/>
                  <a:gd name="T4" fmla="*/ 2 w 26"/>
                  <a:gd name="T5" fmla="*/ 4 h 8"/>
                  <a:gd name="T6" fmla="*/ 24 w 26"/>
                  <a:gd name="T7" fmla="*/ 0 h 8"/>
                  <a:gd name="T8" fmla="*/ 26 w 26"/>
                  <a:gd name="T9" fmla="*/ 2 h 8"/>
                  <a:gd name="T10" fmla="*/ 24 w 26"/>
                  <a:gd name="T11" fmla="*/ 5 h 8"/>
                  <a:gd name="T12" fmla="*/ 2 w 26"/>
                  <a:gd name="T13" fmla="*/ 8 h 8"/>
                  <a:gd name="T14" fmla="*/ 2 w 26"/>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8">
                    <a:moveTo>
                      <a:pt x="2" y="8"/>
                    </a:moveTo>
                    <a:cubicBezTo>
                      <a:pt x="1" y="8"/>
                      <a:pt x="0" y="7"/>
                      <a:pt x="0" y="6"/>
                    </a:cubicBezTo>
                    <a:cubicBezTo>
                      <a:pt x="0" y="5"/>
                      <a:pt x="0" y="4"/>
                      <a:pt x="2" y="4"/>
                    </a:cubicBezTo>
                    <a:cubicBezTo>
                      <a:pt x="24" y="0"/>
                      <a:pt x="24" y="0"/>
                      <a:pt x="24" y="0"/>
                    </a:cubicBezTo>
                    <a:cubicBezTo>
                      <a:pt x="25" y="0"/>
                      <a:pt x="26" y="1"/>
                      <a:pt x="26" y="2"/>
                    </a:cubicBezTo>
                    <a:cubicBezTo>
                      <a:pt x="26" y="4"/>
                      <a:pt x="26" y="5"/>
                      <a:pt x="24" y="5"/>
                    </a:cubicBezTo>
                    <a:cubicBezTo>
                      <a:pt x="2" y="8"/>
                      <a:pt x="2" y="8"/>
                      <a:pt x="2" y="8"/>
                    </a:cubicBezTo>
                    <a:cubicBezTo>
                      <a:pt x="2" y="8"/>
                      <a:pt x="2" y="8"/>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8" name="Freeform 75"/>
              <p:cNvSpPr>
                <a:spLocks/>
              </p:cNvSpPr>
              <p:nvPr/>
            </p:nvSpPr>
            <p:spPr bwMode="auto">
              <a:xfrm>
                <a:off x="1277938" y="5432425"/>
                <a:ext cx="403225" cy="31750"/>
              </a:xfrm>
              <a:custGeom>
                <a:avLst/>
                <a:gdLst>
                  <a:gd name="T0" fmla="*/ 190 w 190"/>
                  <a:gd name="T1" fmla="*/ 10 h 15"/>
                  <a:gd name="T2" fmla="*/ 185 w 190"/>
                  <a:gd name="T3" fmla="*/ 15 h 15"/>
                  <a:gd name="T4" fmla="*/ 5 w 190"/>
                  <a:gd name="T5" fmla="*/ 15 h 15"/>
                  <a:gd name="T6" fmla="*/ 0 w 190"/>
                  <a:gd name="T7" fmla="*/ 10 h 15"/>
                  <a:gd name="T8" fmla="*/ 0 w 190"/>
                  <a:gd name="T9" fmla="*/ 6 h 15"/>
                  <a:gd name="T10" fmla="*/ 5 w 190"/>
                  <a:gd name="T11" fmla="*/ 0 h 15"/>
                  <a:gd name="T12" fmla="*/ 185 w 190"/>
                  <a:gd name="T13" fmla="*/ 0 h 15"/>
                  <a:gd name="T14" fmla="*/ 190 w 190"/>
                  <a:gd name="T15" fmla="*/ 6 h 15"/>
                  <a:gd name="T16" fmla="*/ 190 w 190"/>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15">
                    <a:moveTo>
                      <a:pt x="190" y="10"/>
                    </a:moveTo>
                    <a:cubicBezTo>
                      <a:pt x="190" y="13"/>
                      <a:pt x="187" y="15"/>
                      <a:pt x="185" y="15"/>
                    </a:cubicBezTo>
                    <a:cubicBezTo>
                      <a:pt x="5" y="15"/>
                      <a:pt x="5" y="15"/>
                      <a:pt x="5" y="15"/>
                    </a:cubicBezTo>
                    <a:cubicBezTo>
                      <a:pt x="3" y="15"/>
                      <a:pt x="0" y="13"/>
                      <a:pt x="0" y="10"/>
                    </a:cubicBezTo>
                    <a:cubicBezTo>
                      <a:pt x="0" y="6"/>
                      <a:pt x="0" y="6"/>
                      <a:pt x="0" y="6"/>
                    </a:cubicBezTo>
                    <a:cubicBezTo>
                      <a:pt x="0" y="3"/>
                      <a:pt x="3" y="0"/>
                      <a:pt x="5" y="0"/>
                    </a:cubicBezTo>
                    <a:cubicBezTo>
                      <a:pt x="185" y="0"/>
                      <a:pt x="185" y="0"/>
                      <a:pt x="185" y="0"/>
                    </a:cubicBezTo>
                    <a:cubicBezTo>
                      <a:pt x="187" y="0"/>
                      <a:pt x="190" y="3"/>
                      <a:pt x="190" y="6"/>
                    </a:cubicBezTo>
                    <a:lnTo>
                      <a:pt x="19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grpSp>
        <p:nvGrpSpPr>
          <p:cNvPr id="4" name="组合 3"/>
          <p:cNvGrpSpPr/>
          <p:nvPr/>
        </p:nvGrpSpPr>
        <p:grpSpPr>
          <a:xfrm>
            <a:off x="822814" y="2446315"/>
            <a:ext cx="2100268" cy="830997"/>
            <a:chOff x="822814" y="2446315"/>
            <a:chExt cx="2100268" cy="830997"/>
          </a:xfrm>
        </p:grpSpPr>
        <p:sp>
          <p:nvSpPr>
            <p:cNvPr id="39" name="文本框 38"/>
            <p:cNvSpPr txBox="1"/>
            <p:nvPr/>
          </p:nvSpPr>
          <p:spPr>
            <a:xfrm>
              <a:off x="1165062" y="2446315"/>
              <a:ext cx="1415772" cy="461665"/>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添加标题</a:t>
              </a:r>
            </a:p>
          </p:txBody>
        </p:sp>
        <p:sp>
          <p:nvSpPr>
            <p:cNvPr id="40" name="矩形 39"/>
            <p:cNvSpPr/>
            <p:nvPr/>
          </p:nvSpPr>
          <p:spPr>
            <a:xfrm>
              <a:off x="822814" y="2907980"/>
              <a:ext cx="2100268" cy="369332"/>
            </a:xfrm>
            <a:prstGeom prst="rect">
              <a:avLst/>
            </a:prstGeom>
          </p:spPr>
          <p:txBody>
            <a:bodyPr wrap="square">
              <a:spAutoFit/>
            </a:bodyPr>
            <a:lstStyle/>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点击添加文字文本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3672073" y="3944137"/>
            <a:ext cx="2100268" cy="830997"/>
            <a:chOff x="3672073" y="3944137"/>
            <a:chExt cx="2100268" cy="830997"/>
          </a:xfrm>
        </p:grpSpPr>
        <p:sp>
          <p:nvSpPr>
            <p:cNvPr id="41" name="文本框 40"/>
            <p:cNvSpPr txBox="1"/>
            <p:nvPr/>
          </p:nvSpPr>
          <p:spPr>
            <a:xfrm>
              <a:off x="4014321" y="3944137"/>
              <a:ext cx="1415772" cy="461665"/>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添加标题</a:t>
              </a:r>
            </a:p>
          </p:txBody>
        </p:sp>
        <p:sp>
          <p:nvSpPr>
            <p:cNvPr id="42" name="矩形 41"/>
            <p:cNvSpPr/>
            <p:nvPr/>
          </p:nvSpPr>
          <p:spPr>
            <a:xfrm>
              <a:off x="3672073" y="4405802"/>
              <a:ext cx="2100268" cy="369332"/>
            </a:xfrm>
            <a:prstGeom prst="rect">
              <a:avLst/>
            </a:prstGeom>
          </p:spPr>
          <p:txBody>
            <a:bodyPr wrap="square">
              <a:spAutoFit/>
            </a:bodyPr>
            <a:lstStyle/>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点击添加文字文本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6476288" y="2446186"/>
            <a:ext cx="2100268" cy="830997"/>
            <a:chOff x="6476288" y="2446186"/>
            <a:chExt cx="2100268" cy="830997"/>
          </a:xfrm>
        </p:grpSpPr>
        <p:sp>
          <p:nvSpPr>
            <p:cNvPr id="43" name="文本框 42"/>
            <p:cNvSpPr txBox="1"/>
            <p:nvPr/>
          </p:nvSpPr>
          <p:spPr>
            <a:xfrm>
              <a:off x="6818536" y="2446186"/>
              <a:ext cx="1415772" cy="461665"/>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添加标题</a:t>
              </a:r>
            </a:p>
          </p:txBody>
        </p:sp>
        <p:sp>
          <p:nvSpPr>
            <p:cNvPr id="44" name="矩形 43"/>
            <p:cNvSpPr/>
            <p:nvPr/>
          </p:nvSpPr>
          <p:spPr>
            <a:xfrm>
              <a:off x="6476288" y="2907851"/>
              <a:ext cx="2100268" cy="369332"/>
            </a:xfrm>
            <a:prstGeom prst="rect">
              <a:avLst/>
            </a:prstGeom>
          </p:spPr>
          <p:txBody>
            <a:bodyPr wrap="square">
              <a:spAutoFit/>
            </a:bodyPr>
            <a:lstStyle/>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点击添加文字文本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9264282" y="4097490"/>
            <a:ext cx="2100268" cy="830997"/>
            <a:chOff x="9264282" y="4097490"/>
            <a:chExt cx="2100268" cy="830997"/>
          </a:xfrm>
        </p:grpSpPr>
        <p:sp>
          <p:nvSpPr>
            <p:cNvPr id="45" name="文本框 44"/>
            <p:cNvSpPr txBox="1"/>
            <p:nvPr/>
          </p:nvSpPr>
          <p:spPr>
            <a:xfrm>
              <a:off x="9606530" y="4097490"/>
              <a:ext cx="1415772" cy="461665"/>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添加标题</a:t>
              </a:r>
            </a:p>
          </p:txBody>
        </p:sp>
        <p:sp>
          <p:nvSpPr>
            <p:cNvPr id="46" name="矩形 45"/>
            <p:cNvSpPr/>
            <p:nvPr/>
          </p:nvSpPr>
          <p:spPr>
            <a:xfrm>
              <a:off x="9264282" y="4559155"/>
              <a:ext cx="2100268" cy="369332"/>
            </a:xfrm>
            <a:prstGeom prst="rect">
              <a:avLst/>
            </a:prstGeom>
          </p:spPr>
          <p:txBody>
            <a:bodyPr wrap="square">
              <a:spAutoFit/>
            </a:bodyPr>
            <a:lstStyle/>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点击添加文字文本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611609608"/>
      </p:ext>
    </p:extLst>
  </p:cSld>
  <p:clrMapOvr>
    <a:masterClrMapping/>
  </p:clrMapOvr>
  <p:transition spd="slow" advTm="3734">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nodeType="withEffect">
                                  <p:stCondLst>
                                    <p:cond delay="250"/>
                                  </p:stCondLst>
                                  <p:childTnLst>
                                    <p:set>
                                      <p:cBhvr>
                                        <p:cTn id="11" dur="1" fill="hold">
                                          <p:stCondLst>
                                            <p:cond delay="0"/>
                                          </p:stCondLst>
                                        </p:cTn>
                                        <p:tgtEl>
                                          <p:spTgt spid="49"/>
                                        </p:tgtEl>
                                        <p:attrNameLst>
                                          <p:attrName>style.visibility</p:attrName>
                                        </p:attrNameLst>
                                      </p:cBhvr>
                                      <p:to>
                                        <p:strVal val="visible"/>
                                      </p:to>
                                    </p:set>
                                    <p:anim calcmode="lin" valueType="num">
                                      <p:cBhvr>
                                        <p:cTn id="12" dur="500" fill="hold"/>
                                        <p:tgtEl>
                                          <p:spTgt spid="49"/>
                                        </p:tgtEl>
                                        <p:attrNameLst>
                                          <p:attrName>ppt_w</p:attrName>
                                        </p:attrNameLst>
                                      </p:cBhvr>
                                      <p:tavLst>
                                        <p:tav tm="0">
                                          <p:val>
                                            <p:fltVal val="0"/>
                                          </p:val>
                                        </p:tav>
                                        <p:tav tm="100000">
                                          <p:val>
                                            <p:strVal val="#ppt_w"/>
                                          </p:val>
                                        </p:tav>
                                      </p:tavLst>
                                    </p:anim>
                                    <p:anim calcmode="lin" valueType="num">
                                      <p:cBhvr>
                                        <p:cTn id="13" dur="500" fill="hold"/>
                                        <p:tgtEl>
                                          <p:spTgt spid="49"/>
                                        </p:tgtEl>
                                        <p:attrNameLst>
                                          <p:attrName>ppt_h</p:attrName>
                                        </p:attrNameLst>
                                      </p:cBhvr>
                                      <p:tavLst>
                                        <p:tav tm="0">
                                          <p:val>
                                            <p:fltVal val="0"/>
                                          </p:val>
                                        </p:tav>
                                        <p:tav tm="100000">
                                          <p:val>
                                            <p:strVal val="#ppt_h"/>
                                          </p:val>
                                        </p:tav>
                                      </p:tavLst>
                                    </p:anim>
                                    <p:animEffect transition="in" filter="fade">
                                      <p:cBhvr>
                                        <p:cTn id="14" dur="500"/>
                                        <p:tgtEl>
                                          <p:spTgt spid="49"/>
                                        </p:tgtEl>
                                      </p:cBhvr>
                                    </p:animEffect>
                                  </p:childTnLst>
                                </p:cTn>
                              </p:par>
                              <p:par>
                                <p:cTn id="15" presetID="53" presetClass="entr" presetSubtype="16" fill="hold" nodeType="withEffect">
                                  <p:stCondLst>
                                    <p:cond delay="500"/>
                                  </p:stCondLst>
                                  <p:childTnLst>
                                    <p:set>
                                      <p:cBhvr>
                                        <p:cTn id="16" dur="1" fill="hold">
                                          <p:stCondLst>
                                            <p:cond delay="0"/>
                                          </p:stCondLst>
                                        </p:cTn>
                                        <p:tgtEl>
                                          <p:spTgt spid="50"/>
                                        </p:tgtEl>
                                        <p:attrNameLst>
                                          <p:attrName>style.visibility</p:attrName>
                                        </p:attrNameLst>
                                      </p:cBhvr>
                                      <p:to>
                                        <p:strVal val="visible"/>
                                      </p:to>
                                    </p:set>
                                    <p:anim calcmode="lin" valueType="num">
                                      <p:cBhvr>
                                        <p:cTn id="17" dur="500" fill="hold"/>
                                        <p:tgtEl>
                                          <p:spTgt spid="50"/>
                                        </p:tgtEl>
                                        <p:attrNameLst>
                                          <p:attrName>ppt_w</p:attrName>
                                        </p:attrNameLst>
                                      </p:cBhvr>
                                      <p:tavLst>
                                        <p:tav tm="0">
                                          <p:val>
                                            <p:fltVal val="0"/>
                                          </p:val>
                                        </p:tav>
                                        <p:tav tm="100000">
                                          <p:val>
                                            <p:strVal val="#ppt_w"/>
                                          </p:val>
                                        </p:tav>
                                      </p:tavLst>
                                    </p:anim>
                                    <p:anim calcmode="lin" valueType="num">
                                      <p:cBhvr>
                                        <p:cTn id="18" dur="500" fill="hold"/>
                                        <p:tgtEl>
                                          <p:spTgt spid="50"/>
                                        </p:tgtEl>
                                        <p:attrNameLst>
                                          <p:attrName>ppt_h</p:attrName>
                                        </p:attrNameLst>
                                      </p:cBhvr>
                                      <p:tavLst>
                                        <p:tav tm="0">
                                          <p:val>
                                            <p:fltVal val="0"/>
                                          </p:val>
                                        </p:tav>
                                        <p:tav tm="100000">
                                          <p:val>
                                            <p:strVal val="#ppt_h"/>
                                          </p:val>
                                        </p:tav>
                                      </p:tavLst>
                                    </p:anim>
                                    <p:animEffect transition="in" filter="fade">
                                      <p:cBhvr>
                                        <p:cTn id="19" dur="500"/>
                                        <p:tgtEl>
                                          <p:spTgt spid="50"/>
                                        </p:tgtEl>
                                      </p:cBhvr>
                                    </p:animEffect>
                                  </p:childTnLst>
                                </p:cTn>
                              </p:par>
                              <p:par>
                                <p:cTn id="20" presetID="53" presetClass="entr" presetSubtype="16" fill="hold" nodeType="withEffect">
                                  <p:stCondLst>
                                    <p:cond delay="750"/>
                                  </p:stCondLst>
                                  <p:childTnLst>
                                    <p:set>
                                      <p:cBhvr>
                                        <p:cTn id="21" dur="1" fill="hold">
                                          <p:stCondLst>
                                            <p:cond delay="0"/>
                                          </p:stCondLst>
                                        </p:cTn>
                                        <p:tgtEl>
                                          <p:spTgt spid="51"/>
                                        </p:tgtEl>
                                        <p:attrNameLst>
                                          <p:attrName>style.visibility</p:attrName>
                                        </p:attrNameLst>
                                      </p:cBhvr>
                                      <p:to>
                                        <p:strVal val="visible"/>
                                      </p:to>
                                    </p:set>
                                    <p:anim calcmode="lin" valueType="num">
                                      <p:cBhvr>
                                        <p:cTn id="22" dur="500" fill="hold"/>
                                        <p:tgtEl>
                                          <p:spTgt spid="51"/>
                                        </p:tgtEl>
                                        <p:attrNameLst>
                                          <p:attrName>ppt_w</p:attrName>
                                        </p:attrNameLst>
                                      </p:cBhvr>
                                      <p:tavLst>
                                        <p:tav tm="0">
                                          <p:val>
                                            <p:fltVal val="0"/>
                                          </p:val>
                                        </p:tav>
                                        <p:tav tm="100000">
                                          <p:val>
                                            <p:strVal val="#ppt_w"/>
                                          </p:val>
                                        </p:tav>
                                      </p:tavLst>
                                    </p:anim>
                                    <p:anim calcmode="lin" valueType="num">
                                      <p:cBhvr>
                                        <p:cTn id="23" dur="500" fill="hold"/>
                                        <p:tgtEl>
                                          <p:spTgt spid="51"/>
                                        </p:tgtEl>
                                        <p:attrNameLst>
                                          <p:attrName>ppt_h</p:attrName>
                                        </p:attrNameLst>
                                      </p:cBhvr>
                                      <p:tavLst>
                                        <p:tav tm="0">
                                          <p:val>
                                            <p:fltVal val="0"/>
                                          </p:val>
                                        </p:tav>
                                        <p:tav tm="100000">
                                          <p:val>
                                            <p:strVal val="#ppt_h"/>
                                          </p:val>
                                        </p:tav>
                                      </p:tavLst>
                                    </p:anim>
                                    <p:animEffect transition="in" filter="fade">
                                      <p:cBhvr>
                                        <p:cTn id="24" dur="500"/>
                                        <p:tgtEl>
                                          <p:spTgt spid="51"/>
                                        </p:tgtEl>
                                      </p:cBhvr>
                                    </p:animEffect>
                                  </p:childTnLst>
                                </p:cTn>
                              </p:par>
                            </p:childTnLst>
                          </p:cTn>
                        </p:par>
                        <p:par>
                          <p:cTn id="25" fill="hold">
                            <p:stCondLst>
                              <p:cond delay="1250"/>
                            </p:stCondLst>
                            <p:childTnLst>
                              <p:par>
                                <p:cTn id="26" presetID="22" presetClass="entr" presetSubtype="4"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down)">
                                      <p:cBhvr>
                                        <p:cTn id="28" dur="500"/>
                                        <p:tgtEl>
                                          <p:spTgt spid="10"/>
                                        </p:tgtEl>
                                      </p:cBhvr>
                                    </p:animEffect>
                                  </p:childTnLst>
                                </p:cTn>
                              </p:par>
                              <p:par>
                                <p:cTn id="29" presetID="22" presetClass="entr" presetSubtype="4"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down)">
                                      <p:cBhvr>
                                        <p:cTn id="31" dur="500"/>
                                        <p:tgtEl>
                                          <p:spTgt spid="12"/>
                                        </p:tgtEl>
                                      </p:cBhvr>
                                    </p:animEffect>
                                  </p:childTnLst>
                                </p:cTn>
                              </p:par>
                              <p:par>
                                <p:cTn id="32" presetID="22" presetClass="entr" presetSubtype="4" fill="hold"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down)">
                                      <p:cBhvr>
                                        <p:cTn id="34" dur="500"/>
                                        <p:tgtEl>
                                          <p:spTgt spid="14"/>
                                        </p:tgtEl>
                                      </p:cBhvr>
                                    </p:animEffect>
                                  </p:childTnLst>
                                </p:cTn>
                              </p:par>
                            </p:childTnLst>
                          </p:cTn>
                        </p:par>
                        <p:par>
                          <p:cTn id="35" fill="hold">
                            <p:stCondLst>
                              <p:cond delay="1750"/>
                            </p:stCondLst>
                            <p:childTnLst>
                              <p:par>
                                <p:cTn id="36" presetID="2" presetClass="entr" presetSubtype="8" decel="100000" fill="hold" nodeType="after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additive="base">
                                        <p:cTn id="38" dur="500" fill="hold"/>
                                        <p:tgtEl>
                                          <p:spTgt spid="4"/>
                                        </p:tgtEl>
                                        <p:attrNameLst>
                                          <p:attrName>ppt_x</p:attrName>
                                        </p:attrNameLst>
                                      </p:cBhvr>
                                      <p:tavLst>
                                        <p:tav tm="0">
                                          <p:val>
                                            <p:strVal val="0-#ppt_w/2"/>
                                          </p:val>
                                        </p:tav>
                                        <p:tav tm="100000">
                                          <p:val>
                                            <p:strVal val="#ppt_x"/>
                                          </p:val>
                                        </p:tav>
                                      </p:tavLst>
                                    </p:anim>
                                    <p:anim calcmode="lin" valueType="num">
                                      <p:cBhvr additive="base">
                                        <p:cTn id="39" dur="500" fill="hold"/>
                                        <p:tgtEl>
                                          <p:spTgt spid="4"/>
                                        </p:tgtEl>
                                        <p:attrNameLst>
                                          <p:attrName>ppt_y</p:attrName>
                                        </p:attrNameLst>
                                      </p:cBhvr>
                                      <p:tavLst>
                                        <p:tav tm="0">
                                          <p:val>
                                            <p:strVal val="#ppt_y"/>
                                          </p:val>
                                        </p:tav>
                                        <p:tav tm="100000">
                                          <p:val>
                                            <p:strVal val="#ppt_y"/>
                                          </p:val>
                                        </p:tav>
                                      </p:tavLst>
                                    </p:anim>
                                  </p:childTnLst>
                                </p:cTn>
                              </p:par>
                              <p:par>
                                <p:cTn id="40" presetID="2" presetClass="entr" presetSubtype="4" decel="100000" fill="hold" nodeType="withEffect">
                                  <p:stCondLst>
                                    <p:cond delay="25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ppt_x"/>
                                          </p:val>
                                        </p:tav>
                                        <p:tav tm="100000">
                                          <p:val>
                                            <p:strVal val="#ppt_x"/>
                                          </p:val>
                                        </p:tav>
                                      </p:tavLst>
                                    </p:anim>
                                    <p:anim calcmode="lin" valueType="num">
                                      <p:cBhvr additive="base">
                                        <p:cTn id="43" dur="500" fill="hold"/>
                                        <p:tgtEl>
                                          <p:spTgt spid="11"/>
                                        </p:tgtEl>
                                        <p:attrNameLst>
                                          <p:attrName>ppt_y</p:attrName>
                                        </p:attrNameLst>
                                      </p:cBhvr>
                                      <p:tavLst>
                                        <p:tav tm="0">
                                          <p:val>
                                            <p:strVal val="1+#ppt_h/2"/>
                                          </p:val>
                                        </p:tav>
                                        <p:tav tm="100000">
                                          <p:val>
                                            <p:strVal val="#ppt_y"/>
                                          </p:val>
                                        </p:tav>
                                      </p:tavLst>
                                    </p:anim>
                                  </p:childTnLst>
                                </p:cTn>
                              </p:par>
                              <p:par>
                                <p:cTn id="44" presetID="2" presetClass="entr" presetSubtype="1" decel="100000" fill="hold" nodeType="withEffect">
                                  <p:stCondLst>
                                    <p:cond delay="500"/>
                                  </p:stCondLst>
                                  <p:childTnLst>
                                    <p:set>
                                      <p:cBhvr>
                                        <p:cTn id="45" dur="1" fill="hold">
                                          <p:stCondLst>
                                            <p:cond delay="0"/>
                                          </p:stCondLst>
                                        </p:cTn>
                                        <p:tgtEl>
                                          <p:spTgt spid="47"/>
                                        </p:tgtEl>
                                        <p:attrNameLst>
                                          <p:attrName>style.visibility</p:attrName>
                                        </p:attrNameLst>
                                      </p:cBhvr>
                                      <p:to>
                                        <p:strVal val="visible"/>
                                      </p:to>
                                    </p:set>
                                    <p:anim calcmode="lin" valueType="num">
                                      <p:cBhvr additive="base">
                                        <p:cTn id="46" dur="500" fill="hold"/>
                                        <p:tgtEl>
                                          <p:spTgt spid="47"/>
                                        </p:tgtEl>
                                        <p:attrNameLst>
                                          <p:attrName>ppt_x</p:attrName>
                                        </p:attrNameLst>
                                      </p:cBhvr>
                                      <p:tavLst>
                                        <p:tav tm="0">
                                          <p:val>
                                            <p:strVal val="#ppt_x"/>
                                          </p:val>
                                        </p:tav>
                                        <p:tav tm="100000">
                                          <p:val>
                                            <p:strVal val="#ppt_x"/>
                                          </p:val>
                                        </p:tav>
                                      </p:tavLst>
                                    </p:anim>
                                    <p:anim calcmode="lin" valueType="num">
                                      <p:cBhvr additive="base">
                                        <p:cTn id="47" dur="500" fill="hold"/>
                                        <p:tgtEl>
                                          <p:spTgt spid="47"/>
                                        </p:tgtEl>
                                        <p:attrNameLst>
                                          <p:attrName>ppt_y</p:attrName>
                                        </p:attrNameLst>
                                      </p:cBhvr>
                                      <p:tavLst>
                                        <p:tav tm="0">
                                          <p:val>
                                            <p:strVal val="0-#ppt_h/2"/>
                                          </p:val>
                                        </p:tav>
                                        <p:tav tm="100000">
                                          <p:val>
                                            <p:strVal val="#ppt_y"/>
                                          </p:val>
                                        </p:tav>
                                      </p:tavLst>
                                    </p:anim>
                                  </p:childTnLst>
                                </p:cTn>
                              </p:par>
                              <p:par>
                                <p:cTn id="48" presetID="2" presetClass="entr" presetSubtype="2" decel="100000" fill="hold" nodeType="withEffect">
                                  <p:stCondLst>
                                    <p:cond delay="750"/>
                                  </p:stCondLst>
                                  <p:childTnLst>
                                    <p:set>
                                      <p:cBhvr>
                                        <p:cTn id="49" dur="1" fill="hold">
                                          <p:stCondLst>
                                            <p:cond delay="0"/>
                                          </p:stCondLst>
                                        </p:cTn>
                                        <p:tgtEl>
                                          <p:spTgt spid="48"/>
                                        </p:tgtEl>
                                        <p:attrNameLst>
                                          <p:attrName>style.visibility</p:attrName>
                                        </p:attrNameLst>
                                      </p:cBhvr>
                                      <p:to>
                                        <p:strVal val="visible"/>
                                      </p:to>
                                    </p:set>
                                    <p:anim calcmode="lin" valueType="num">
                                      <p:cBhvr additive="base">
                                        <p:cTn id="50" dur="500" fill="hold"/>
                                        <p:tgtEl>
                                          <p:spTgt spid="48"/>
                                        </p:tgtEl>
                                        <p:attrNameLst>
                                          <p:attrName>ppt_x</p:attrName>
                                        </p:attrNameLst>
                                      </p:cBhvr>
                                      <p:tavLst>
                                        <p:tav tm="0">
                                          <p:val>
                                            <p:strVal val="1+#ppt_w/2"/>
                                          </p:val>
                                        </p:tav>
                                        <p:tav tm="100000">
                                          <p:val>
                                            <p:strVal val="#ppt_x"/>
                                          </p:val>
                                        </p:tav>
                                      </p:tavLst>
                                    </p:anim>
                                    <p:anim calcmode="lin" valueType="num">
                                      <p:cBhvr additive="base">
                                        <p:cTn id="51"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23735" y="167773"/>
            <a:ext cx="3327742" cy="523220"/>
          </a:xfrm>
          <a:prstGeom prst="rect">
            <a:avLst/>
          </a:prstGeom>
          <a:noFill/>
        </p:spPr>
        <p:txBody>
          <a:bodyPr vert="horz"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添 加 标 题 内 容</a:t>
            </a:r>
          </a:p>
        </p:txBody>
      </p:sp>
      <p:cxnSp>
        <p:nvCxnSpPr>
          <p:cNvPr id="5" name="直接连接符 4"/>
          <p:cNvCxnSpPr/>
          <p:nvPr/>
        </p:nvCxnSpPr>
        <p:spPr>
          <a:xfrm>
            <a:off x="653143" y="792593"/>
            <a:ext cx="11030857" cy="0"/>
          </a:xfrm>
          <a:prstGeom prst="line">
            <a:avLst/>
          </a:prstGeom>
          <a:ln w="3175">
            <a:solidFill>
              <a:schemeClr val="tx1">
                <a:lumMod val="50000"/>
                <a:lumOff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 name="菱形 6"/>
          <p:cNvSpPr/>
          <p:nvPr/>
        </p:nvSpPr>
        <p:spPr>
          <a:xfrm>
            <a:off x="653144" y="197155"/>
            <a:ext cx="464456" cy="464456"/>
          </a:xfrm>
          <a:prstGeom prst="diamond">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51477" y="1424065"/>
            <a:ext cx="6998821" cy="2665959"/>
          </a:xfrm>
          <a:prstGeom prst="rect">
            <a:avLst/>
          </a:prstGeom>
        </p:spPr>
      </p:pic>
      <p:grpSp>
        <p:nvGrpSpPr>
          <p:cNvPr id="34" name="组合 33"/>
          <p:cNvGrpSpPr/>
          <p:nvPr/>
        </p:nvGrpSpPr>
        <p:grpSpPr>
          <a:xfrm>
            <a:off x="4514182" y="4873631"/>
            <a:ext cx="2036520" cy="830997"/>
            <a:chOff x="4514182" y="4873631"/>
            <a:chExt cx="2036520" cy="830997"/>
          </a:xfrm>
        </p:grpSpPr>
        <p:sp>
          <p:nvSpPr>
            <p:cNvPr id="10" name="文本框 9"/>
            <p:cNvSpPr txBox="1"/>
            <p:nvPr/>
          </p:nvSpPr>
          <p:spPr>
            <a:xfrm>
              <a:off x="4824556" y="4873631"/>
              <a:ext cx="1415772" cy="461665"/>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添加标题</a:t>
              </a:r>
            </a:p>
          </p:txBody>
        </p:sp>
        <p:sp>
          <p:nvSpPr>
            <p:cNvPr id="11" name="矩形 10"/>
            <p:cNvSpPr/>
            <p:nvPr/>
          </p:nvSpPr>
          <p:spPr>
            <a:xfrm>
              <a:off x="4514182" y="5335296"/>
              <a:ext cx="2036520" cy="369332"/>
            </a:xfrm>
            <a:prstGeom prst="rect">
              <a:avLst/>
            </a:prstGeom>
          </p:spPr>
          <p:txBody>
            <a:bodyPr wrap="square">
              <a:spAutoFit/>
            </a:bodyPr>
            <a:lstStyle/>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点击添加文字文本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7107480" y="4873631"/>
            <a:ext cx="2036520" cy="830997"/>
            <a:chOff x="7107480" y="4873631"/>
            <a:chExt cx="2036520" cy="830997"/>
          </a:xfrm>
        </p:grpSpPr>
        <p:sp>
          <p:nvSpPr>
            <p:cNvPr id="12" name="文本框 11"/>
            <p:cNvSpPr txBox="1"/>
            <p:nvPr/>
          </p:nvSpPr>
          <p:spPr>
            <a:xfrm>
              <a:off x="7417854" y="4873631"/>
              <a:ext cx="1415772" cy="461665"/>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添加标题</a:t>
              </a:r>
            </a:p>
          </p:txBody>
        </p:sp>
        <p:sp>
          <p:nvSpPr>
            <p:cNvPr id="13" name="矩形 12"/>
            <p:cNvSpPr/>
            <p:nvPr/>
          </p:nvSpPr>
          <p:spPr>
            <a:xfrm>
              <a:off x="7107480" y="5335296"/>
              <a:ext cx="2036520" cy="369332"/>
            </a:xfrm>
            <a:prstGeom prst="rect">
              <a:avLst/>
            </a:prstGeom>
          </p:spPr>
          <p:txBody>
            <a:bodyPr wrap="square">
              <a:spAutoFit/>
            </a:bodyPr>
            <a:lstStyle/>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点击添加文字文本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9700778" y="4873631"/>
            <a:ext cx="2036520" cy="830997"/>
            <a:chOff x="9700778" y="4873631"/>
            <a:chExt cx="2036520" cy="830997"/>
          </a:xfrm>
        </p:grpSpPr>
        <p:sp>
          <p:nvSpPr>
            <p:cNvPr id="14" name="文本框 13"/>
            <p:cNvSpPr txBox="1"/>
            <p:nvPr/>
          </p:nvSpPr>
          <p:spPr>
            <a:xfrm>
              <a:off x="10011152" y="4873631"/>
              <a:ext cx="1415772" cy="461665"/>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添加标题</a:t>
              </a:r>
            </a:p>
          </p:txBody>
        </p:sp>
        <p:sp>
          <p:nvSpPr>
            <p:cNvPr id="15" name="矩形 14"/>
            <p:cNvSpPr/>
            <p:nvPr/>
          </p:nvSpPr>
          <p:spPr>
            <a:xfrm>
              <a:off x="9700778" y="5335296"/>
              <a:ext cx="2036520" cy="369332"/>
            </a:xfrm>
            <a:prstGeom prst="rect">
              <a:avLst/>
            </a:prstGeom>
          </p:spPr>
          <p:txBody>
            <a:bodyPr wrap="square">
              <a:spAutoFit/>
            </a:bodyPr>
            <a:lstStyle/>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点击添加文字文本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10215499" y="3612823"/>
            <a:ext cx="839449" cy="973761"/>
            <a:chOff x="10215499" y="3612823"/>
            <a:chExt cx="839449" cy="973761"/>
          </a:xfrm>
        </p:grpSpPr>
        <p:sp>
          <p:nvSpPr>
            <p:cNvPr id="9" name="六边形 8"/>
            <p:cNvSpPr/>
            <p:nvPr/>
          </p:nvSpPr>
          <p:spPr>
            <a:xfrm rot="5400000">
              <a:off x="10148343" y="3679979"/>
              <a:ext cx="973761" cy="839449"/>
            </a:xfrm>
            <a:prstGeom prst="hexagon">
              <a:avLst/>
            </a:prstGeom>
            <a:solidFill>
              <a:srgbClr val="00B0F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Group 1501"/>
            <p:cNvGrpSpPr/>
            <p:nvPr/>
          </p:nvGrpSpPr>
          <p:grpSpPr>
            <a:xfrm>
              <a:off x="10448330" y="3869003"/>
              <a:ext cx="373786" cy="370898"/>
              <a:chOff x="2736851" y="5092700"/>
              <a:chExt cx="411163" cy="407988"/>
            </a:xfrm>
            <a:solidFill>
              <a:schemeClr val="bg1"/>
            </a:solidFill>
          </p:grpSpPr>
          <p:sp>
            <p:nvSpPr>
              <p:cNvPr id="17" name="Freeform 89"/>
              <p:cNvSpPr>
                <a:spLocks/>
              </p:cNvSpPr>
              <p:nvPr/>
            </p:nvSpPr>
            <p:spPr bwMode="auto">
              <a:xfrm>
                <a:off x="2890838" y="5229225"/>
                <a:ext cx="101600" cy="204788"/>
              </a:xfrm>
              <a:custGeom>
                <a:avLst/>
                <a:gdLst>
                  <a:gd name="T0" fmla="*/ 28 w 48"/>
                  <a:gd name="T1" fmla="*/ 41 h 97"/>
                  <a:gd name="T2" fmla="*/ 15 w 48"/>
                  <a:gd name="T3" fmla="*/ 30 h 97"/>
                  <a:gd name="T4" fmla="*/ 25 w 48"/>
                  <a:gd name="T5" fmla="*/ 22 h 97"/>
                  <a:gd name="T6" fmla="*/ 37 w 48"/>
                  <a:gd name="T7" fmla="*/ 25 h 97"/>
                  <a:gd name="T8" fmla="*/ 39 w 48"/>
                  <a:gd name="T9" fmla="*/ 25 h 97"/>
                  <a:gd name="T10" fmla="*/ 43 w 48"/>
                  <a:gd name="T11" fmla="*/ 23 h 97"/>
                  <a:gd name="T12" fmla="*/ 45 w 48"/>
                  <a:gd name="T13" fmla="*/ 18 h 97"/>
                  <a:gd name="T14" fmla="*/ 43 w 48"/>
                  <a:gd name="T15" fmla="*/ 14 h 97"/>
                  <a:gd name="T16" fmla="*/ 30 w 48"/>
                  <a:gd name="T17" fmla="*/ 11 h 97"/>
                  <a:gd name="T18" fmla="*/ 30 w 48"/>
                  <a:gd name="T19" fmla="*/ 10 h 97"/>
                  <a:gd name="T20" fmla="*/ 30 w 48"/>
                  <a:gd name="T21" fmla="*/ 3 h 97"/>
                  <a:gd name="T22" fmla="*/ 26 w 48"/>
                  <a:gd name="T23" fmla="*/ 0 h 97"/>
                  <a:gd name="T24" fmla="*/ 23 w 48"/>
                  <a:gd name="T25" fmla="*/ 0 h 97"/>
                  <a:gd name="T26" fmla="*/ 19 w 48"/>
                  <a:gd name="T27" fmla="*/ 3 h 97"/>
                  <a:gd name="T28" fmla="*/ 19 w 48"/>
                  <a:gd name="T29" fmla="*/ 11 h 97"/>
                  <a:gd name="T30" fmla="*/ 18 w 48"/>
                  <a:gd name="T31" fmla="*/ 12 h 97"/>
                  <a:gd name="T32" fmla="*/ 1 w 48"/>
                  <a:gd name="T33" fmla="*/ 31 h 97"/>
                  <a:gd name="T34" fmla="*/ 21 w 48"/>
                  <a:gd name="T35" fmla="*/ 53 h 97"/>
                  <a:gd name="T36" fmla="*/ 33 w 48"/>
                  <a:gd name="T37" fmla="*/ 64 h 97"/>
                  <a:gd name="T38" fmla="*/ 21 w 48"/>
                  <a:gd name="T39" fmla="*/ 74 h 97"/>
                  <a:gd name="T40" fmla="*/ 7 w 48"/>
                  <a:gd name="T41" fmla="*/ 70 h 97"/>
                  <a:gd name="T42" fmla="*/ 6 w 48"/>
                  <a:gd name="T43" fmla="*/ 69 h 97"/>
                  <a:gd name="T44" fmla="*/ 2 w 48"/>
                  <a:gd name="T45" fmla="*/ 72 h 97"/>
                  <a:gd name="T46" fmla="*/ 0 w 48"/>
                  <a:gd name="T47" fmla="*/ 77 h 97"/>
                  <a:gd name="T48" fmla="*/ 2 w 48"/>
                  <a:gd name="T49" fmla="*/ 81 h 97"/>
                  <a:gd name="T50" fmla="*/ 17 w 48"/>
                  <a:gd name="T51" fmla="*/ 85 h 97"/>
                  <a:gd name="T52" fmla="*/ 18 w 48"/>
                  <a:gd name="T53" fmla="*/ 86 h 97"/>
                  <a:gd name="T54" fmla="*/ 18 w 48"/>
                  <a:gd name="T55" fmla="*/ 93 h 97"/>
                  <a:gd name="T56" fmla="*/ 22 w 48"/>
                  <a:gd name="T57" fmla="*/ 97 h 97"/>
                  <a:gd name="T58" fmla="*/ 25 w 48"/>
                  <a:gd name="T59" fmla="*/ 97 h 97"/>
                  <a:gd name="T60" fmla="*/ 29 w 48"/>
                  <a:gd name="T61" fmla="*/ 93 h 97"/>
                  <a:gd name="T62" fmla="*/ 29 w 48"/>
                  <a:gd name="T63" fmla="*/ 85 h 97"/>
                  <a:gd name="T64" fmla="*/ 30 w 48"/>
                  <a:gd name="T65" fmla="*/ 84 h 97"/>
                  <a:gd name="T66" fmla="*/ 48 w 48"/>
                  <a:gd name="T67" fmla="*/ 64 h 97"/>
                  <a:gd name="T68" fmla="*/ 28 w 48"/>
                  <a:gd name="T69" fmla="*/ 4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 h="97">
                    <a:moveTo>
                      <a:pt x="28" y="41"/>
                    </a:moveTo>
                    <a:cubicBezTo>
                      <a:pt x="18" y="37"/>
                      <a:pt x="15" y="34"/>
                      <a:pt x="15" y="30"/>
                    </a:cubicBezTo>
                    <a:cubicBezTo>
                      <a:pt x="15" y="26"/>
                      <a:pt x="18" y="22"/>
                      <a:pt x="25" y="22"/>
                    </a:cubicBezTo>
                    <a:cubicBezTo>
                      <a:pt x="32" y="22"/>
                      <a:pt x="37" y="25"/>
                      <a:pt x="37" y="25"/>
                    </a:cubicBezTo>
                    <a:cubicBezTo>
                      <a:pt x="38" y="25"/>
                      <a:pt x="39" y="25"/>
                      <a:pt x="39" y="25"/>
                    </a:cubicBezTo>
                    <a:cubicBezTo>
                      <a:pt x="41" y="25"/>
                      <a:pt x="42" y="24"/>
                      <a:pt x="43" y="23"/>
                    </a:cubicBezTo>
                    <a:cubicBezTo>
                      <a:pt x="45" y="18"/>
                      <a:pt x="45" y="18"/>
                      <a:pt x="45" y="18"/>
                    </a:cubicBezTo>
                    <a:cubicBezTo>
                      <a:pt x="45" y="16"/>
                      <a:pt x="44" y="15"/>
                      <a:pt x="43" y="14"/>
                    </a:cubicBezTo>
                    <a:cubicBezTo>
                      <a:pt x="39" y="12"/>
                      <a:pt x="30" y="11"/>
                      <a:pt x="30" y="11"/>
                    </a:cubicBezTo>
                    <a:cubicBezTo>
                      <a:pt x="30" y="11"/>
                      <a:pt x="30" y="11"/>
                      <a:pt x="30" y="10"/>
                    </a:cubicBezTo>
                    <a:cubicBezTo>
                      <a:pt x="30" y="3"/>
                      <a:pt x="30" y="3"/>
                      <a:pt x="30" y="3"/>
                    </a:cubicBezTo>
                    <a:cubicBezTo>
                      <a:pt x="30" y="1"/>
                      <a:pt x="28" y="0"/>
                      <a:pt x="26" y="0"/>
                    </a:cubicBezTo>
                    <a:cubicBezTo>
                      <a:pt x="23" y="0"/>
                      <a:pt x="23" y="0"/>
                      <a:pt x="23" y="0"/>
                    </a:cubicBezTo>
                    <a:cubicBezTo>
                      <a:pt x="20" y="0"/>
                      <a:pt x="19" y="1"/>
                      <a:pt x="19" y="3"/>
                    </a:cubicBezTo>
                    <a:cubicBezTo>
                      <a:pt x="19" y="11"/>
                      <a:pt x="19" y="11"/>
                      <a:pt x="19" y="11"/>
                    </a:cubicBezTo>
                    <a:cubicBezTo>
                      <a:pt x="19" y="11"/>
                      <a:pt x="18" y="12"/>
                      <a:pt x="18" y="12"/>
                    </a:cubicBezTo>
                    <a:cubicBezTo>
                      <a:pt x="7" y="14"/>
                      <a:pt x="1" y="22"/>
                      <a:pt x="1" y="31"/>
                    </a:cubicBezTo>
                    <a:cubicBezTo>
                      <a:pt x="1" y="43"/>
                      <a:pt x="11" y="49"/>
                      <a:pt x="21" y="53"/>
                    </a:cubicBezTo>
                    <a:cubicBezTo>
                      <a:pt x="30" y="56"/>
                      <a:pt x="33" y="59"/>
                      <a:pt x="33" y="64"/>
                    </a:cubicBezTo>
                    <a:cubicBezTo>
                      <a:pt x="33" y="70"/>
                      <a:pt x="29" y="74"/>
                      <a:pt x="21" y="74"/>
                    </a:cubicBezTo>
                    <a:cubicBezTo>
                      <a:pt x="15" y="74"/>
                      <a:pt x="7" y="70"/>
                      <a:pt x="7" y="70"/>
                    </a:cubicBezTo>
                    <a:cubicBezTo>
                      <a:pt x="7" y="69"/>
                      <a:pt x="6" y="69"/>
                      <a:pt x="6" y="69"/>
                    </a:cubicBezTo>
                    <a:cubicBezTo>
                      <a:pt x="4" y="69"/>
                      <a:pt x="3" y="70"/>
                      <a:pt x="2" y="72"/>
                    </a:cubicBezTo>
                    <a:cubicBezTo>
                      <a:pt x="0" y="77"/>
                      <a:pt x="0" y="77"/>
                      <a:pt x="0" y="77"/>
                    </a:cubicBezTo>
                    <a:cubicBezTo>
                      <a:pt x="0" y="78"/>
                      <a:pt x="1" y="80"/>
                      <a:pt x="2" y="81"/>
                    </a:cubicBezTo>
                    <a:cubicBezTo>
                      <a:pt x="7" y="83"/>
                      <a:pt x="17" y="85"/>
                      <a:pt x="17" y="85"/>
                    </a:cubicBezTo>
                    <a:cubicBezTo>
                      <a:pt x="17" y="85"/>
                      <a:pt x="18" y="85"/>
                      <a:pt x="18" y="86"/>
                    </a:cubicBezTo>
                    <a:cubicBezTo>
                      <a:pt x="18" y="93"/>
                      <a:pt x="18" y="93"/>
                      <a:pt x="18" y="93"/>
                    </a:cubicBezTo>
                    <a:cubicBezTo>
                      <a:pt x="18" y="95"/>
                      <a:pt x="20" y="97"/>
                      <a:pt x="22" y="97"/>
                    </a:cubicBezTo>
                    <a:cubicBezTo>
                      <a:pt x="25" y="97"/>
                      <a:pt x="25" y="97"/>
                      <a:pt x="25" y="97"/>
                    </a:cubicBezTo>
                    <a:cubicBezTo>
                      <a:pt x="27" y="97"/>
                      <a:pt x="29" y="95"/>
                      <a:pt x="29" y="93"/>
                    </a:cubicBezTo>
                    <a:cubicBezTo>
                      <a:pt x="29" y="85"/>
                      <a:pt x="29" y="85"/>
                      <a:pt x="29" y="85"/>
                    </a:cubicBezTo>
                    <a:cubicBezTo>
                      <a:pt x="29" y="84"/>
                      <a:pt x="30" y="84"/>
                      <a:pt x="30" y="84"/>
                    </a:cubicBezTo>
                    <a:cubicBezTo>
                      <a:pt x="41" y="82"/>
                      <a:pt x="48" y="74"/>
                      <a:pt x="48" y="64"/>
                    </a:cubicBezTo>
                    <a:cubicBezTo>
                      <a:pt x="48" y="53"/>
                      <a:pt x="42" y="46"/>
                      <a:pt x="28"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8" name="Freeform 90"/>
              <p:cNvSpPr>
                <a:spLocks noEditPoints="1"/>
              </p:cNvSpPr>
              <p:nvPr/>
            </p:nvSpPr>
            <p:spPr bwMode="auto">
              <a:xfrm>
                <a:off x="2736851" y="5092700"/>
                <a:ext cx="411163" cy="407988"/>
              </a:xfrm>
              <a:custGeom>
                <a:avLst/>
                <a:gdLst>
                  <a:gd name="T0" fmla="*/ 165 w 194"/>
                  <a:gd name="T1" fmla="*/ 192 h 192"/>
                  <a:gd name="T2" fmla="*/ 28 w 194"/>
                  <a:gd name="T3" fmla="*/ 192 h 192"/>
                  <a:gd name="T4" fmla="*/ 16 w 194"/>
                  <a:gd name="T5" fmla="*/ 180 h 192"/>
                  <a:gd name="T6" fmla="*/ 16 w 194"/>
                  <a:gd name="T7" fmla="*/ 97 h 192"/>
                  <a:gd name="T8" fmla="*/ 15 w 194"/>
                  <a:gd name="T9" fmla="*/ 95 h 192"/>
                  <a:gd name="T10" fmla="*/ 6 w 194"/>
                  <a:gd name="T11" fmla="*/ 89 h 192"/>
                  <a:gd name="T12" fmla="*/ 0 w 194"/>
                  <a:gd name="T13" fmla="*/ 81 h 192"/>
                  <a:gd name="T14" fmla="*/ 4 w 194"/>
                  <a:gd name="T15" fmla="*/ 72 h 192"/>
                  <a:gd name="T16" fmla="*/ 88 w 194"/>
                  <a:gd name="T17" fmla="*/ 3 h 192"/>
                  <a:gd name="T18" fmla="*/ 97 w 194"/>
                  <a:gd name="T19" fmla="*/ 0 h 192"/>
                  <a:gd name="T20" fmla="*/ 105 w 194"/>
                  <a:gd name="T21" fmla="*/ 3 h 192"/>
                  <a:gd name="T22" fmla="*/ 189 w 194"/>
                  <a:gd name="T23" fmla="*/ 72 h 192"/>
                  <a:gd name="T24" fmla="*/ 194 w 194"/>
                  <a:gd name="T25" fmla="*/ 81 h 192"/>
                  <a:gd name="T26" fmla="*/ 188 w 194"/>
                  <a:gd name="T27" fmla="*/ 89 h 192"/>
                  <a:gd name="T28" fmla="*/ 179 w 194"/>
                  <a:gd name="T29" fmla="*/ 95 h 192"/>
                  <a:gd name="T30" fmla="*/ 178 w 194"/>
                  <a:gd name="T31" fmla="*/ 97 h 192"/>
                  <a:gd name="T32" fmla="*/ 178 w 194"/>
                  <a:gd name="T33" fmla="*/ 180 h 192"/>
                  <a:gd name="T34" fmla="*/ 165 w 194"/>
                  <a:gd name="T35" fmla="*/ 192 h 192"/>
                  <a:gd name="T36" fmla="*/ 30 w 194"/>
                  <a:gd name="T37" fmla="*/ 173 h 192"/>
                  <a:gd name="T38" fmla="*/ 34 w 194"/>
                  <a:gd name="T39" fmla="*/ 178 h 192"/>
                  <a:gd name="T40" fmla="*/ 156 w 194"/>
                  <a:gd name="T41" fmla="*/ 178 h 192"/>
                  <a:gd name="T42" fmla="*/ 163 w 194"/>
                  <a:gd name="T43" fmla="*/ 171 h 192"/>
                  <a:gd name="T44" fmla="*/ 163 w 194"/>
                  <a:gd name="T45" fmla="*/ 96 h 192"/>
                  <a:gd name="T46" fmla="*/ 171 w 194"/>
                  <a:gd name="T47" fmla="*/ 82 h 192"/>
                  <a:gd name="T48" fmla="*/ 173 w 194"/>
                  <a:gd name="T49" fmla="*/ 81 h 192"/>
                  <a:gd name="T50" fmla="*/ 173 w 194"/>
                  <a:gd name="T51" fmla="*/ 77 h 192"/>
                  <a:gd name="T52" fmla="*/ 103 w 194"/>
                  <a:gd name="T53" fmla="*/ 20 h 192"/>
                  <a:gd name="T54" fmla="*/ 91 w 194"/>
                  <a:gd name="T55" fmla="*/ 20 h 192"/>
                  <a:gd name="T56" fmla="*/ 21 w 194"/>
                  <a:gd name="T57" fmla="*/ 77 h 192"/>
                  <a:gd name="T58" fmla="*/ 20 w 194"/>
                  <a:gd name="T59" fmla="*/ 81 h 192"/>
                  <a:gd name="T60" fmla="*/ 22 w 194"/>
                  <a:gd name="T61" fmla="*/ 82 h 192"/>
                  <a:gd name="T62" fmla="*/ 30 w 194"/>
                  <a:gd name="T63" fmla="*/ 96 h 192"/>
                  <a:gd name="T64" fmla="*/ 30 w 194"/>
                  <a:gd name="T65" fmla="*/ 17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4" h="192">
                    <a:moveTo>
                      <a:pt x="165" y="192"/>
                    </a:moveTo>
                    <a:cubicBezTo>
                      <a:pt x="28" y="192"/>
                      <a:pt x="28" y="192"/>
                      <a:pt x="28" y="192"/>
                    </a:cubicBezTo>
                    <a:cubicBezTo>
                      <a:pt x="22" y="192"/>
                      <a:pt x="16" y="187"/>
                      <a:pt x="16" y="180"/>
                    </a:cubicBezTo>
                    <a:cubicBezTo>
                      <a:pt x="16" y="97"/>
                      <a:pt x="16" y="97"/>
                      <a:pt x="16" y="97"/>
                    </a:cubicBezTo>
                    <a:cubicBezTo>
                      <a:pt x="16" y="96"/>
                      <a:pt x="16" y="95"/>
                      <a:pt x="15" y="95"/>
                    </a:cubicBezTo>
                    <a:cubicBezTo>
                      <a:pt x="6" y="89"/>
                      <a:pt x="6" y="89"/>
                      <a:pt x="6" y="89"/>
                    </a:cubicBezTo>
                    <a:cubicBezTo>
                      <a:pt x="2" y="88"/>
                      <a:pt x="0" y="84"/>
                      <a:pt x="0" y="81"/>
                    </a:cubicBezTo>
                    <a:cubicBezTo>
                      <a:pt x="0" y="77"/>
                      <a:pt x="1" y="74"/>
                      <a:pt x="4" y="72"/>
                    </a:cubicBezTo>
                    <a:cubicBezTo>
                      <a:pt x="88" y="3"/>
                      <a:pt x="88" y="3"/>
                      <a:pt x="88" y="3"/>
                    </a:cubicBezTo>
                    <a:cubicBezTo>
                      <a:pt x="91" y="1"/>
                      <a:pt x="94" y="0"/>
                      <a:pt x="97" y="0"/>
                    </a:cubicBezTo>
                    <a:cubicBezTo>
                      <a:pt x="100" y="0"/>
                      <a:pt x="103" y="1"/>
                      <a:pt x="105" y="3"/>
                    </a:cubicBezTo>
                    <a:cubicBezTo>
                      <a:pt x="189" y="72"/>
                      <a:pt x="189" y="72"/>
                      <a:pt x="189" y="72"/>
                    </a:cubicBezTo>
                    <a:cubicBezTo>
                      <a:pt x="192" y="74"/>
                      <a:pt x="194" y="77"/>
                      <a:pt x="194" y="81"/>
                    </a:cubicBezTo>
                    <a:cubicBezTo>
                      <a:pt x="193" y="84"/>
                      <a:pt x="191" y="88"/>
                      <a:pt x="188" y="89"/>
                    </a:cubicBezTo>
                    <a:cubicBezTo>
                      <a:pt x="179" y="95"/>
                      <a:pt x="179" y="95"/>
                      <a:pt x="179" y="95"/>
                    </a:cubicBezTo>
                    <a:cubicBezTo>
                      <a:pt x="178" y="95"/>
                      <a:pt x="178" y="96"/>
                      <a:pt x="178" y="97"/>
                    </a:cubicBezTo>
                    <a:cubicBezTo>
                      <a:pt x="178" y="180"/>
                      <a:pt x="178" y="180"/>
                      <a:pt x="178" y="180"/>
                    </a:cubicBezTo>
                    <a:cubicBezTo>
                      <a:pt x="178" y="187"/>
                      <a:pt x="172" y="192"/>
                      <a:pt x="165" y="192"/>
                    </a:cubicBezTo>
                    <a:close/>
                    <a:moveTo>
                      <a:pt x="30" y="173"/>
                    </a:moveTo>
                    <a:cubicBezTo>
                      <a:pt x="30" y="178"/>
                      <a:pt x="34" y="178"/>
                      <a:pt x="34" y="178"/>
                    </a:cubicBezTo>
                    <a:cubicBezTo>
                      <a:pt x="156" y="178"/>
                      <a:pt x="156" y="178"/>
                      <a:pt x="156" y="178"/>
                    </a:cubicBezTo>
                    <a:cubicBezTo>
                      <a:pt x="156" y="178"/>
                      <a:pt x="163" y="179"/>
                      <a:pt x="163" y="171"/>
                    </a:cubicBezTo>
                    <a:cubicBezTo>
                      <a:pt x="163" y="152"/>
                      <a:pt x="163" y="96"/>
                      <a:pt x="163" y="96"/>
                    </a:cubicBezTo>
                    <a:cubicBezTo>
                      <a:pt x="163" y="88"/>
                      <a:pt x="167" y="85"/>
                      <a:pt x="171" y="82"/>
                    </a:cubicBezTo>
                    <a:cubicBezTo>
                      <a:pt x="171" y="82"/>
                      <a:pt x="173" y="81"/>
                      <a:pt x="173" y="81"/>
                    </a:cubicBezTo>
                    <a:cubicBezTo>
                      <a:pt x="176" y="79"/>
                      <a:pt x="173" y="77"/>
                      <a:pt x="173" y="77"/>
                    </a:cubicBezTo>
                    <a:cubicBezTo>
                      <a:pt x="173" y="77"/>
                      <a:pt x="122" y="35"/>
                      <a:pt x="103" y="20"/>
                    </a:cubicBezTo>
                    <a:cubicBezTo>
                      <a:pt x="99" y="16"/>
                      <a:pt x="96" y="15"/>
                      <a:pt x="91" y="20"/>
                    </a:cubicBezTo>
                    <a:cubicBezTo>
                      <a:pt x="72" y="35"/>
                      <a:pt x="21" y="77"/>
                      <a:pt x="21" y="77"/>
                    </a:cubicBezTo>
                    <a:cubicBezTo>
                      <a:pt x="21" y="77"/>
                      <a:pt x="18" y="79"/>
                      <a:pt x="20" y="81"/>
                    </a:cubicBezTo>
                    <a:cubicBezTo>
                      <a:pt x="21" y="81"/>
                      <a:pt x="22" y="82"/>
                      <a:pt x="22" y="82"/>
                    </a:cubicBezTo>
                    <a:cubicBezTo>
                      <a:pt x="27" y="85"/>
                      <a:pt x="30" y="87"/>
                      <a:pt x="30" y="96"/>
                    </a:cubicBezTo>
                    <a:cubicBezTo>
                      <a:pt x="30" y="96"/>
                      <a:pt x="30" y="154"/>
                      <a:pt x="30" y="1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grpSp>
        <p:nvGrpSpPr>
          <p:cNvPr id="39" name="组合 38"/>
          <p:cNvGrpSpPr/>
          <p:nvPr/>
        </p:nvGrpSpPr>
        <p:grpSpPr>
          <a:xfrm>
            <a:off x="7631162" y="3603143"/>
            <a:ext cx="839449" cy="973761"/>
            <a:chOff x="7631162" y="3603143"/>
            <a:chExt cx="839449" cy="973761"/>
          </a:xfrm>
        </p:grpSpPr>
        <p:sp>
          <p:nvSpPr>
            <p:cNvPr id="8" name="六边形 7"/>
            <p:cNvSpPr/>
            <p:nvPr/>
          </p:nvSpPr>
          <p:spPr>
            <a:xfrm rot="5400000">
              <a:off x="7564006" y="3670299"/>
              <a:ext cx="973761" cy="839449"/>
            </a:xfrm>
            <a:prstGeom prst="hexagon">
              <a:avLst/>
            </a:prstGeom>
            <a:solidFill>
              <a:srgbClr val="00B0F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Group 1502"/>
            <p:cNvGrpSpPr/>
            <p:nvPr/>
          </p:nvGrpSpPr>
          <p:grpSpPr>
            <a:xfrm>
              <a:off x="7873646" y="3904938"/>
              <a:ext cx="339726" cy="334963"/>
              <a:chOff x="4989513" y="5064125"/>
              <a:chExt cx="339726" cy="334963"/>
            </a:xfrm>
            <a:solidFill>
              <a:schemeClr val="bg1"/>
            </a:solidFill>
          </p:grpSpPr>
          <p:sp>
            <p:nvSpPr>
              <p:cNvPr id="20" name="Freeform 79"/>
              <p:cNvSpPr>
                <a:spLocks/>
              </p:cNvSpPr>
              <p:nvPr/>
            </p:nvSpPr>
            <p:spPr bwMode="auto">
              <a:xfrm>
                <a:off x="5019676" y="5089525"/>
                <a:ext cx="309563" cy="309563"/>
              </a:xfrm>
              <a:custGeom>
                <a:avLst/>
                <a:gdLst>
                  <a:gd name="T0" fmla="*/ 73 w 146"/>
                  <a:gd name="T1" fmla="*/ 0 h 146"/>
                  <a:gd name="T2" fmla="*/ 34 w 146"/>
                  <a:gd name="T3" fmla="*/ 11 h 146"/>
                  <a:gd name="T4" fmla="*/ 33 w 146"/>
                  <a:gd name="T5" fmla="*/ 14 h 146"/>
                  <a:gd name="T6" fmla="*/ 40 w 146"/>
                  <a:gd name="T7" fmla="*/ 21 h 146"/>
                  <a:gd name="T8" fmla="*/ 43 w 146"/>
                  <a:gd name="T9" fmla="*/ 21 h 146"/>
                  <a:gd name="T10" fmla="*/ 73 w 146"/>
                  <a:gd name="T11" fmla="*/ 13 h 146"/>
                  <a:gd name="T12" fmla="*/ 133 w 146"/>
                  <a:gd name="T13" fmla="*/ 73 h 146"/>
                  <a:gd name="T14" fmla="*/ 73 w 146"/>
                  <a:gd name="T15" fmla="*/ 133 h 146"/>
                  <a:gd name="T16" fmla="*/ 13 w 146"/>
                  <a:gd name="T17" fmla="*/ 73 h 146"/>
                  <a:gd name="T18" fmla="*/ 19 w 146"/>
                  <a:gd name="T19" fmla="*/ 45 h 146"/>
                  <a:gd name="T20" fmla="*/ 19 w 146"/>
                  <a:gd name="T21" fmla="*/ 42 h 146"/>
                  <a:gd name="T22" fmla="*/ 13 w 146"/>
                  <a:gd name="T23" fmla="*/ 36 h 146"/>
                  <a:gd name="T24" fmla="*/ 10 w 146"/>
                  <a:gd name="T25" fmla="*/ 36 h 146"/>
                  <a:gd name="T26" fmla="*/ 0 w 146"/>
                  <a:gd name="T27" fmla="*/ 73 h 146"/>
                  <a:gd name="T28" fmla="*/ 73 w 146"/>
                  <a:gd name="T29" fmla="*/ 146 h 146"/>
                  <a:gd name="T30" fmla="*/ 146 w 146"/>
                  <a:gd name="T31" fmla="*/ 73 h 146"/>
                  <a:gd name="T32" fmla="*/ 73 w 146"/>
                  <a:gd name="T33"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6" h="146">
                    <a:moveTo>
                      <a:pt x="73" y="0"/>
                    </a:moveTo>
                    <a:cubicBezTo>
                      <a:pt x="58" y="0"/>
                      <a:pt x="45" y="4"/>
                      <a:pt x="34" y="11"/>
                    </a:cubicBezTo>
                    <a:cubicBezTo>
                      <a:pt x="33" y="12"/>
                      <a:pt x="32" y="12"/>
                      <a:pt x="33" y="14"/>
                    </a:cubicBezTo>
                    <a:cubicBezTo>
                      <a:pt x="40" y="21"/>
                      <a:pt x="40" y="21"/>
                      <a:pt x="40" y="21"/>
                    </a:cubicBezTo>
                    <a:cubicBezTo>
                      <a:pt x="41" y="22"/>
                      <a:pt x="42" y="21"/>
                      <a:pt x="43" y="21"/>
                    </a:cubicBezTo>
                    <a:cubicBezTo>
                      <a:pt x="52" y="16"/>
                      <a:pt x="62" y="13"/>
                      <a:pt x="73" y="13"/>
                    </a:cubicBezTo>
                    <a:cubicBezTo>
                      <a:pt x="106" y="13"/>
                      <a:pt x="133" y="40"/>
                      <a:pt x="133" y="73"/>
                    </a:cubicBezTo>
                    <a:cubicBezTo>
                      <a:pt x="133" y="106"/>
                      <a:pt x="106" y="133"/>
                      <a:pt x="73" y="133"/>
                    </a:cubicBezTo>
                    <a:cubicBezTo>
                      <a:pt x="40" y="133"/>
                      <a:pt x="13" y="106"/>
                      <a:pt x="13" y="73"/>
                    </a:cubicBezTo>
                    <a:cubicBezTo>
                      <a:pt x="13" y="63"/>
                      <a:pt x="15" y="54"/>
                      <a:pt x="19" y="45"/>
                    </a:cubicBezTo>
                    <a:cubicBezTo>
                      <a:pt x="20" y="45"/>
                      <a:pt x="20" y="43"/>
                      <a:pt x="19" y="42"/>
                    </a:cubicBezTo>
                    <a:cubicBezTo>
                      <a:pt x="13" y="36"/>
                      <a:pt x="13" y="36"/>
                      <a:pt x="13" y="36"/>
                    </a:cubicBezTo>
                    <a:cubicBezTo>
                      <a:pt x="11" y="34"/>
                      <a:pt x="10" y="35"/>
                      <a:pt x="10" y="36"/>
                    </a:cubicBezTo>
                    <a:cubicBezTo>
                      <a:pt x="3" y="47"/>
                      <a:pt x="0" y="60"/>
                      <a:pt x="0" y="73"/>
                    </a:cubicBezTo>
                    <a:cubicBezTo>
                      <a:pt x="0" y="113"/>
                      <a:pt x="33" y="146"/>
                      <a:pt x="73" y="146"/>
                    </a:cubicBezTo>
                    <a:cubicBezTo>
                      <a:pt x="113" y="146"/>
                      <a:pt x="146" y="113"/>
                      <a:pt x="146" y="73"/>
                    </a:cubicBezTo>
                    <a:cubicBezTo>
                      <a:pt x="146" y="33"/>
                      <a:pt x="113" y="0"/>
                      <a:pt x="7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1" name="Freeform 80"/>
              <p:cNvSpPr>
                <a:spLocks/>
              </p:cNvSpPr>
              <p:nvPr/>
            </p:nvSpPr>
            <p:spPr bwMode="auto">
              <a:xfrm>
                <a:off x="4989513" y="5064125"/>
                <a:ext cx="190500" cy="190500"/>
              </a:xfrm>
              <a:custGeom>
                <a:avLst/>
                <a:gdLst>
                  <a:gd name="T0" fmla="*/ 85 w 90"/>
                  <a:gd name="T1" fmla="*/ 90 h 90"/>
                  <a:gd name="T2" fmla="*/ 78 w 90"/>
                  <a:gd name="T3" fmla="*/ 87 h 90"/>
                  <a:gd name="T4" fmla="*/ 23 w 90"/>
                  <a:gd name="T5" fmla="*/ 32 h 90"/>
                  <a:gd name="T6" fmla="*/ 18 w 90"/>
                  <a:gd name="T7" fmla="*/ 30 h 90"/>
                  <a:gd name="T8" fmla="*/ 12 w 90"/>
                  <a:gd name="T9" fmla="*/ 27 h 90"/>
                  <a:gd name="T10" fmla="*/ 2 w 90"/>
                  <a:gd name="T11" fmla="*/ 18 h 90"/>
                  <a:gd name="T12" fmla="*/ 3 w 90"/>
                  <a:gd name="T13" fmla="*/ 13 h 90"/>
                  <a:gd name="T14" fmla="*/ 7 w 90"/>
                  <a:gd name="T15" fmla="*/ 12 h 90"/>
                  <a:gd name="T16" fmla="*/ 12 w 90"/>
                  <a:gd name="T17" fmla="*/ 7 h 90"/>
                  <a:gd name="T18" fmla="*/ 14 w 90"/>
                  <a:gd name="T19" fmla="*/ 3 h 90"/>
                  <a:gd name="T20" fmla="*/ 18 w 90"/>
                  <a:gd name="T21" fmla="*/ 2 h 90"/>
                  <a:gd name="T22" fmla="*/ 28 w 90"/>
                  <a:gd name="T23" fmla="*/ 11 h 90"/>
                  <a:gd name="T24" fmla="*/ 30 w 90"/>
                  <a:gd name="T25" fmla="*/ 17 h 90"/>
                  <a:gd name="T26" fmla="*/ 32 w 90"/>
                  <a:gd name="T27" fmla="*/ 23 h 90"/>
                  <a:gd name="T28" fmla="*/ 87 w 90"/>
                  <a:gd name="T29" fmla="*/ 78 h 90"/>
                  <a:gd name="T30" fmla="*/ 90 w 90"/>
                  <a:gd name="T31" fmla="*/ 85 h 90"/>
                  <a:gd name="T32" fmla="*/ 90 w 90"/>
                  <a:gd name="T33" fmla="*/ 86 h 90"/>
                  <a:gd name="T34" fmla="*/ 86 w 90"/>
                  <a:gd name="T35" fmla="*/ 90 h 90"/>
                  <a:gd name="T36" fmla="*/ 85 w 90"/>
                  <a:gd name="T3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0" h="90">
                    <a:moveTo>
                      <a:pt x="85" y="90"/>
                    </a:moveTo>
                    <a:cubicBezTo>
                      <a:pt x="83" y="90"/>
                      <a:pt x="80" y="88"/>
                      <a:pt x="78" y="87"/>
                    </a:cubicBezTo>
                    <a:cubicBezTo>
                      <a:pt x="23" y="32"/>
                      <a:pt x="23" y="32"/>
                      <a:pt x="23" y="32"/>
                    </a:cubicBezTo>
                    <a:cubicBezTo>
                      <a:pt x="22" y="30"/>
                      <a:pt x="19" y="29"/>
                      <a:pt x="18" y="30"/>
                    </a:cubicBezTo>
                    <a:cubicBezTo>
                      <a:pt x="16" y="30"/>
                      <a:pt x="13" y="29"/>
                      <a:pt x="12" y="27"/>
                    </a:cubicBezTo>
                    <a:cubicBezTo>
                      <a:pt x="2" y="18"/>
                      <a:pt x="2" y="18"/>
                      <a:pt x="2" y="18"/>
                    </a:cubicBezTo>
                    <a:cubicBezTo>
                      <a:pt x="0" y="16"/>
                      <a:pt x="1" y="14"/>
                      <a:pt x="3" y="13"/>
                    </a:cubicBezTo>
                    <a:cubicBezTo>
                      <a:pt x="7" y="12"/>
                      <a:pt x="7" y="12"/>
                      <a:pt x="7" y="12"/>
                    </a:cubicBezTo>
                    <a:cubicBezTo>
                      <a:pt x="9" y="11"/>
                      <a:pt x="12" y="9"/>
                      <a:pt x="12" y="7"/>
                    </a:cubicBezTo>
                    <a:cubicBezTo>
                      <a:pt x="14" y="3"/>
                      <a:pt x="14" y="3"/>
                      <a:pt x="14" y="3"/>
                    </a:cubicBezTo>
                    <a:cubicBezTo>
                      <a:pt x="15" y="1"/>
                      <a:pt x="16" y="0"/>
                      <a:pt x="18" y="2"/>
                    </a:cubicBezTo>
                    <a:cubicBezTo>
                      <a:pt x="28" y="11"/>
                      <a:pt x="28" y="11"/>
                      <a:pt x="28" y="11"/>
                    </a:cubicBezTo>
                    <a:cubicBezTo>
                      <a:pt x="29" y="13"/>
                      <a:pt x="30" y="16"/>
                      <a:pt x="30" y="17"/>
                    </a:cubicBezTo>
                    <a:cubicBezTo>
                      <a:pt x="29" y="19"/>
                      <a:pt x="30" y="21"/>
                      <a:pt x="32" y="23"/>
                    </a:cubicBezTo>
                    <a:cubicBezTo>
                      <a:pt x="87" y="78"/>
                      <a:pt x="87" y="78"/>
                      <a:pt x="87" y="78"/>
                    </a:cubicBezTo>
                    <a:cubicBezTo>
                      <a:pt x="89" y="80"/>
                      <a:pt x="90" y="83"/>
                      <a:pt x="90" y="85"/>
                    </a:cubicBezTo>
                    <a:cubicBezTo>
                      <a:pt x="90" y="86"/>
                      <a:pt x="90" y="86"/>
                      <a:pt x="90" y="86"/>
                    </a:cubicBezTo>
                    <a:cubicBezTo>
                      <a:pt x="90" y="88"/>
                      <a:pt x="89" y="90"/>
                      <a:pt x="86" y="90"/>
                    </a:cubicBezTo>
                    <a:lnTo>
                      <a:pt x="85" y="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2" name="Freeform 81"/>
              <p:cNvSpPr>
                <a:spLocks/>
              </p:cNvSpPr>
              <p:nvPr/>
            </p:nvSpPr>
            <p:spPr bwMode="auto">
              <a:xfrm>
                <a:off x="5129213" y="5199063"/>
                <a:ext cx="90488" cy="88900"/>
              </a:xfrm>
              <a:custGeom>
                <a:avLst/>
                <a:gdLst>
                  <a:gd name="T0" fmla="*/ 21 w 42"/>
                  <a:gd name="T1" fmla="*/ 2 h 42"/>
                  <a:gd name="T2" fmla="*/ 27 w 42"/>
                  <a:gd name="T3" fmla="*/ 8 h 42"/>
                  <a:gd name="T4" fmla="*/ 33 w 42"/>
                  <a:gd name="T5" fmla="*/ 21 h 42"/>
                  <a:gd name="T6" fmla="*/ 33 w 42"/>
                  <a:gd name="T7" fmla="*/ 22 h 42"/>
                  <a:gd name="T8" fmla="*/ 30 w 42"/>
                  <a:gd name="T9" fmla="*/ 31 h 42"/>
                  <a:gd name="T10" fmla="*/ 21 w 42"/>
                  <a:gd name="T11" fmla="*/ 35 h 42"/>
                  <a:gd name="T12" fmla="*/ 19 w 42"/>
                  <a:gd name="T13" fmla="*/ 35 h 42"/>
                  <a:gd name="T14" fmla="*/ 19 w 42"/>
                  <a:gd name="T15" fmla="*/ 35 h 42"/>
                  <a:gd name="T16" fmla="*/ 6 w 42"/>
                  <a:gd name="T17" fmla="*/ 29 h 42"/>
                  <a:gd name="T18" fmla="*/ 3 w 42"/>
                  <a:gd name="T19" fmla="*/ 26 h 42"/>
                  <a:gd name="T20" fmla="*/ 1 w 42"/>
                  <a:gd name="T21" fmla="*/ 27 h 42"/>
                  <a:gd name="T22" fmla="*/ 21 w 42"/>
                  <a:gd name="T23" fmla="*/ 42 h 42"/>
                  <a:gd name="T24" fmla="*/ 42 w 42"/>
                  <a:gd name="T25" fmla="*/ 21 h 42"/>
                  <a:gd name="T26" fmla="*/ 23 w 42"/>
                  <a:gd name="T27" fmla="*/ 0 h 42"/>
                  <a:gd name="T28" fmla="*/ 21 w 42"/>
                  <a:gd name="T29"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2">
                    <a:moveTo>
                      <a:pt x="21" y="2"/>
                    </a:moveTo>
                    <a:cubicBezTo>
                      <a:pt x="27" y="8"/>
                      <a:pt x="27" y="8"/>
                      <a:pt x="27" y="8"/>
                    </a:cubicBezTo>
                    <a:cubicBezTo>
                      <a:pt x="30" y="11"/>
                      <a:pt x="33" y="16"/>
                      <a:pt x="33" y="21"/>
                    </a:cubicBezTo>
                    <a:cubicBezTo>
                      <a:pt x="33" y="22"/>
                      <a:pt x="33" y="22"/>
                      <a:pt x="33" y="22"/>
                    </a:cubicBezTo>
                    <a:cubicBezTo>
                      <a:pt x="33" y="25"/>
                      <a:pt x="32" y="29"/>
                      <a:pt x="30" y="31"/>
                    </a:cubicBezTo>
                    <a:cubicBezTo>
                      <a:pt x="27" y="34"/>
                      <a:pt x="24" y="35"/>
                      <a:pt x="21" y="35"/>
                    </a:cubicBezTo>
                    <a:cubicBezTo>
                      <a:pt x="20" y="35"/>
                      <a:pt x="20" y="35"/>
                      <a:pt x="19" y="35"/>
                    </a:cubicBezTo>
                    <a:cubicBezTo>
                      <a:pt x="19" y="35"/>
                      <a:pt x="19" y="35"/>
                      <a:pt x="19" y="35"/>
                    </a:cubicBezTo>
                    <a:cubicBezTo>
                      <a:pt x="14" y="34"/>
                      <a:pt x="9" y="32"/>
                      <a:pt x="6" y="29"/>
                    </a:cubicBezTo>
                    <a:cubicBezTo>
                      <a:pt x="3" y="26"/>
                      <a:pt x="3" y="26"/>
                      <a:pt x="3" y="26"/>
                    </a:cubicBezTo>
                    <a:cubicBezTo>
                      <a:pt x="0" y="22"/>
                      <a:pt x="1" y="26"/>
                      <a:pt x="1" y="27"/>
                    </a:cubicBezTo>
                    <a:cubicBezTo>
                      <a:pt x="4" y="36"/>
                      <a:pt x="12" y="42"/>
                      <a:pt x="21" y="42"/>
                    </a:cubicBezTo>
                    <a:cubicBezTo>
                      <a:pt x="32" y="42"/>
                      <a:pt x="42" y="32"/>
                      <a:pt x="42" y="21"/>
                    </a:cubicBezTo>
                    <a:cubicBezTo>
                      <a:pt x="42" y="10"/>
                      <a:pt x="34" y="2"/>
                      <a:pt x="23" y="0"/>
                    </a:cubicBezTo>
                    <a:cubicBezTo>
                      <a:pt x="23" y="0"/>
                      <a:pt x="19" y="0"/>
                      <a:pt x="2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3" name="Freeform 82"/>
              <p:cNvSpPr>
                <a:spLocks/>
              </p:cNvSpPr>
              <p:nvPr/>
            </p:nvSpPr>
            <p:spPr bwMode="auto">
              <a:xfrm>
                <a:off x="5075238" y="5143500"/>
                <a:ext cx="198438" cy="200025"/>
              </a:xfrm>
              <a:custGeom>
                <a:avLst/>
                <a:gdLst>
                  <a:gd name="T0" fmla="*/ 47 w 94"/>
                  <a:gd name="T1" fmla="*/ 0 h 94"/>
                  <a:gd name="T2" fmla="*/ 27 w 94"/>
                  <a:gd name="T3" fmla="*/ 4 h 94"/>
                  <a:gd name="T4" fmla="*/ 26 w 94"/>
                  <a:gd name="T5" fmla="*/ 7 h 94"/>
                  <a:gd name="T6" fmla="*/ 34 w 94"/>
                  <a:gd name="T7" fmla="*/ 14 h 94"/>
                  <a:gd name="T8" fmla="*/ 37 w 94"/>
                  <a:gd name="T9" fmla="*/ 15 h 94"/>
                  <a:gd name="T10" fmla="*/ 47 w 94"/>
                  <a:gd name="T11" fmla="*/ 13 h 94"/>
                  <a:gd name="T12" fmla="*/ 81 w 94"/>
                  <a:gd name="T13" fmla="*/ 47 h 94"/>
                  <a:gd name="T14" fmla="*/ 47 w 94"/>
                  <a:gd name="T15" fmla="*/ 81 h 94"/>
                  <a:gd name="T16" fmla="*/ 13 w 94"/>
                  <a:gd name="T17" fmla="*/ 47 h 94"/>
                  <a:gd name="T18" fmla="*/ 14 w 94"/>
                  <a:gd name="T19" fmla="*/ 39 h 94"/>
                  <a:gd name="T20" fmla="*/ 14 w 94"/>
                  <a:gd name="T21" fmla="*/ 37 h 94"/>
                  <a:gd name="T22" fmla="*/ 6 w 94"/>
                  <a:gd name="T23" fmla="*/ 29 h 94"/>
                  <a:gd name="T24" fmla="*/ 3 w 94"/>
                  <a:gd name="T25" fmla="*/ 29 h 94"/>
                  <a:gd name="T26" fmla="*/ 0 w 94"/>
                  <a:gd name="T27" fmla="*/ 47 h 94"/>
                  <a:gd name="T28" fmla="*/ 47 w 94"/>
                  <a:gd name="T29" fmla="*/ 94 h 94"/>
                  <a:gd name="T30" fmla="*/ 94 w 94"/>
                  <a:gd name="T31" fmla="*/ 47 h 94"/>
                  <a:gd name="T32" fmla="*/ 47 w 94"/>
                  <a:gd name="T33"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4" h="94">
                    <a:moveTo>
                      <a:pt x="47" y="0"/>
                    </a:moveTo>
                    <a:cubicBezTo>
                      <a:pt x="40" y="0"/>
                      <a:pt x="33" y="2"/>
                      <a:pt x="27" y="4"/>
                    </a:cubicBezTo>
                    <a:cubicBezTo>
                      <a:pt x="26" y="5"/>
                      <a:pt x="25" y="5"/>
                      <a:pt x="26" y="7"/>
                    </a:cubicBezTo>
                    <a:cubicBezTo>
                      <a:pt x="34" y="14"/>
                      <a:pt x="34" y="14"/>
                      <a:pt x="34" y="14"/>
                    </a:cubicBezTo>
                    <a:cubicBezTo>
                      <a:pt x="35" y="15"/>
                      <a:pt x="36" y="15"/>
                      <a:pt x="37" y="15"/>
                    </a:cubicBezTo>
                    <a:cubicBezTo>
                      <a:pt x="40" y="14"/>
                      <a:pt x="43" y="13"/>
                      <a:pt x="47" y="13"/>
                    </a:cubicBezTo>
                    <a:cubicBezTo>
                      <a:pt x="66" y="13"/>
                      <a:pt x="81" y="28"/>
                      <a:pt x="81" y="47"/>
                    </a:cubicBezTo>
                    <a:cubicBezTo>
                      <a:pt x="81" y="66"/>
                      <a:pt x="66" y="81"/>
                      <a:pt x="47" y="81"/>
                    </a:cubicBezTo>
                    <a:cubicBezTo>
                      <a:pt x="28" y="81"/>
                      <a:pt x="13" y="66"/>
                      <a:pt x="13" y="47"/>
                    </a:cubicBezTo>
                    <a:cubicBezTo>
                      <a:pt x="13" y="44"/>
                      <a:pt x="13" y="42"/>
                      <a:pt x="14" y="39"/>
                    </a:cubicBezTo>
                    <a:cubicBezTo>
                      <a:pt x="14" y="39"/>
                      <a:pt x="15" y="38"/>
                      <a:pt x="14" y="37"/>
                    </a:cubicBezTo>
                    <a:cubicBezTo>
                      <a:pt x="6" y="29"/>
                      <a:pt x="6" y="29"/>
                      <a:pt x="6" y="29"/>
                    </a:cubicBezTo>
                    <a:cubicBezTo>
                      <a:pt x="4" y="28"/>
                      <a:pt x="4" y="29"/>
                      <a:pt x="3" y="29"/>
                    </a:cubicBezTo>
                    <a:cubicBezTo>
                      <a:pt x="1" y="35"/>
                      <a:pt x="0" y="41"/>
                      <a:pt x="0" y="47"/>
                    </a:cubicBezTo>
                    <a:cubicBezTo>
                      <a:pt x="0" y="73"/>
                      <a:pt x="21" y="94"/>
                      <a:pt x="47" y="94"/>
                    </a:cubicBezTo>
                    <a:cubicBezTo>
                      <a:pt x="73" y="94"/>
                      <a:pt x="94" y="73"/>
                      <a:pt x="94" y="47"/>
                    </a:cubicBezTo>
                    <a:cubicBezTo>
                      <a:pt x="94" y="21"/>
                      <a:pt x="73" y="0"/>
                      <a:pt x="4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grpSp>
        <p:nvGrpSpPr>
          <p:cNvPr id="38" name="组合 37"/>
          <p:cNvGrpSpPr/>
          <p:nvPr/>
        </p:nvGrpSpPr>
        <p:grpSpPr>
          <a:xfrm>
            <a:off x="5046825" y="3612823"/>
            <a:ext cx="839449" cy="973761"/>
            <a:chOff x="5046825" y="3612823"/>
            <a:chExt cx="839449" cy="973761"/>
          </a:xfrm>
        </p:grpSpPr>
        <p:sp>
          <p:nvSpPr>
            <p:cNvPr id="6" name="六边形 5"/>
            <p:cNvSpPr/>
            <p:nvPr/>
          </p:nvSpPr>
          <p:spPr>
            <a:xfrm rot="5400000">
              <a:off x="4979669" y="3679979"/>
              <a:ext cx="973761" cy="839449"/>
            </a:xfrm>
            <a:prstGeom prst="hexagon">
              <a:avLst/>
            </a:prstGeom>
            <a:solidFill>
              <a:srgbClr val="00B0F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76"/>
            <p:cNvSpPr>
              <a:spLocks noEditPoints="1"/>
            </p:cNvSpPr>
            <p:nvPr/>
          </p:nvSpPr>
          <p:spPr bwMode="auto">
            <a:xfrm>
              <a:off x="5284336" y="3948747"/>
              <a:ext cx="415899" cy="309628"/>
            </a:xfrm>
            <a:custGeom>
              <a:avLst/>
              <a:gdLst>
                <a:gd name="T0" fmla="*/ 228 w 237"/>
                <a:gd name="T1" fmla="*/ 42 h 177"/>
                <a:gd name="T2" fmla="*/ 215 w 237"/>
                <a:gd name="T3" fmla="*/ 42 h 177"/>
                <a:gd name="T4" fmla="*/ 214 w 237"/>
                <a:gd name="T5" fmla="*/ 40 h 177"/>
                <a:gd name="T6" fmla="*/ 214 w 237"/>
                <a:gd name="T7" fmla="*/ 33 h 177"/>
                <a:gd name="T8" fmla="*/ 198 w 237"/>
                <a:gd name="T9" fmla="*/ 18 h 177"/>
                <a:gd name="T10" fmla="*/ 93 w 237"/>
                <a:gd name="T11" fmla="*/ 18 h 177"/>
                <a:gd name="T12" fmla="*/ 90 w 237"/>
                <a:gd name="T13" fmla="*/ 13 h 177"/>
                <a:gd name="T14" fmla="*/ 89 w 237"/>
                <a:gd name="T15" fmla="*/ 12 h 177"/>
                <a:gd name="T16" fmla="*/ 72 w 237"/>
                <a:gd name="T17" fmla="*/ 0 h 177"/>
                <a:gd name="T18" fmla="*/ 44 w 237"/>
                <a:gd name="T19" fmla="*/ 0 h 177"/>
                <a:gd name="T20" fmla="*/ 28 w 237"/>
                <a:gd name="T21" fmla="*/ 12 h 177"/>
                <a:gd name="T22" fmla="*/ 27 w 237"/>
                <a:gd name="T23" fmla="*/ 13 h 177"/>
                <a:gd name="T24" fmla="*/ 24 w 237"/>
                <a:gd name="T25" fmla="*/ 18 h 177"/>
                <a:gd name="T26" fmla="*/ 16 w 237"/>
                <a:gd name="T27" fmla="*/ 18 h 177"/>
                <a:gd name="T28" fmla="*/ 0 w 237"/>
                <a:gd name="T29" fmla="*/ 33 h 177"/>
                <a:gd name="T30" fmla="*/ 0 w 237"/>
                <a:gd name="T31" fmla="*/ 162 h 177"/>
                <a:gd name="T32" fmla="*/ 13 w 237"/>
                <a:gd name="T33" fmla="*/ 177 h 177"/>
                <a:gd name="T34" fmla="*/ 16 w 237"/>
                <a:gd name="T35" fmla="*/ 177 h 177"/>
                <a:gd name="T36" fmla="*/ 204 w 237"/>
                <a:gd name="T37" fmla="*/ 177 h 177"/>
                <a:gd name="T38" fmla="*/ 215 w 237"/>
                <a:gd name="T39" fmla="*/ 168 h 177"/>
                <a:gd name="T40" fmla="*/ 236 w 237"/>
                <a:gd name="T41" fmla="*/ 51 h 177"/>
                <a:gd name="T42" fmla="*/ 228 w 237"/>
                <a:gd name="T43" fmla="*/ 42 h 177"/>
                <a:gd name="T44" fmla="*/ 16 w 237"/>
                <a:gd name="T45" fmla="*/ 30 h 177"/>
                <a:gd name="T46" fmla="*/ 24 w 237"/>
                <a:gd name="T47" fmla="*/ 30 h 177"/>
                <a:gd name="T48" fmla="*/ 38 w 237"/>
                <a:gd name="T49" fmla="*/ 19 h 177"/>
                <a:gd name="T50" fmla="*/ 39 w 237"/>
                <a:gd name="T51" fmla="*/ 18 h 177"/>
                <a:gd name="T52" fmla="*/ 46 w 237"/>
                <a:gd name="T53" fmla="*/ 12 h 177"/>
                <a:gd name="T54" fmla="*/ 72 w 237"/>
                <a:gd name="T55" fmla="*/ 12 h 177"/>
                <a:gd name="T56" fmla="*/ 78 w 237"/>
                <a:gd name="T57" fmla="*/ 18 h 177"/>
                <a:gd name="T58" fmla="*/ 79 w 237"/>
                <a:gd name="T59" fmla="*/ 19 h 177"/>
                <a:gd name="T60" fmla="*/ 93 w 237"/>
                <a:gd name="T61" fmla="*/ 30 h 177"/>
                <a:gd name="T62" fmla="*/ 198 w 237"/>
                <a:gd name="T63" fmla="*/ 30 h 177"/>
                <a:gd name="T64" fmla="*/ 202 w 237"/>
                <a:gd name="T65" fmla="*/ 33 h 177"/>
                <a:gd name="T66" fmla="*/ 202 w 237"/>
                <a:gd name="T67" fmla="*/ 39 h 177"/>
                <a:gd name="T68" fmla="*/ 200 w 237"/>
                <a:gd name="T69" fmla="*/ 42 h 177"/>
                <a:gd name="T70" fmla="*/ 40 w 237"/>
                <a:gd name="T71" fmla="*/ 42 h 177"/>
                <a:gd name="T72" fmla="*/ 29 w 237"/>
                <a:gd name="T73" fmla="*/ 51 h 177"/>
                <a:gd name="T74" fmla="*/ 13 w 237"/>
                <a:gd name="T75" fmla="*/ 138 h 177"/>
                <a:gd name="T76" fmla="*/ 13 w 237"/>
                <a:gd name="T77" fmla="*/ 136 h 177"/>
                <a:gd name="T78" fmla="*/ 13 w 237"/>
                <a:gd name="T79" fmla="*/ 33 h 177"/>
                <a:gd name="T80" fmla="*/ 16 w 237"/>
                <a:gd name="T81" fmla="*/ 3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7" h="177">
                  <a:moveTo>
                    <a:pt x="228" y="42"/>
                  </a:moveTo>
                  <a:cubicBezTo>
                    <a:pt x="228" y="42"/>
                    <a:pt x="218" y="42"/>
                    <a:pt x="215" y="42"/>
                  </a:cubicBezTo>
                  <a:cubicBezTo>
                    <a:pt x="214" y="42"/>
                    <a:pt x="214" y="40"/>
                    <a:pt x="214" y="40"/>
                  </a:cubicBezTo>
                  <a:cubicBezTo>
                    <a:pt x="214" y="33"/>
                    <a:pt x="214" y="33"/>
                    <a:pt x="214" y="33"/>
                  </a:cubicBezTo>
                  <a:cubicBezTo>
                    <a:pt x="214" y="25"/>
                    <a:pt x="207" y="18"/>
                    <a:pt x="198" y="18"/>
                  </a:cubicBezTo>
                  <a:cubicBezTo>
                    <a:pt x="93" y="18"/>
                    <a:pt x="93" y="18"/>
                    <a:pt x="93" y="18"/>
                  </a:cubicBezTo>
                  <a:cubicBezTo>
                    <a:pt x="92" y="18"/>
                    <a:pt x="91" y="16"/>
                    <a:pt x="90" y="13"/>
                  </a:cubicBezTo>
                  <a:cubicBezTo>
                    <a:pt x="89" y="13"/>
                    <a:pt x="89" y="12"/>
                    <a:pt x="89" y="12"/>
                  </a:cubicBezTo>
                  <a:cubicBezTo>
                    <a:pt x="84" y="2"/>
                    <a:pt x="77" y="0"/>
                    <a:pt x="72" y="0"/>
                  </a:cubicBezTo>
                  <a:cubicBezTo>
                    <a:pt x="44" y="0"/>
                    <a:pt x="44" y="0"/>
                    <a:pt x="44" y="0"/>
                  </a:cubicBezTo>
                  <a:cubicBezTo>
                    <a:pt x="37" y="0"/>
                    <a:pt x="33" y="4"/>
                    <a:pt x="28" y="12"/>
                  </a:cubicBezTo>
                  <a:cubicBezTo>
                    <a:pt x="28" y="12"/>
                    <a:pt x="28" y="13"/>
                    <a:pt x="27" y="13"/>
                  </a:cubicBezTo>
                  <a:cubicBezTo>
                    <a:pt x="26" y="16"/>
                    <a:pt x="25" y="18"/>
                    <a:pt x="24" y="18"/>
                  </a:cubicBezTo>
                  <a:cubicBezTo>
                    <a:pt x="16" y="18"/>
                    <a:pt x="16" y="18"/>
                    <a:pt x="16" y="18"/>
                  </a:cubicBezTo>
                  <a:cubicBezTo>
                    <a:pt x="7" y="18"/>
                    <a:pt x="0" y="25"/>
                    <a:pt x="0" y="33"/>
                  </a:cubicBezTo>
                  <a:cubicBezTo>
                    <a:pt x="0" y="162"/>
                    <a:pt x="0" y="162"/>
                    <a:pt x="0" y="162"/>
                  </a:cubicBezTo>
                  <a:cubicBezTo>
                    <a:pt x="0" y="169"/>
                    <a:pt x="6" y="175"/>
                    <a:pt x="13" y="177"/>
                  </a:cubicBezTo>
                  <a:cubicBezTo>
                    <a:pt x="14" y="177"/>
                    <a:pt x="15" y="177"/>
                    <a:pt x="16" y="177"/>
                  </a:cubicBezTo>
                  <a:cubicBezTo>
                    <a:pt x="204" y="177"/>
                    <a:pt x="204" y="177"/>
                    <a:pt x="204" y="177"/>
                  </a:cubicBezTo>
                  <a:cubicBezTo>
                    <a:pt x="209" y="177"/>
                    <a:pt x="214" y="173"/>
                    <a:pt x="215" y="168"/>
                  </a:cubicBezTo>
                  <a:cubicBezTo>
                    <a:pt x="236" y="51"/>
                    <a:pt x="236" y="51"/>
                    <a:pt x="236" y="51"/>
                  </a:cubicBezTo>
                  <a:cubicBezTo>
                    <a:pt x="237" y="46"/>
                    <a:pt x="233" y="42"/>
                    <a:pt x="228" y="42"/>
                  </a:cubicBezTo>
                  <a:close/>
                  <a:moveTo>
                    <a:pt x="16" y="30"/>
                  </a:moveTo>
                  <a:cubicBezTo>
                    <a:pt x="24" y="30"/>
                    <a:pt x="24" y="30"/>
                    <a:pt x="24" y="30"/>
                  </a:cubicBezTo>
                  <a:cubicBezTo>
                    <a:pt x="32" y="30"/>
                    <a:pt x="35" y="24"/>
                    <a:pt x="38" y="19"/>
                  </a:cubicBezTo>
                  <a:cubicBezTo>
                    <a:pt x="38" y="19"/>
                    <a:pt x="39" y="19"/>
                    <a:pt x="39" y="18"/>
                  </a:cubicBezTo>
                  <a:cubicBezTo>
                    <a:pt x="41" y="14"/>
                    <a:pt x="43" y="12"/>
                    <a:pt x="46" y="12"/>
                  </a:cubicBezTo>
                  <a:cubicBezTo>
                    <a:pt x="72" y="12"/>
                    <a:pt x="72" y="12"/>
                    <a:pt x="72" y="12"/>
                  </a:cubicBezTo>
                  <a:cubicBezTo>
                    <a:pt x="73" y="12"/>
                    <a:pt x="75" y="12"/>
                    <a:pt x="78" y="18"/>
                  </a:cubicBezTo>
                  <a:cubicBezTo>
                    <a:pt x="78" y="18"/>
                    <a:pt x="79" y="19"/>
                    <a:pt x="79" y="19"/>
                  </a:cubicBezTo>
                  <a:cubicBezTo>
                    <a:pt x="81" y="23"/>
                    <a:pt x="84" y="30"/>
                    <a:pt x="93" y="30"/>
                  </a:cubicBezTo>
                  <a:cubicBezTo>
                    <a:pt x="198" y="30"/>
                    <a:pt x="198" y="30"/>
                    <a:pt x="198" y="30"/>
                  </a:cubicBezTo>
                  <a:cubicBezTo>
                    <a:pt x="200" y="30"/>
                    <a:pt x="202" y="31"/>
                    <a:pt x="202" y="33"/>
                  </a:cubicBezTo>
                  <a:cubicBezTo>
                    <a:pt x="202" y="39"/>
                    <a:pt x="202" y="39"/>
                    <a:pt x="202" y="39"/>
                  </a:cubicBezTo>
                  <a:cubicBezTo>
                    <a:pt x="202" y="39"/>
                    <a:pt x="202" y="42"/>
                    <a:pt x="200" y="42"/>
                  </a:cubicBezTo>
                  <a:cubicBezTo>
                    <a:pt x="160" y="42"/>
                    <a:pt x="40" y="42"/>
                    <a:pt x="40" y="42"/>
                  </a:cubicBezTo>
                  <a:cubicBezTo>
                    <a:pt x="35" y="42"/>
                    <a:pt x="30" y="46"/>
                    <a:pt x="29" y="51"/>
                  </a:cubicBezTo>
                  <a:cubicBezTo>
                    <a:pt x="13" y="138"/>
                    <a:pt x="13" y="138"/>
                    <a:pt x="13" y="138"/>
                  </a:cubicBezTo>
                  <a:cubicBezTo>
                    <a:pt x="13" y="138"/>
                    <a:pt x="13" y="141"/>
                    <a:pt x="13" y="136"/>
                  </a:cubicBezTo>
                  <a:cubicBezTo>
                    <a:pt x="13" y="110"/>
                    <a:pt x="13" y="33"/>
                    <a:pt x="13" y="33"/>
                  </a:cubicBezTo>
                  <a:cubicBezTo>
                    <a:pt x="13" y="31"/>
                    <a:pt x="14" y="30"/>
                    <a:pt x="16" y="3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nvGrpSpPr>
          <p:cNvPr id="37" name="组合 36"/>
          <p:cNvGrpSpPr/>
          <p:nvPr/>
        </p:nvGrpSpPr>
        <p:grpSpPr>
          <a:xfrm>
            <a:off x="885372" y="1424066"/>
            <a:ext cx="3221933" cy="4691921"/>
            <a:chOff x="885372" y="1424066"/>
            <a:chExt cx="3221933" cy="4691921"/>
          </a:xfrm>
        </p:grpSpPr>
        <p:sp>
          <p:nvSpPr>
            <p:cNvPr id="3" name="矩形 2"/>
            <p:cNvSpPr/>
            <p:nvPr/>
          </p:nvSpPr>
          <p:spPr>
            <a:xfrm>
              <a:off x="885372" y="1424066"/>
              <a:ext cx="3221933" cy="4691921"/>
            </a:xfrm>
            <a:prstGeom prst="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Group 126"/>
            <p:cNvGrpSpPr/>
            <p:nvPr/>
          </p:nvGrpSpPr>
          <p:grpSpPr>
            <a:xfrm>
              <a:off x="2039700" y="1965484"/>
              <a:ext cx="913276" cy="996860"/>
              <a:chOff x="1985963" y="2894013"/>
              <a:chExt cx="468313" cy="511175"/>
            </a:xfrm>
            <a:solidFill>
              <a:srgbClr val="00B0F0"/>
            </a:solidFill>
          </p:grpSpPr>
          <p:sp>
            <p:nvSpPr>
              <p:cNvPr id="26" name="Freeform 91"/>
              <p:cNvSpPr>
                <a:spLocks noEditPoints="1"/>
              </p:cNvSpPr>
              <p:nvPr/>
            </p:nvSpPr>
            <p:spPr bwMode="auto">
              <a:xfrm>
                <a:off x="1985963" y="3041650"/>
                <a:ext cx="468313" cy="295275"/>
              </a:xfrm>
              <a:custGeom>
                <a:avLst/>
                <a:gdLst>
                  <a:gd name="T0" fmla="*/ 188 w 221"/>
                  <a:gd name="T1" fmla="*/ 11 h 139"/>
                  <a:gd name="T2" fmla="*/ 182 w 221"/>
                  <a:gd name="T3" fmla="*/ 11 h 139"/>
                  <a:gd name="T4" fmla="*/ 180 w 221"/>
                  <a:gd name="T5" fmla="*/ 10 h 139"/>
                  <a:gd name="T6" fmla="*/ 180 w 221"/>
                  <a:gd name="T7" fmla="*/ 5 h 139"/>
                  <a:gd name="T8" fmla="*/ 175 w 221"/>
                  <a:gd name="T9" fmla="*/ 0 h 139"/>
                  <a:gd name="T10" fmla="*/ 2 w 221"/>
                  <a:gd name="T11" fmla="*/ 0 h 139"/>
                  <a:gd name="T12" fmla="*/ 0 w 221"/>
                  <a:gd name="T13" fmla="*/ 3 h 139"/>
                  <a:gd name="T14" fmla="*/ 0 w 221"/>
                  <a:gd name="T15" fmla="*/ 64 h 139"/>
                  <a:gd name="T16" fmla="*/ 74 w 221"/>
                  <a:gd name="T17" fmla="*/ 139 h 139"/>
                  <a:gd name="T18" fmla="*/ 105 w 221"/>
                  <a:gd name="T19" fmla="*/ 139 h 139"/>
                  <a:gd name="T20" fmla="*/ 175 w 221"/>
                  <a:gd name="T21" fmla="*/ 91 h 139"/>
                  <a:gd name="T22" fmla="*/ 178 w 221"/>
                  <a:gd name="T23" fmla="*/ 90 h 139"/>
                  <a:gd name="T24" fmla="*/ 188 w 221"/>
                  <a:gd name="T25" fmla="*/ 91 h 139"/>
                  <a:gd name="T26" fmla="*/ 221 w 221"/>
                  <a:gd name="T27" fmla="*/ 58 h 139"/>
                  <a:gd name="T28" fmla="*/ 221 w 221"/>
                  <a:gd name="T29" fmla="*/ 44 h 139"/>
                  <a:gd name="T30" fmla="*/ 188 w 221"/>
                  <a:gd name="T31" fmla="*/ 11 h 139"/>
                  <a:gd name="T32" fmla="*/ 207 w 221"/>
                  <a:gd name="T33" fmla="*/ 58 h 139"/>
                  <a:gd name="T34" fmla="*/ 188 w 221"/>
                  <a:gd name="T35" fmla="*/ 77 h 139"/>
                  <a:gd name="T36" fmla="*/ 182 w 221"/>
                  <a:gd name="T37" fmla="*/ 76 h 139"/>
                  <a:gd name="T38" fmla="*/ 179 w 221"/>
                  <a:gd name="T39" fmla="*/ 73 h 139"/>
                  <a:gd name="T40" fmla="*/ 180 w 221"/>
                  <a:gd name="T41" fmla="*/ 64 h 139"/>
                  <a:gd name="T42" fmla="*/ 180 w 221"/>
                  <a:gd name="T43" fmla="*/ 28 h 139"/>
                  <a:gd name="T44" fmla="*/ 182 w 221"/>
                  <a:gd name="T45" fmla="*/ 26 h 139"/>
                  <a:gd name="T46" fmla="*/ 188 w 221"/>
                  <a:gd name="T47" fmla="*/ 25 h 139"/>
                  <a:gd name="T48" fmla="*/ 207 w 221"/>
                  <a:gd name="T49" fmla="*/ 44 h 139"/>
                  <a:gd name="T50" fmla="*/ 207 w 221"/>
                  <a:gd name="T51" fmla="*/ 5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1" h="139">
                    <a:moveTo>
                      <a:pt x="188" y="11"/>
                    </a:moveTo>
                    <a:cubicBezTo>
                      <a:pt x="186" y="11"/>
                      <a:pt x="184" y="11"/>
                      <a:pt x="182" y="11"/>
                    </a:cubicBezTo>
                    <a:cubicBezTo>
                      <a:pt x="182" y="11"/>
                      <a:pt x="180" y="12"/>
                      <a:pt x="180" y="10"/>
                    </a:cubicBezTo>
                    <a:cubicBezTo>
                      <a:pt x="180" y="5"/>
                      <a:pt x="180" y="5"/>
                      <a:pt x="180" y="5"/>
                    </a:cubicBezTo>
                    <a:cubicBezTo>
                      <a:pt x="180" y="5"/>
                      <a:pt x="180" y="0"/>
                      <a:pt x="175" y="0"/>
                    </a:cubicBezTo>
                    <a:cubicBezTo>
                      <a:pt x="132" y="0"/>
                      <a:pt x="47" y="0"/>
                      <a:pt x="2" y="0"/>
                    </a:cubicBezTo>
                    <a:cubicBezTo>
                      <a:pt x="0" y="0"/>
                      <a:pt x="0" y="3"/>
                      <a:pt x="0" y="3"/>
                    </a:cubicBezTo>
                    <a:cubicBezTo>
                      <a:pt x="0" y="64"/>
                      <a:pt x="0" y="64"/>
                      <a:pt x="0" y="64"/>
                    </a:cubicBezTo>
                    <a:cubicBezTo>
                      <a:pt x="0" y="105"/>
                      <a:pt x="33" y="139"/>
                      <a:pt x="74" y="139"/>
                    </a:cubicBezTo>
                    <a:cubicBezTo>
                      <a:pt x="105" y="139"/>
                      <a:pt x="105" y="139"/>
                      <a:pt x="105" y="139"/>
                    </a:cubicBezTo>
                    <a:cubicBezTo>
                      <a:pt x="138" y="139"/>
                      <a:pt x="165" y="120"/>
                      <a:pt x="175" y="91"/>
                    </a:cubicBezTo>
                    <a:cubicBezTo>
                      <a:pt x="176" y="89"/>
                      <a:pt x="178" y="90"/>
                      <a:pt x="178" y="90"/>
                    </a:cubicBezTo>
                    <a:cubicBezTo>
                      <a:pt x="181" y="91"/>
                      <a:pt x="185" y="91"/>
                      <a:pt x="188" y="91"/>
                    </a:cubicBezTo>
                    <a:cubicBezTo>
                      <a:pt x="206" y="91"/>
                      <a:pt x="221" y="76"/>
                      <a:pt x="221" y="58"/>
                    </a:cubicBezTo>
                    <a:cubicBezTo>
                      <a:pt x="221" y="44"/>
                      <a:pt x="221" y="44"/>
                      <a:pt x="221" y="44"/>
                    </a:cubicBezTo>
                    <a:cubicBezTo>
                      <a:pt x="221" y="26"/>
                      <a:pt x="206" y="11"/>
                      <a:pt x="188" y="11"/>
                    </a:cubicBezTo>
                    <a:close/>
                    <a:moveTo>
                      <a:pt x="207" y="58"/>
                    </a:moveTo>
                    <a:cubicBezTo>
                      <a:pt x="207" y="69"/>
                      <a:pt x="198" y="77"/>
                      <a:pt x="188" y="77"/>
                    </a:cubicBezTo>
                    <a:cubicBezTo>
                      <a:pt x="186" y="77"/>
                      <a:pt x="184" y="77"/>
                      <a:pt x="182" y="76"/>
                    </a:cubicBezTo>
                    <a:cubicBezTo>
                      <a:pt x="181" y="76"/>
                      <a:pt x="179" y="76"/>
                      <a:pt x="179" y="73"/>
                    </a:cubicBezTo>
                    <a:cubicBezTo>
                      <a:pt x="180" y="70"/>
                      <a:pt x="180" y="68"/>
                      <a:pt x="180" y="64"/>
                    </a:cubicBezTo>
                    <a:cubicBezTo>
                      <a:pt x="180" y="28"/>
                      <a:pt x="180" y="28"/>
                      <a:pt x="180" y="28"/>
                    </a:cubicBezTo>
                    <a:cubicBezTo>
                      <a:pt x="180" y="26"/>
                      <a:pt x="181" y="26"/>
                      <a:pt x="182" y="26"/>
                    </a:cubicBezTo>
                    <a:cubicBezTo>
                      <a:pt x="184" y="25"/>
                      <a:pt x="186" y="25"/>
                      <a:pt x="188" y="25"/>
                    </a:cubicBezTo>
                    <a:cubicBezTo>
                      <a:pt x="198" y="25"/>
                      <a:pt x="207" y="33"/>
                      <a:pt x="207" y="44"/>
                    </a:cubicBezTo>
                    <a:lnTo>
                      <a:pt x="207"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AU">
                  <a:solidFill>
                    <a:schemeClr val="tx1">
                      <a:lumMod val="50000"/>
                      <a:lumOff val="50000"/>
                    </a:schemeClr>
                  </a:solidFill>
                </a:endParaRPr>
              </a:p>
            </p:txBody>
          </p:sp>
          <p:sp>
            <p:nvSpPr>
              <p:cNvPr id="27" name="Freeform 92"/>
              <p:cNvSpPr>
                <a:spLocks/>
              </p:cNvSpPr>
              <p:nvPr/>
            </p:nvSpPr>
            <p:spPr bwMode="auto">
              <a:xfrm>
                <a:off x="2005013" y="3357563"/>
                <a:ext cx="354013" cy="47625"/>
              </a:xfrm>
              <a:custGeom>
                <a:avLst/>
                <a:gdLst>
                  <a:gd name="T0" fmla="*/ 167 w 167"/>
                  <a:gd name="T1" fmla="*/ 17 h 22"/>
                  <a:gd name="T2" fmla="*/ 162 w 167"/>
                  <a:gd name="T3" fmla="*/ 22 h 22"/>
                  <a:gd name="T4" fmla="*/ 5 w 167"/>
                  <a:gd name="T5" fmla="*/ 22 h 22"/>
                  <a:gd name="T6" fmla="*/ 0 w 167"/>
                  <a:gd name="T7" fmla="*/ 17 h 22"/>
                  <a:gd name="T8" fmla="*/ 0 w 167"/>
                  <a:gd name="T9" fmla="*/ 5 h 22"/>
                  <a:gd name="T10" fmla="*/ 5 w 167"/>
                  <a:gd name="T11" fmla="*/ 0 h 22"/>
                  <a:gd name="T12" fmla="*/ 162 w 167"/>
                  <a:gd name="T13" fmla="*/ 0 h 22"/>
                  <a:gd name="T14" fmla="*/ 167 w 167"/>
                  <a:gd name="T15" fmla="*/ 5 h 22"/>
                  <a:gd name="T16" fmla="*/ 167 w 167"/>
                  <a:gd name="T17"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22">
                    <a:moveTo>
                      <a:pt x="167" y="17"/>
                    </a:moveTo>
                    <a:cubicBezTo>
                      <a:pt x="167" y="19"/>
                      <a:pt x="165" y="22"/>
                      <a:pt x="162" y="22"/>
                    </a:cubicBezTo>
                    <a:cubicBezTo>
                      <a:pt x="5" y="22"/>
                      <a:pt x="5" y="22"/>
                      <a:pt x="5" y="22"/>
                    </a:cubicBezTo>
                    <a:cubicBezTo>
                      <a:pt x="2" y="22"/>
                      <a:pt x="0" y="19"/>
                      <a:pt x="0" y="17"/>
                    </a:cubicBezTo>
                    <a:cubicBezTo>
                      <a:pt x="0" y="5"/>
                      <a:pt x="0" y="5"/>
                      <a:pt x="0" y="5"/>
                    </a:cubicBezTo>
                    <a:cubicBezTo>
                      <a:pt x="0" y="2"/>
                      <a:pt x="2" y="0"/>
                      <a:pt x="5" y="0"/>
                    </a:cubicBezTo>
                    <a:cubicBezTo>
                      <a:pt x="162" y="0"/>
                      <a:pt x="162" y="0"/>
                      <a:pt x="162" y="0"/>
                    </a:cubicBezTo>
                    <a:cubicBezTo>
                      <a:pt x="165" y="0"/>
                      <a:pt x="167" y="2"/>
                      <a:pt x="167" y="5"/>
                    </a:cubicBezTo>
                    <a:cubicBezTo>
                      <a:pt x="167" y="17"/>
                      <a:pt x="167" y="17"/>
                      <a:pt x="167"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AU">
                  <a:solidFill>
                    <a:schemeClr val="tx1">
                      <a:lumMod val="50000"/>
                      <a:lumOff val="50000"/>
                    </a:schemeClr>
                  </a:solidFill>
                </a:endParaRPr>
              </a:p>
            </p:txBody>
          </p:sp>
          <p:sp>
            <p:nvSpPr>
              <p:cNvPr id="28" name="Freeform 93"/>
              <p:cNvSpPr>
                <a:spLocks/>
              </p:cNvSpPr>
              <p:nvPr/>
            </p:nvSpPr>
            <p:spPr bwMode="auto">
              <a:xfrm>
                <a:off x="2103438" y="2906713"/>
                <a:ext cx="57150" cy="109538"/>
              </a:xfrm>
              <a:custGeom>
                <a:avLst/>
                <a:gdLst>
                  <a:gd name="T0" fmla="*/ 9 w 27"/>
                  <a:gd name="T1" fmla="*/ 52 h 52"/>
                  <a:gd name="T2" fmla="*/ 6 w 27"/>
                  <a:gd name="T3" fmla="*/ 52 h 52"/>
                  <a:gd name="T4" fmla="*/ 1 w 27"/>
                  <a:gd name="T5" fmla="*/ 44 h 52"/>
                  <a:gd name="T6" fmla="*/ 10 w 27"/>
                  <a:gd name="T7" fmla="*/ 34 h 52"/>
                  <a:gd name="T8" fmla="*/ 16 w 27"/>
                  <a:gd name="T9" fmla="*/ 29 h 52"/>
                  <a:gd name="T10" fmla="*/ 16 w 27"/>
                  <a:gd name="T11" fmla="*/ 29 h 52"/>
                  <a:gd name="T12" fmla="*/ 9 w 27"/>
                  <a:gd name="T13" fmla="*/ 20 h 52"/>
                  <a:gd name="T14" fmla="*/ 0 w 27"/>
                  <a:gd name="T15" fmla="*/ 9 h 52"/>
                  <a:gd name="T16" fmla="*/ 5 w 27"/>
                  <a:gd name="T17" fmla="*/ 1 h 52"/>
                  <a:gd name="T18" fmla="*/ 12 w 27"/>
                  <a:gd name="T19" fmla="*/ 2 h 52"/>
                  <a:gd name="T20" fmla="*/ 11 w 27"/>
                  <a:gd name="T21" fmla="*/ 7 h 52"/>
                  <a:gd name="T22" fmla="*/ 9 w 27"/>
                  <a:gd name="T23" fmla="*/ 9 h 52"/>
                  <a:gd name="T24" fmla="*/ 15 w 27"/>
                  <a:gd name="T25" fmla="*/ 15 h 52"/>
                  <a:gd name="T26" fmla="*/ 25 w 27"/>
                  <a:gd name="T27" fmla="*/ 31 h 52"/>
                  <a:gd name="T28" fmla="*/ 16 w 27"/>
                  <a:gd name="T29" fmla="*/ 40 h 52"/>
                  <a:gd name="T30" fmla="*/ 10 w 27"/>
                  <a:gd name="T31" fmla="*/ 44 h 52"/>
                  <a:gd name="T32" fmla="*/ 12 w 27"/>
                  <a:gd name="T33" fmla="*/ 46 h 52"/>
                  <a:gd name="T34" fmla="*/ 13 w 27"/>
                  <a:gd name="T35" fmla="*/ 51 h 52"/>
                  <a:gd name="T36" fmla="*/ 9 w 27"/>
                  <a:gd name="T3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52">
                    <a:moveTo>
                      <a:pt x="9" y="52"/>
                    </a:moveTo>
                    <a:cubicBezTo>
                      <a:pt x="8" y="52"/>
                      <a:pt x="7" y="52"/>
                      <a:pt x="6" y="52"/>
                    </a:cubicBezTo>
                    <a:cubicBezTo>
                      <a:pt x="3" y="49"/>
                      <a:pt x="1" y="47"/>
                      <a:pt x="1" y="44"/>
                    </a:cubicBezTo>
                    <a:cubicBezTo>
                      <a:pt x="1" y="40"/>
                      <a:pt x="6" y="37"/>
                      <a:pt x="10" y="34"/>
                    </a:cubicBezTo>
                    <a:cubicBezTo>
                      <a:pt x="12" y="33"/>
                      <a:pt x="15" y="31"/>
                      <a:pt x="16" y="29"/>
                    </a:cubicBezTo>
                    <a:cubicBezTo>
                      <a:pt x="16" y="29"/>
                      <a:pt x="16" y="29"/>
                      <a:pt x="16" y="29"/>
                    </a:cubicBezTo>
                    <a:cubicBezTo>
                      <a:pt x="17" y="26"/>
                      <a:pt x="14" y="24"/>
                      <a:pt x="9" y="20"/>
                    </a:cubicBezTo>
                    <a:cubicBezTo>
                      <a:pt x="4" y="17"/>
                      <a:pt x="0" y="13"/>
                      <a:pt x="0" y="9"/>
                    </a:cubicBezTo>
                    <a:cubicBezTo>
                      <a:pt x="0" y="6"/>
                      <a:pt x="2" y="3"/>
                      <a:pt x="5" y="1"/>
                    </a:cubicBezTo>
                    <a:cubicBezTo>
                      <a:pt x="7" y="0"/>
                      <a:pt x="10" y="0"/>
                      <a:pt x="12" y="2"/>
                    </a:cubicBezTo>
                    <a:cubicBezTo>
                      <a:pt x="14" y="3"/>
                      <a:pt x="14" y="6"/>
                      <a:pt x="11" y="7"/>
                    </a:cubicBezTo>
                    <a:cubicBezTo>
                      <a:pt x="10" y="8"/>
                      <a:pt x="9" y="8"/>
                      <a:pt x="9" y="9"/>
                    </a:cubicBezTo>
                    <a:cubicBezTo>
                      <a:pt x="9" y="10"/>
                      <a:pt x="13" y="13"/>
                      <a:pt x="15" y="15"/>
                    </a:cubicBezTo>
                    <a:cubicBezTo>
                      <a:pt x="21" y="19"/>
                      <a:pt x="27" y="24"/>
                      <a:pt x="25" y="31"/>
                    </a:cubicBezTo>
                    <a:cubicBezTo>
                      <a:pt x="24" y="35"/>
                      <a:pt x="20" y="37"/>
                      <a:pt x="16" y="40"/>
                    </a:cubicBezTo>
                    <a:cubicBezTo>
                      <a:pt x="14" y="41"/>
                      <a:pt x="10" y="43"/>
                      <a:pt x="10" y="44"/>
                    </a:cubicBezTo>
                    <a:cubicBezTo>
                      <a:pt x="10" y="44"/>
                      <a:pt x="11" y="45"/>
                      <a:pt x="12" y="46"/>
                    </a:cubicBezTo>
                    <a:cubicBezTo>
                      <a:pt x="14" y="47"/>
                      <a:pt x="15" y="50"/>
                      <a:pt x="13" y="51"/>
                    </a:cubicBezTo>
                    <a:cubicBezTo>
                      <a:pt x="12" y="52"/>
                      <a:pt x="10" y="52"/>
                      <a:pt x="9"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AU">
                  <a:solidFill>
                    <a:schemeClr val="tx1">
                      <a:lumMod val="50000"/>
                      <a:lumOff val="50000"/>
                    </a:schemeClr>
                  </a:solidFill>
                </a:endParaRPr>
              </a:p>
            </p:txBody>
          </p:sp>
          <p:sp>
            <p:nvSpPr>
              <p:cNvPr id="29" name="Freeform 94"/>
              <p:cNvSpPr>
                <a:spLocks/>
              </p:cNvSpPr>
              <p:nvPr/>
            </p:nvSpPr>
            <p:spPr bwMode="auto">
              <a:xfrm>
                <a:off x="2195513" y="2894013"/>
                <a:ext cx="60325" cy="112713"/>
              </a:xfrm>
              <a:custGeom>
                <a:avLst/>
                <a:gdLst>
                  <a:gd name="T0" fmla="*/ 10 w 28"/>
                  <a:gd name="T1" fmla="*/ 53 h 53"/>
                  <a:gd name="T2" fmla="*/ 6 w 28"/>
                  <a:gd name="T3" fmla="*/ 52 h 53"/>
                  <a:gd name="T4" fmla="*/ 1 w 28"/>
                  <a:gd name="T5" fmla="*/ 44 h 53"/>
                  <a:gd name="T6" fmla="*/ 10 w 28"/>
                  <a:gd name="T7" fmla="*/ 34 h 53"/>
                  <a:gd name="T8" fmla="*/ 16 w 28"/>
                  <a:gd name="T9" fmla="*/ 29 h 53"/>
                  <a:gd name="T10" fmla="*/ 16 w 28"/>
                  <a:gd name="T11" fmla="*/ 29 h 53"/>
                  <a:gd name="T12" fmla="*/ 9 w 28"/>
                  <a:gd name="T13" fmla="*/ 20 h 53"/>
                  <a:gd name="T14" fmla="*/ 0 w 28"/>
                  <a:gd name="T15" fmla="*/ 9 h 53"/>
                  <a:gd name="T16" fmla="*/ 6 w 28"/>
                  <a:gd name="T17" fmla="*/ 1 h 53"/>
                  <a:gd name="T18" fmla="*/ 13 w 28"/>
                  <a:gd name="T19" fmla="*/ 2 h 53"/>
                  <a:gd name="T20" fmla="*/ 12 w 28"/>
                  <a:gd name="T21" fmla="*/ 7 h 53"/>
                  <a:gd name="T22" fmla="*/ 10 w 28"/>
                  <a:gd name="T23" fmla="*/ 9 h 53"/>
                  <a:gd name="T24" fmla="*/ 16 w 28"/>
                  <a:gd name="T25" fmla="*/ 15 h 53"/>
                  <a:gd name="T26" fmla="*/ 26 w 28"/>
                  <a:gd name="T27" fmla="*/ 31 h 53"/>
                  <a:gd name="T28" fmla="*/ 16 w 28"/>
                  <a:gd name="T29" fmla="*/ 40 h 53"/>
                  <a:gd name="T30" fmla="*/ 11 w 28"/>
                  <a:gd name="T31" fmla="*/ 44 h 53"/>
                  <a:gd name="T32" fmla="*/ 13 w 28"/>
                  <a:gd name="T33" fmla="*/ 46 h 53"/>
                  <a:gd name="T34" fmla="*/ 13 w 28"/>
                  <a:gd name="T35" fmla="*/ 51 h 53"/>
                  <a:gd name="T36" fmla="*/ 10 w 28"/>
                  <a:gd name="T37"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53">
                    <a:moveTo>
                      <a:pt x="10" y="53"/>
                    </a:moveTo>
                    <a:cubicBezTo>
                      <a:pt x="8" y="53"/>
                      <a:pt x="7" y="52"/>
                      <a:pt x="6" y="52"/>
                    </a:cubicBezTo>
                    <a:cubicBezTo>
                      <a:pt x="3" y="49"/>
                      <a:pt x="1" y="47"/>
                      <a:pt x="1" y="44"/>
                    </a:cubicBezTo>
                    <a:cubicBezTo>
                      <a:pt x="1" y="40"/>
                      <a:pt x="6" y="37"/>
                      <a:pt x="10" y="34"/>
                    </a:cubicBezTo>
                    <a:cubicBezTo>
                      <a:pt x="13" y="33"/>
                      <a:pt x="16" y="31"/>
                      <a:pt x="16" y="29"/>
                    </a:cubicBezTo>
                    <a:cubicBezTo>
                      <a:pt x="16" y="29"/>
                      <a:pt x="16" y="29"/>
                      <a:pt x="16" y="29"/>
                    </a:cubicBezTo>
                    <a:cubicBezTo>
                      <a:pt x="17" y="27"/>
                      <a:pt x="14" y="24"/>
                      <a:pt x="9" y="20"/>
                    </a:cubicBezTo>
                    <a:cubicBezTo>
                      <a:pt x="5" y="17"/>
                      <a:pt x="0" y="13"/>
                      <a:pt x="0" y="9"/>
                    </a:cubicBezTo>
                    <a:cubicBezTo>
                      <a:pt x="0" y="6"/>
                      <a:pt x="2" y="4"/>
                      <a:pt x="6" y="1"/>
                    </a:cubicBezTo>
                    <a:cubicBezTo>
                      <a:pt x="8" y="0"/>
                      <a:pt x="11" y="0"/>
                      <a:pt x="13" y="2"/>
                    </a:cubicBezTo>
                    <a:cubicBezTo>
                      <a:pt x="14" y="3"/>
                      <a:pt x="14" y="6"/>
                      <a:pt x="12" y="7"/>
                    </a:cubicBezTo>
                    <a:cubicBezTo>
                      <a:pt x="11" y="8"/>
                      <a:pt x="10" y="9"/>
                      <a:pt x="10" y="9"/>
                    </a:cubicBezTo>
                    <a:cubicBezTo>
                      <a:pt x="10" y="10"/>
                      <a:pt x="13" y="13"/>
                      <a:pt x="16" y="15"/>
                    </a:cubicBezTo>
                    <a:cubicBezTo>
                      <a:pt x="21" y="19"/>
                      <a:pt x="28" y="24"/>
                      <a:pt x="26" y="31"/>
                    </a:cubicBezTo>
                    <a:cubicBezTo>
                      <a:pt x="25" y="35"/>
                      <a:pt x="20" y="38"/>
                      <a:pt x="16" y="40"/>
                    </a:cubicBezTo>
                    <a:cubicBezTo>
                      <a:pt x="15" y="41"/>
                      <a:pt x="11" y="44"/>
                      <a:pt x="11" y="44"/>
                    </a:cubicBezTo>
                    <a:cubicBezTo>
                      <a:pt x="11" y="44"/>
                      <a:pt x="11" y="45"/>
                      <a:pt x="13" y="46"/>
                    </a:cubicBezTo>
                    <a:cubicBezTo>
                      <a:pt x="15" y="47"/>
                      <a:pt x="15" y="50"/>
                      <a:pt x="13" y="51"/>
                    </a:cubicBezTo>
                    <a:cubicBezTo>
                      <a:pt x="12" y="52"/>
                      <a:pt x="11" y="53"/>
                      <a:pt x="10"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AU">
                  <a:solidFill>
                    <a:schemeClr val="tx1">
                      <a:lumMod val="50000"/>
                      <a:lumOff val="50000"/>
                    </a:schemeClr>
                  </a:solidFill>
                </a:endParaRPr>
              </a:p>
            </p:txBody>
          </p:sp>
        </p:grpSp>
        <p:cxnSp>
          <p:nvCxnSpPr>
            <p:cNvPr id="31" name="直接连接符 30"/>
            <p:cNvCxnSpPr/>
            <p:nvPr/>
          </p:nvCxnSpPr>
          <p:spPr>
            <a:xfrm>
              <a:off x="1342096" y="3387777"/>
              <a:ext cx="2308485" cy="0"/>
            </a:xfrm>
            <a:prstGeom prst="line">
              <a:avLst/>
            </a:prstGeom>
            <a:ln>
              <a:solidFill>
                <a:srgbClr val="00B0F0"/>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1073472" y="3917678"/>
              <a:ext cx="2845732" cy="1303954"/>
              <a:chOff x="1073472" y="3917678"/>
              <a:chExt cx="2845732" cy="1303954"/>
            </a:xfrm>
          </p:grpSpPr>
          <p:sp>
            <p:nvSpPr>
              <p:cNvPr id="32" name="文本框 31"/>
              <p:cNvSpPr txBox="1"/>
              <p:nvPr/>
            </p:nvSpPr>
            <p:spPr>
              <a:xfrm>
                <a:off x="1685860" y="3917678"/>
                <a:ext cx="1620957" cy="523220"/>
              </a:xfrm>
              <a:prstGeom prst="rect">
                <a:avLst/>
              </a:prstGeom>
              <a:noFill/>
            </p:spPr>
            <p:txBody>
              <a:bodyPr wrap="none"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添加标题</a:t>
                </a:r>
              </a:p>
            </p:txBody>
          </p:sp>
          <p:sp>
            <p:nvSpPr>
              <p:cNvPr id="33" name="矩形 32"/>
              <p:cNvSpPr/>
              <p:nvPr/>
            </p:nvSpPr>
            <p:spPr>
              <a:xfrm>
                <a:off x="1073472" y="4482968"/>
                <a:ext cx="2845732" cy="738664"/>
              </a:xfrm>
              <a:prstGeom prst="rect">
                <a:avLst/>
              </a:prstGeom>
            </p:spPr>
            <p:txBody>
              <a:bodyPr wrap="square">
                <a:spAutoFit/>
              </a:bodyPr>
              <a:lstStyle/>
              <a:p>
                <a:pPr algn="ct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点击添加文字文本点击添加文字文本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121290419"/>
      </p:ext>
    </p:extLst>
  </p:cSld>
  <p:clrMapOvr>
    <a:masterClrMapping/>
  </p:clrMapOvr>
  <p:transition spd="slow" advTm="391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9" presetClass="entr" presetSubtype="0" decel="100000" fill="hold" nodeType="afterEffect">
                                  <p:stCondLst>
                                    <p:cond delay="0"/>
                                  </p:stCondLst>
                                  <p:childTnLst>
                                    <p:set>
                                      <p:cBhvr>
                                        <p:cTn id="15" dur="1" fill="hold">
                                          <p:stCondLst>
                                            <p:cond delay="0"/>
                                          </p:stCondLst>
                                        </p:cTn>
                                        <p:tgtEl>
                                          <p:spTgt spid="38"/>
                                        </p:tgtEl>
                                        <p:attrNameLst>
                                          <p:attrName>style.visibility</p:attrName>
                                        </p:attrNameLst>
                                      </p:cBhvr>
                                      <p:to>
                                        <p:strVal val="visible"/>
                                      </p:to>
                                    </p:set>
                                    <p:anim calcmode="lin" valueType="num">
                                      <p:cBhvr>
                                        <p:cTn id="16" dur="500" fill="hold"/>
                                        <p:tgtEl>
                                          <p:spTgt spid="38"/>
                                        </p:tgtEl>
                                        <p:attrNameLst>
                                          <p:attrName>ppt_w</p:attrName>
                                        </p:attrNameLst>
                                      </p:cBhvr>
                                      <p:tavLst>
                                        <p:tav tm="0">
                                          <p:val>
                                            <p:fltVal val="0"/>
                                          </p:val>
                                        </p:tav>
                                        <p:tav tm="100000">
                                          <p:val>
                                            <p:strVal val="#ppt_w"/>
                                          </p:val>
                                        </p:tav>
                                      </p:tavLst>
                                    </p:anim>
                                    <p:anim calcmode="lin" valueType="num">
                                      <p:cBhvr>
                                        <p:cTn id="17" dur="500" fill="hold"/>
                                        <p:tgtEl>
                                          <p:spTgt spid="38"/>
                                        </p:tgtEl>
                                        <p:attrNameLst>
                                          <p:attrName>ppt_h</p:attrName>
                                        </p:attrNameLst>
                                      </p:cBhvr>
                                      <p:tavLst>
                                        <p:tav tm="0">
                                          <p:val>
                                            <p:fltVal val="0"/>
                                          </p:val>
                                        </p:tav>
                                        <p:tav tm="100000">
                                          <p:val>
                                            <p:strVal val="#ppt_h"/>
                                          </p:val>
                                        </p:tav>
                                      </p:tavLst>
                                    </p:anim>
                                    <p:anim calcmode="lin" valueType="num">
                                      <p:cBhvr>
                                        <p:cTn id="18" dur="500" fill="hold"/>
                                        <p:tgtEl>
                                          <p:spTgt spid="38"/>
                                        </p:tgtEl>
                                        <p:attrNameLst>
                                          <p:attrName>style.rotation</p:attrName>
                                        </p:attrNameLst>
                                      </p:cBhvr>
                                      <p:tavLst>
                                        <p:tav tm="0">
                                          <p:val>
                                            <p:fltVal val="360"/>
                                          </p:val>
                                        </p:tav>
                                        <p:tav tm="100000">
                                          <p:val>
                                            <p:fltVal val="0"/>
                                          </p:val>
                                        </p:tav>
                                      </p:tavLst>
                                    </p:anim>
                                    <p:animEffect transition="in" filter="fade">
                                      <p:cBhvr>
                                        <p:cTn id="19" dur="500"/>
                                        <p:tgtEl>
                                          <p:spTgt spid="38"/>
                                        </p:tgtEl>
                                      </p:cBhvr>
                                    </p:animEffect>
                                  </p:childTnLst>
                                </p:cTn>
                              </p:par>
                              <p:par>
                                <p:cTn id="20" presetID="49" presetClass="entr" presetSubtype="0" decel="100000" fill="hold" nodeType="withEffect">
                                  <p:stCondLst>
                                    <p:cond delay="250"/>
                                  </p:stCondLst>
                                  <p:childTnLst>
                                    <p:set>
                                      <p:cBhvr>
                                        <p:cTn id="21" dur="1" fill="hold">
                                          <p:stCondLst>
                                            <p:cond delay="0"/>
                                          </p:stCondLst>
                                        </p:cTn>
                                        <p:tgtEl>
                                          <p:spTgt spid="39"/>
                                        </p:tgtEl>
                                        <p:attrNameLst>
                                          <p:attrName>style.visibility</p:attrName>
                                        </p:attrNameLst>
                                      </p:cBhvr>
                                      <p:to>
                                        <p:strVal val="visible"/>
                                      </p:to>
                                    </p:set>
                                    <p:anim calcmode="lin" valueType="num">
                                      <p:cBhvr>
                                        <p:cTn id="22" dur="500" fill="hold"/>
                                        <p:tgtEl>
                                          <p:spTgt spid="39"/>
                                        </p:tgtEl>
                                        <p:attrNameLst>
                                          <p:attrName>ppt_w</p:attrName>
                                        </p:attrNameLst>
                                      </p:cBhvr>
                                      <p:tavLst>
                                        <p:tav tm="0">
                                          <p:val>
                                            <p:fltVal val="0"/>
                                          </p:val>
                                        </p:tav>
                                        <p:tav tm="100000">
                                          <p:val>
                                            <p:strVal val="#ppt_w"/>
                                          </p:val>
                                        </p:tav>
                                      </p:tavLst>
                                    </p:anim>
                                    <p:anim calcmode="lin" valueType="num">
                                      <p:cBhvr>
                                        <p:cTn id="23" dur="500" fill="hold"/>
                                        <p:tgtEl>
                                          <p:spTgt spid="39"/>
                                        </p:tgtEl>
                                        <p:attrNameLst>
                                          <p:attrName>ppt_h</p:attrName>
                                        </p:attrNameLst>
                                      </p:cBhvr>
                                      <p:tavLst>
                                        <p:tav tm="0">
                                          <p:val>
                                            <p:fltVal val="0"/>
                                          </p:val>
                                        </p:tav>
                                        <p:tav tm="100000">
                                          <p:val>
                                            <p:strVal val="#ppt_h"/>
                                          </p:val>
                                        </p:tav>
                                      </p:tavLst>
                                    </p:anim>
                                    <p:anim calcmode="lin" valueType="num">
                                      <p:cBhvr>
                                        <p:cTn id="24" dur="500" fill="hold"/>
                                        <p:tgtEl>
                                          <p:spTgt spid="39"/>
                                        </p:tgtEl>
                                        <p:attrNameLst>
                                          <p:attrName>style.rotation</p:attrName>
                                        </p:attrNameLst>
                                      </p:cBhvr>
                                      <p:tavLst>
                                        <p:tav tm="0">
                                          <p:val>
                                            <p:fltVal val="360"/>
                                          </p:val>
                                        </p:tav>
                                        <p:tav tm="100000">
                                          <p:val>
                                            <p:fltVal val="0"/>
                                          </p:val>
                                        </p:tav>
                                      </p:tavLst>
                                    </p:anim>
                                    <p:animEffect transition="in" filter="fade">
                                      <p:cBhvr>
                                        <p:cTn id="25" dur="500"/>
                                        <p:tgtEl>
                                          <p:spTgt spid="39"/>
                                        </p:tgtEl>
                                      </p:cBhvr>
                                    </p:animEffect>
                                  </p:childTnLst>
                                </p:cTn>
                              </p:par>
                              <p:par>
                                <p:cTn id="26" presetID="49" presetClass="entr" presetSubtype="0" decel="100000" fill="hold" nodeType="withEffect">
                                  <p:stCondLst>
                                    <p:cond delay="500"/>
                                  </p:stCondLst>
                                  <p:childTnLst>
                                    <p:set>
                                      <p:cBhvr>
                                        <p:cTn id="27" dur="1" fill="hold">
                                          <p:stCondLst>
                                            <p:cond delay="0"/>
                                          </p:stCondLst>
                                        </p:cTn>
                                        <p:tgtEl>
                                          <p:spTgt spid="40"/>
                                        </p:tgtEl>
                                        <p:attrNameLst>
                                          <p:attrName>style.visibility</p:attrName>
                                        </p:attrNameLst>
                                      </p:cBhvr>
                                      <p:to>
                                        <p:strVal val="visible"/>
                                      </p:to>
                                    </p:set>
                                    <p:anim calcmode="lin" valueType="num">
                                      <p:cBhvr>
                                        <p:cTn id="28" dur="500" fill="hold"/>
                                        <p:tgtEl>
                                          <p:spTgt spid="40"/>
                                        </p:tgtEl>
                                        <p:attrNameLst>
                                          <p:attrName>ppt_w</p:attrName>
                                        </p:attrNameLst>
                                      </p:cBhvr>
                                      <p:tavLst>
                                        <p:tav tm="0">
                                          <p:val>
                                            <p:fltVal val="0"/>
                                          </p:val>
                                        </p:tav>
                                        <p:tav tm="100000">
                                          <p:val>
                                            <p:strVal val="#ppt_w"/>
                                          </p:val>
                                        </p:tav>
                                      </p:tavLst>
                                    </p:anim>
                                    <p:anim calcmode="lin" valueType="num">
                                      <p:cBhvr>
                                        <p:cTn id="29" dur="500" fill="hold"/>
                                        <p:tgtEl>
                                          <p:spTgt spid="40"/>
                                        </p:tgtEl>
                                        <p:attrNameLst>
                                          <p:attrName>ppt_h</p:attrName>
                                        </p:attrNameLst>
                                      </p:cBhvr>
                                      <p:tavLst>
                                        <p:tav tm="0">
                                          <p:val>
                                            <p:fltVal val="0"/>
                                          </p:val>
                                        </p:tav>
                                        <p:tav tm="100000">
                                          <p:val>
                                            <p:strVal val="#ppt_h"/>
                                          </p:val>
                                        </p:tav>
                                      </p:tavLst>
                                    </p:anim>
                                    <p:anim calcmode="lin" valueType="num">
                                      <p:cBhvr>
                                        <p:cTn id="30" dur="500" fill="hold"/>
                                        <p:tgtEl>
                                          <p:spTgt spid="40"/>
                                        </p:tgtEl>
                                        <p:attrNameLst>
                                          <p:attrName>style.rotation</p:attrName>
                                        </p:attrNameLst>
                                      </p:cBhvr>
                                      <p:tavLst>
                                        <p:tav tm="0">
                                          <p:val>
                                            <p:fltVal val="360"/>
                                          </p:val>
                                        </p:tav>
                                        <p:tav tm="100000">
                                          <p:val>
                                            <p:fltVal val="0"/>
                                          </p:val>
                                        </p:tav>
                                      </p:tavLst>
                                    </p:anim>
                                    <p:animEffect transition="in" filter="fade">
                                      <p:cBhvr>
                                        <p:cTn id="31" dur="500"/>
                                        <p:tgtEl>
                                          <p:spTgt spid="40"/>
                                        </p:tgtEl>
                                      </p:cBhvr>
                                    </p:animEffect>
                                  </p:childTnLst>
                                </p:cTn>
                              </p:par>
                            </p:childTnLst>
                          </p:cTn>
                        </p:par>
                        <p:par>
                          <p:cTn id="32" fill="hold">
                            <p:stCondLst>
                              <p:cond delay="1500"/>
                            </p:stCondLst>
                            <p:childTnLst>
                              <p:par>
                                <p:cTn id="33" presetID="37" presetClass="entr" presetSubtype="0"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fade">
                                      <p:cBhvr>
                                        <p:cTn id="35" dur="1000"/>
                                        <p:tgtEl>
                                          <p:spTgt spid="34"/>
                                        </p:tgtEl>
                                      </p:cBhvr>
                                    </p:animEffect>
                                    <p:anim calcmode="lin" valueType="num">
                                      <p:cBhvr>
                                        <p:cTn id="36" dur="1000" fill="hold"/>
                                        <p:tgtEl>
                                          <p:spTgt spid="34"/>
                                        </p:tgtEl>
                                        <p:attrNameLst>
                                          <p:attrName>ppt_x</p:attrName>
                                        </p:attrNameLst>
                                      </p:cBhvr>
                                      <p:tavLst>
                                        <p:tav tm="0">
                                          <p:val>
                                            <p:strVal val="#ppt_x"/>
                                          </p:val>
                                        </p:tav>
                                        <p:tav tm="100000">
                                          <p:val>
                                            <p:strVal val="#ppt_x"/>
                                          </p:val>
                                        </p:tav>
                                      </p:tavLst>
                                    </p:anim>
                                    <p:anim calcmode="lin" valueType="num">
                                      <p:cBhvr>
                                        <p:cTn id="37" dur="900" decel="100000" fill="hold"/>
                                        <p:tgtEl>
                                          <p:spTgt spid="34"/>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34"/>
                                        </p:tgtEl>
                                        <p:attrNameLst>
                                          <p:attrName>ppt_y</p:attrName>
                                        </p:attrNameLst>
                                      </p:cBhvr>
                                      <p:tavLst>
                                        <p:tav tm="0">
                                          <p:val>
                                            <p:strVal val="#ppt_y-.03"/>
                                          </p:val>
                                        </p:tav>
                                        <p:tav tm="100000">
                                          <p:val>
                                            <p:strVal val="#ppt_y"/>
                                          </p:val>
                                        </p:tav>
                                      </p:tavLst>
                                    </p:anim>
                                  </p:childTnLst>
                                </p:cTn>
                              </p:par>
                              <p:par>
                                <p:cTn id="39" presetID="37" presetClass="entr" presetSubtype="0" fill="hold" nodeType="withEffect">
                                  <p:stCondLst>
                                    <p:cond delay="250"/>
                                  </p:stCondLst>
                                  <p:childTnLst>
                                    <p:set>
                                      <p:cBhvr>
                                        <p:cTn id="40" dur="1" fill="hold">
                                          <p:stCondLst>
                                            <p:cond delay="0"/>
                                          </p:stCondLst>
                                        </p:cTn>
                                        <p:tgtEl>
                                          <p:spTgt spid="35"/>
                                        </p:tgtEl>
                                        <p:attrNameLst>
                                          <p:attrName>style.visibility</p:attrName>
                                        </p:attrNameLst>
                                      </p:cBhvr>
                                      <p:to>
                                        <p:strVal val="visible"/>
                                      </p:to>
                                    </p:set>
                                    <p:animEffect transition="in" filter="fade">
                                      <p:cBhvr>
                                        <p:cTn id="41" dur="1000"/>
                                        <p:tgtEl>
                                          <p:spTgt spid="35"/>
                                        </p:tgtEl>
                                      </p:cBhvr>
                                    </p:animEffect>
                                    <p:anim calcmode="lin" valueType="num">
                                      <p:cBhvr>
                                        <p:cTn id="42" dur="1000" fill="hold"/>
                                        <p:tgtEl>
                                          <p:spTgt spid="35"/>
                                        </p:tgtEl>
                                        <p:attrNameLst>
                                          <p:attrName>ppt_x</p:attrName>
                                        </p:attrNameLst>
                                      </p:cBhvr>
                                      <p:tavLst>
                                        <p:tav tm="0">
                                          <p:val>
                                            <p:strVal val="#ppt_x"/>
                                          </p:val>
                                        </p:tav>
                                        <p:tav tm="100000">
                                          <p:val>
                                            <p:strVal val="#ppt_x"/>
                                          </p:val>
                                        </p:tav>
                                      </p:tavLst>
                                    </p:anim>
                                    <p:anim calcmode="lin" valueType="num">
                                      <p:cBhvr>
                                        <p:cTn id="43" dur="900" decel="100000" fill="hold"/>
                                        <p:tgtEl>
                                          <p:spTgt spid="35"/>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35"/>
                                        </p:tgtEl>
                                        <p:attrNameLst>
                                          <p:attrName>ppt_y</p:attrName>
                                        </p:attrNameLst>
                                      </p:cBhvr>
                                      <p:tavLst>
                                        <p:tav tm="0">
                                          <p:val>
                                            <p:strVal val="#ppt_y-.03"/>
                                          </p:val>
                                        </p:tav>
                                        <p:tav tm="100000">
                                          <p:val>
                                            <p:strVal val="#ppt_y"/>
                                          </p:val>
                                        </p:tav>
                                      </p:tavLst>
                                    </p:anim>
                                  </p:childTnLst>
                                </p:cTn>
                              </p:par>
                              <p:par>
                                <p:cTn id="45" presetID="37" presetClass="entr" presetSubtype="0" fill="hold" nodeType="withEffect">
                                  <p:stCondLst>
                                    <p:cond delay="500"/>
                                  </p:stCondLst>
                                  <p:childTnLst>
                                    <p:set>
                                      <p:cBhvr>
                                        <p:cTn id="46" dur="1" fill="hold">
                                          <p:stCondLst>
                                            <p:cond delay="0"/>
                                          </p:stCondLst>
                                        </p:cTn>
                                        <p:tgtEl>
                                          <p:spTgt spid="36"/>
                                        </p:tgtEl>
                                        <p:attrNameLst>
                                          <p:attrName>style.visibility</p:attrName>
                                        </p:attrNameLst>
                                      </p:cBhvr>
                                      <p:to>
                                        <p:strVal val="visible"/>
                                      </p:to>
                                    </p:set>
                                    <p:animEffect transition="in" filter="fade">
                                      <p:cBhvr>
                                        <p:cTn id="47" dur="1000"/>
                                        <p:tgtEl>
                                          <p:spTgt spid="36"/>
                                        </p:tgtEl>
                                      </p:cBhvr>
                                    </p:animEffect>
                                    <p:anim calcmode="lin" valueType="num">
                                      <p:cBhvr>
                                        <p:cTn id="48" dur="1000" fill="hold"/>
                                        <p:tgtEl>
                                          <p:spTgt spid="36"/>
                                        </p:tgtEl>
                                        <p:attrNameLst>
                                          <p:attrName>ppt_x</p:attrName>
                                        </p:attrNameLst>
                                      </p:cBhvr>
                                      <p:tavLst>
                                        <p:tav tm="0">
                                          <p:val>
                                            <p:strVal val="#ppt_x"/>
                                          </p:val>
                                        </p:tav>
                                        <p:tav tm="100000">
                                          <p:val>
                                            <p:strVal val="#ppt_x"/>
                                          </p:val>
                                        </p:tav>
                                      </p:tavLst>
                                    </p:anim>
                                    <p:anim calcmode="lin" valueType="num">
                                      <p:cBhvr>
                                        <p:cTn id="49" dur="900" decel="100000" fill="hold"/>
                                        <p:tgtEl>
                                          <p:spTgt spid="36"/>
                                        </p:tgtEl>
                                        <p:attrNameLst>
                                          <p:attrName>ppt_y</p:attrName>
                                        </p:attrNameLst>
                                      </p:cBhvr>
                                      <p:tavLst>
                                        <p:tav tm="0">
                                          <p:val>
                                            <p:strVal val="#ppt_y+1"/>
                                          </p:val>
                                        </p:tav>
                                        <p:tav tm="100000">
                                          <p:val>
                                            <p:strVal val="#ppt_y-.03"/>
                                          </p:val>
                                        </p:tav>
                                      </p:tavLst>
                                    </p:anim>
                                    <p:anim calcmode="lin" valueType="num">
                                      <p:cBhvr>
                                        <p:cTn id="50" dur="100" accel="100000" fill="hold">
                                          <p:stCondLst>
                                            <p:cond delay="900"/>
                                          </p:stCondLst>
                                        </p:cTn>
                                        <p:tgtEl>
                                          <p:spTgt spid="3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23735" y="167773"/>
            <a:ext cx="3327742" cy="523220"/>
          </a:xfrm>
          <a:prstGeom prst="rect">
            <a:avLst/>
          </a:prstGeom>
          <a:noFill/>
        </p:spPr>
        <p:txBody>
          <a:bodyPr vert="horz"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添 加 标 题 内 容</a:t>
            </a:r>
          </a:p>
        </p:txBody>
      </p:sp>
      <p:cxnSp>
        <p:nvCxnSpPr>
          <p:cNvPr id="3" name="直接连接符 2"/>
          <p:cNvCxnSpPr/>
          <p:nvPr/>
        </p:nvCxnSpPr>
        <p:spPr>
          <a:xfrm>
            <a:off x="653143" y="792593"/>
            <a:ext cx="11030857" cy="0"/>
          </a:xfrm>
          <a:prstGeom prst="line">
            <a:avLst/>
          </a:prstGeom>
          <a:ln w="3175">
            <a:solidFill>
              <a:schemeClr val="tx1">
                <a:lumMod val="50000"/>
                <a:lumOff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 name="菱形 3"/>
          <p:cNvSpPr/>
          <p:nvPr/>
        </p:nvSpPr>
        <p:spPr>
          <a:xfrm>
            <a:off x="653144" y="197155"/>
            <a:ext cx="464456" cy="464456"/>
          </a:xfrm>
          <a:prstGeom prst="diamond">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933841" y="2216150"/>
            <a:ext cx="3447793" cy="3556000"/>
            <a:chOff x="771916" y="2016125"/>
            <a:chExt cx="3447793" cy="3556000"/>
          </a:xfrm>
        </p:grpSpPr>
        <p:sp>
          <p:nvSpPr>
            <p:cNvPr id="6" name="文本框 5"/>
            <p:cNvSpPr txBox="1"/>
            <p:nvPr/>
          </p:nvSpPr>
          <p:spPr>
            <a:xfrm>
              <a:off x="771916" y="3065034"/>
              <a:ext cx="1210588" cy="400110"/>
            </a:xfrm>
            <a:prstGeom prst="rect">
              <a:avLst/>
            </a:prstGeom>
            <a:noFill/>
          </p:spPr>
          <p:txBody>
            <a:bodyPr wrap="none" rtlCol="0">
              <a:spAutoFit/>
            </a:bodyPr>
            <a:lstStyle/>
            <a:p>
              <a:r>
                <a:rPr lang="zh-CN" altLang="en-US" sz="2000" b="1" dirty="0">
                  <a:solidFill>
                    <a:schemeClr val="bg1"/>
                  </a:solidFill>
                </a:rPr>
                <a:t>添加标题</a:t>
              </a:r>
            </a:p>
          </p:txBody>
        </p:sp>
        <p:sp>
          <p:nvSpPr>
            <p:cNvPr id="7" name="矩形 6"/>
            <p:cNvSpPr/>
            <p:nvPr/>
          </p:nvSpPr>
          <p:spPr>
            <a:xfrm>
              <a:off x="771916" y="3575456"/>
              <a:ext cx="3447793" cy="830997"/>
            </a:xfrm>
            <a:prstGeom prst="rect">
              <a:avLst/>
            </a:prstGeom>
          </p:spPr>
          <p:txBody>
            <a:bodyPr wrap="square">
              <a:spAutoFit/>
            </a:bodyPr>
            <a:lstStyle/>
            <a:p>
              <a:pPr>
                <a:lnSpc>
                  <a:spcPct val="200000"/>
                </a:lnSpc>
              </a:pPr>
              <a:r>
                <a:rPr lang="zh-CN" altLang="en-US" sz="800" dirty="0" smtClean="0">
                  <a:solidFill>
                    <a:schemeClr val="bg1"/>
                  </a:solidFill>
                </a:rPr>
                <a:t>点击添加文字文本点击添加文字文本点击添加文字文本点击添加文字文本点击添加文字文本点击添加文字文本点击添加文字文本点击添加文字文本点击添加文字文本点击添加文字文本喵</a:t>
              </a:r>
              <a:r>
                <a:rPr lang="zh-CN" altLang="en-US" sz="800" dirty="0">
                  <a:solidFill>
                    <a:schemeClr val="bg1"/>
                  </a:solidFill>
                </a:rPr>
                <a:t>星人服务设计</a:t>
              </a:r>
            </a:p>
          </p:txBody>
        </p:sp>
        <p:cxnSp>
          <p:nvCxnSpPr>
            <p:cNvPr id="8" name="直接连接符 7"/>
            <p:cNvCxnSpPr/>
            <p:nvPr/>
          </p:nvCxnSpPr>
          <p:spPr>
            <a:xfrm>
              <a:off x="838334" y="5572125"/>
              <a:ext cx="523875" cy="0"/>
            </a:xfrm>
            <a:prstGeom prst="line">
              <a:avLst/>
            </a:prstGeom>
            <a:ln>
              <a:solidFill>
                <a:srgbClr val="01B3C5"/>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845654" y="2016125"/>
              <a:ext cx="1479892" cy="830997"/>
            </a:xfrm>
            <a:prstGeom prst="rect">
              <a:avLst/>
            </a:prstGeom>
            <a:solidFill>
              <a:srgbClr val="00B0F0"/>
            </a:solidFill>
          </p:spPr>
          <p:txBody>
            <a:bodyPr wrap="none" rtlCol="0">
              <a:spAutoFit/>
            </a:bodyPr>
            <a:lstStyle/>
            <a:p>
              <a:pPr algn="ctr"/>
              <a:r>
                <a:rPr lang="en-US" altLang="zh-CN" sz="4800" dirty="0">
                  <a:solidFill>
                    <a:schemeClr val="bg1"/>
                  </a:solidFill>
                </a:rPr>
                <a:t>2018</a:t>
              </a:r>
              <a:endParaRPr lang="zh-CN" altLang="en-US" sz="4800" dirty="0">
                <a:solidFill>
                  <a:schemeClr val="bg1"/>
                </a:solidFill>
              </a:endParaRPr>
            </a:p>
          </p:txBody>
        </p:sp>
      </p:grpSp>
      <p:grpSp>
        <p:nvGrpSpPr>
          <p:cNvPr id="10" name="组合 9"/>
          <p:cNvGrpSpPr/>
          <p:nvPr/>
        </p:nvGrpSpPr>
        <p:grpSpPr>
          <a:xfrm>
            <a:off x="5476875" y="4675089"/>
            <a:ext cx="5943600" cy="977900"/>
            <a:chOff x="5314950" y="4475064"/>
            <a:chExt cx="5943600" cy="977900"/>
          </a:xfrm>
        </p:grpSpPr>
        <p:sp>
          <p:nvSpPr>
            <p:cNvPr id="11" name="矩形 10"/>
            <p:cNvSpPr/>
            <p:nvPr/>
          </p:nvSpPr>
          <p:spPr>
            <a:xfrm>
              <a:off x="5314950" y="4475064"/>
              <a:ext cx="5734050" cy="97790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文本框 11"/>
            <p:cNvSpPr txBox="1"/>
            <p:nvPr/>
          </p:nvSpPr>
          <p:spPr>
            <a:xfrm>
              <a:off x="6477000" y="4638364"/>
              <a:ext cx="1107996" cy="369332"/>
            </a:xfrm>
            <a:prstGeom prst="rect">
              <a:avLst/>
            </a:prstGeom>
            <a:noFill/>
          </p:spPr>
          <p:txBody>
            <a:bodyPr wrap="none" rtlCol="0">
              <a:spAutoFit/>
            </a:bodyPr>
            <a:lstStyle/>
            <a:p>
              <a:r>
                <a:rPr lang="zh-CN" altLang="en-US" b="1" dirty="0">
                  <a:solidFill>
                    <a:schemeClr val="bg1"/>
                  </a:solidFill>
                </a:rPr>
                <a:t>添加标题</a:t>
              </a:r>
            </a:p>
          </p:txBody>
        </p:sp>
        <p:sp>
          <p:nvSpPr>
            <p:cNvPr id="13" name="矩形 12"/>
            <p:cNvSpPr/>
            <p:nvPr/>
          </p:nvSpPr>
          <p:spPr>
            <a:xfrm>
              <a:off x="6477000" y="4946135"/>
              <a:ext cx="4781550" cy="338554"/>
            </a:xfrm>
            <a:prstGeom prst="rect">
              <a:avLst/>
            </a:prstGeom>
          </p:spPr>
          <p:txBody>
            <a:bodyPr wrap="square">
              <a:spAutoFit/>
            </a:bodyPr>
            <a:lstStyle/>
            <a:p>
              <a:pPr>
                <a:lnSpc>
                  <a:spcPct val="200000"/>
                </a:lnSpc>
              </a:pPr>
              <a:r>
                <a:rPr lang="zh-CN" altLang="en-US" sz="800" dirty="0" smtClean="0">
                  <a:solidFill>
                    <a:schemeClr val="bg1"/>
                  </a:solidFill>
                </a:rPr>
                <a:t>点击添加文字文本点击添加文字文本</a:t>
              </a:r>
              <a:endParaRPr lang="zh-CN" altLang="en-US" sz="800" dirty="0">
                <a:solidFill>
                  <a:schemeClr val="bg1"/>
                </a:solidFill>
              </a:endParaRPr>
            </a:p>
          </p:txBody>
        </p:sp>
        <p:grpSp>
          <p:nvGrpSpPr>
            <p:cNvPr id="14" name="组合 13"/>
            <p:cNvGrpSpPr/>
            <p:nvPr/>
          </p:nvGrpSpPr>
          <p:grpSpPr>
            <a:xfrm>
              <a:off x="5491163" y="4621114"/>
              <a:ext cx="685800" cy="685800"/>
              <a:chOff x="5491163" y="4621114"/>
              <a:chExt cx="685800" cy="685800"/>
            </a:xfrm>
          </p:grpSpPr>
          <p:sp>
            <p:nvSpPr>
              <p:cNvPr id="15" name="矩形 14"/>
              <p:cNvSpPr/>
              <p:nvPr/>
            </p:nvSpPr>
            <p:spPr>
              <a:xfrm>
                <a:off x="5491163" y="4621114"/>
                <a:ext cx="685800" cy="685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write_46014"/>
              <p:cNvSpPr>
                <a:spLocks noChangeAspect="1"/>
              </p:cNvSpPr>
              <p:nvPr/>
            </p:nvSpPr>
            <p:spPr bwMode="auto">
              <a:xfrm>
                <a:off x="5694110" y="4774209"/>
                <a:ext cx="391752" cy="379610"/>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chemeClr val="bg1"/>
              </a:solidFill>
              <a:ln>
                <a:noFill/>
              </a:ln>
            </p:spPr>
          </p:sp>
        </p:grpSp>
      </p:grpSp>
      <p:grpSp>
        <p:nvGrpSpPr>
          <p:cNvPr id="17" name="组合 16"/>
          <p:cNvGrpSpPr/>
          <p:nvPr/>
        </p:nvGrpSpPr>
        <p:grpSpPr>
          <a:xfrm>
            <a:off x="5476875" y="3372168"/>
            <a:ext cx="5943600" cy="977900"/>
            <a:chOff x="5314950" y="3172143"/>
            <a:chExt cx="5943600" cy="977900"/>
          </a:xfrm>
        </p:grpSpPr>
        <p:sp>
          <p:nvSpPr>
            <p:cNvPr id="18" name="矩形 17"/>
            <p:cNvSpPr/>
            <p:nvPr/>
          </p:nvSpPr>
          <p:spPr>
            <a:xfrm>
              <a:off x="5314950" y="3172143"/>
              <a:ext cx="5734050" cy="97790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文本框 18"/>
            <p:cNvSpPr txBox="1"/>
            <p:nvPr/>
          </p:nvSpPr>
          <p:spPr>
            <a:xfrm>
              <a:off x="6477000" y="3335443"/>
              <a:ext cx="1107996" cy="369332"/>
            </a:xfrm>
            <a:prstGeom prst="rect">
              <a:avLst/>
            </a:prstGeom>
            <a:noFill/>
          </p:spPr>
          <p:txBody>
            <a:bodyPr wrap="none" rtlCol="0">
              <a:spAutoFit/>
            </a:bodyPr>
            <a:lstStyle/>
            <a:p>
              <a:r>
                <a:rPr lang="zh-CN" altLang="en-US" b="1" dirty="0">
                  <a:solidFill>
                    <a:schemeClr val="bg1"/>
                  </a:solidFill>
                </a:rPr>
                <a:t>添加标题</a:t>
              </a:r>
            </a:p>
          </p:txBody>
        </p:sp>
        <p:sp>
          <p:nvSpPr>
            <p:cNvPr id="20" name="矩形 19"/>
            <p:cNvSpPr/>
            <p:nvPr/>
          </p:nvSpPr>
          <p:spPr>
            <a:xfrm>
              <a:off x="6477000" y="3643214"/>
              <a:ext cx="4781550" cy="338554"/>
            </a:xfrm>
            <a:prstGeom prst="rect">
              <a:avLst/>
            </a:prstGeom>
          </p:spPr>
          <p:txBody>
            <a:bodyPr wrap="square">
              <a:spAutoFit/>
            </a:bodyPr>
            <a:lstStyle/>
            <a:p>
              <a:pPr>
                <a:lnSpc>
                  <a:spcPct val="200000"/>
                </a:lnSpc>
              </a:pPr>
              <a:r>
                <a:rPr lang="zh-CN" altLang="en-US" sz="800" dirty="0" smtClean="0">
                  <a:solidFill>
                    <a:schemeClr val="bg1"/>
                  </a:solidFill>
                </a:rPr>
                <a:t>点击添加文字文本点击添加文字文本</a:t>
              </a:r>
              <a:endParaRPr lang="zh-CN" altLang="en-US" sz="800" dirty="0">
                <a:solidFill>
                  <a:schemeClr val="bg1"/>
                </a:solidFill>
              </a:endParaRPr>
            </a:p>
          </p:txBody>
        </p:sp>
        <p:grpSp>
          <p:nvGrpSpPr>
            <p:cNvPr id="21" name="组合 20"/>
            <p:cNvGrpSpPr/>
            <p:nvPr/>
          </p:nvGrpSpPr>
          <p:grpSpPr>
            <a:xfrm>
              <a:off x="5491163" y="3318193"/>
              <a:ext cx="685800" cy="685800"/>
              <a:chOff x="5491163" y="3318193"/>
              <a:chExt cx="685800" cy="685800"/>
            </a:xfrm>
          </p:grpSpPr>
          <p:sp>
            <p:nvSpPr>
              <p:cNvPr id="22" name="矩形 21"/>
              <p:cNvSpPr/>
              <p:nvPr/>
            </p:nvSpPr>
            <p:spPr>
              <a:xfrm>
                <a:off x="5491163" y="3318193"/>
                <a:ext cx="685800" cy="685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electric-light-bulb_18560"/>
              <p:cNvSpPr>
                <a:spLocks noChangeAspect="1"/>
              </p:cNvSpPr>
              <p:nvPr/>
            </p:nvSpPr>
            <p:spPr bwMode="auto">
              <a:xfrm>
                <a:off x="5638320" y="3482635"/>
                <a:ext cx="391754" cy="356916"/>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chemeClr val="bg1"/>
              </a:solidFill>
              <a:ln>
                <a:noFill/>
              </a:ln>
            </p:spPr>
          </p:sp>
        </p:grpSp>
      </p:grpSp>
      <p:grpSp>
        <p:nvGrpSpPr>
          <p:cNvPr id="24" name="组合 23"/>
          <p:cNvGrpSpPr/>
          <p:nvPr/>
        </p:nvGrpSpPr>
        <p:grpSpPr>
          <a:xfrm>
            <a:off x="5476875" y="2069247"/>
            <a:ext cx="5943600" cy="977900"/>
            <a:chOff x="5314950" y="1869222"/>
            <a:chExt cx="5943600" cy="977900"/>
          </a:xfrm>
        </p:grpSpPr>
        <p:sp>
          <p:nvSpPr>
            <p:cNvPr id="25" name="矩形 24"/>
            <p:cNvSpPr/>
            <p:nvPr/>
          </p:nvSpPr>
          <p:spPr>
            <a:xfrm>
              <a:off x="5314950" y="1869222"/>
              <a:ext cx="5734050" cy="97790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6" name="文本框 25"/>
            <p:cNvSpPr txBox="1"/>
            <p:nvPr/>
          </p:nvSpPr>
          <p:spPr>
            <a:xfrm>
              <a:off x="6477000" y="2032522"/>
              <a:ext cx="1107996" cy="369332"/>
            </a:xfrm>
            <a:prstGeom prst="rect">
              <a:avLst/>
            </a:prstGeom>
            <a:noFill/>
          </p:spPr>
          <p:txBody>
            <a:bodyPr wrap="none" rtlCol="0">
              <a:spAutoFit/>
            </a:bodyPr>
            <a:lstStyle/>
            <a:p>
              <a:r>
                <a:rPr lang="zh-CN" altLang="en-US" b="1" dirty="0">
                  <a:solidFill>
                    <a:schemeClr val="bg1"/>
                  </a:solidFill>
                </a:rPr>
                <a:t>添加标题</a:t>
              </a:r>
            </a:p>
          </p:txBody>
        </p:sp>
        <p:sp>
          <p:nvSpPr>
            <p:cNvPr id="27" name="矩形 26"/>
            <p:cNvSpPr/>
            <p:nvPr/>
          </p:nvSpPr>
          <p:spPr>
            <a:xfrm>
              <a:off x="6477000" y="2340293"/>
              <a:ext cx="4781550" cy="338554"/>
            </a:xfrm>
            <a:prstGeom prst="rect">
              <a:avLst/>
            </a:prstGeom>
          </p:spPr>
          <p:txBody>
            <a:bodyPr wrap="square">
              <a:spAutoFit/>
            </a:bodyPr>
            <a:lstStyle/>
            <a:p>
              <a:pPr>
                <a:lnSpc>
                  <a:spcPct val="200000"/>
                </a:lnSpc>
              </a:pPr>
              <a:r>
                <a:rPr lang="zh-CN" altLang="en-US" sz="800" dirty="0" smtClean="0">
                  <a:solidFill>
                    <a:schemeClr val="bg1"/>
                  </a:solidFill>
                </a:rPr>
                <a:t>点击添加文字文本点击添加文字文本</a:t>
              </a:r>
              <a:endParaRPr lang="zh-CN" altLang="en-US" sz="800" dirty="0">
                <a:solidFill>
                  <a:schemeClr val="bg1"/>
                </a:solidFill>
              </a:endParaRPr>
            </a:p>
          </p:txBody>
        </p:sp>
        <p:grpSp>
          <p:nvGrpSpPr>
            <p:cNvPr id="28" name="组合 27"/>
            <p:cNvGrpSpPr/>
            <p:nvPr/>
          </p:nvGrpSpPr>
          <p:grpSpPr>
            <a:xfrm>
              <a:off x="5491163" y="2015272"/>
              <a:ext cx="685800" cy="685800"/>
              <a:chOff x="5491163" y="2015272"/>
              <a:chExt cx="685800" cy="685800"/>
            </a:xfrm>
          </p:grpSpPr>
          <p:sp>
            <p:nvSpPr>
              <p:cNvPr id="29" name="矩形 28"/>
              <p:cNvSpPr/>
              <p:nvPr/>
            </p:nvSpPr>
            <p:spPr>
              <a:xfrm>
                <a:off x="5491163" y="2015272"/>
                <a:ext cx="685800" cy="685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0" name="graph_134483"/>
              <p:cNvSpPr>
                <a:spLocks noChangeAspect="1"/>
              </p:cNvSpPr>
              <p:nvPr/>
            </p:nvSpPr>
            <p:spPr bwMode="auto">
              <a:xfrm>
                <a:off x="5638186" y="2179726"/>
                <a:ext cx="391754" cy="356892"/>
              </a:xfrm>
              <a:custGeom>
                <a:avLst/>
                <a:gdLst>
                  <a:gd name="connsiteX0" fmla="*/ 260506 w 331788"/>
                  <a:gd name="connsiteY0" fmla="*/ 76839 h 302264"/>
                  <a:gd name="connsiteX1" fmla="*/ 326604 w 331788"/>
                  <a:gd name="connsiteY1" fmla="*/ 76839 h 302264"/>
                  <a:gd name="connsiteX2" fmla="*/ 326604 w 331788"/>
                  <a:gd name="connsiteY2" fmla="*/ 291959 h 302264"/>
                  <a:gd name="connsiteX3" fmla="*/ 331788 w 331788"/>
                  <a:gd name="connsiteY3" fmla="*/ 297111 h 302264"/>
                  <a:gd name="connsiteX4" fmla="*/ 326604 w 331788"/>
                  <a:gd name="connsiteY4" fmla="*/ 302264 h 302264"/>
                  <a:gd name="connsiteX5" fmla="*/ 5184 w 331788"/>
                  <a:gd name="connsiteY5" fmla="*/ 302264 h 302264"/>
                  <a:gd name="connsiteX6" fmla="*/ 0 w 331788"/>
                  <a:gd name="connsiteY6" fmla="*/ 297111 h 302264"/>
                  <a:gd name="connsiteX7" fmla="*/ 5184 w 331788"/>
                  <a:gd name="connsiteY7" fmla="*/ 291959 h 302264"/>
                  <a:gd name="connsiteX8" fmla="*/ 11664 w 331788"/>
                  <a:gd name="connsiteY8" fmla="*/ 291959 h 302264"/>
                  <a:gd name="connsiteX9" fmla="*/ 11664 w 331788"/>
                  <a:gd name="connsiteY9" fmla="*/ 214670 h 302264"/>
                  <a:gd name="connsiteX10" fmla="*/ 77763 w 331788"/>
                  <a:gd name="connsiteY10" fmla="*/ 214670 h 302264"/>
                  <a:gd name="connsiteX11" fmla="*/ 77763 w 331788"/>
                  <a:gd name="connsiteY11" fmla="*/ 291959 h 302264"/>
                  <a:gd name="connsiteX12" fmla="*/ 94612 w 331788"/>
                  <a:gd name="connsiteY12" fmla="*/ 291959 h 302264"/>
                  <a:gd name="connsiteX13" fmla="*/ 94612 w 331788"/>
                  <a:gd name="connsiteY13" fmla="*/ 165721 h 302264"/>
                  <a:gd name="connsiteX14" fmla="*/ 160710 w 331788"/>
                  <a:gd name="connsiteY14" fmla="*/ 165721 h 302264"/>
                  <a:gd name="connsiteX15" fmla="*/ 160710 w 331788"/>
                  <a:gd name="connsiteY15" fmla="*/ 291959 h 302264"/>
                  <a:gd name="connsiteX16" fmla="*/ 177559 w 331788"/>
                  <a:gd name="connsiteY16" fmla="*/ 291959 h 302264"/>
                  <a:gd name="connsiteX17" fmla="*/ 177559 w 331788"/>
                  <a:gd name="connsiteY17" fmla="*/ 121924 h 302264"/>
                  <a:gd name="connsiteX18" fmla="*/ 243657 w 331788"/>
                  <a:gd name="connsiteY18" fmla="*/ 121924 h 302264"/>
                  <a:gd name="connsiteX19" fmla="*/ 243657 w 331788"/>
                  <a:gd name="connsiteY19" fmla="*/ 291959 h 302264"/>
                  <a:gd name="connsiteX20" fmla="*/ 260506 w 331788"/>
                  <a:gd name="connsiteY20" fmla="*/ 291959 h 302264"/>
                  <a:gd name="connsiteX21" fmla="*/ 260506 w 331788"/>
                  <a:gd name="connsiteY21" fmla="*/ 76839 h 302264"/>
                  <a:gd name="connsiteX22" fmla="*/ 212230 w 331788"/>
                  <a:gd name="connsiteY22" fmla="*/ 334 h 302264"/>
                  <a:gd name="connsiteX23" fmla="*/ 259954 w 331788"/>
                  <a:gd name="connsiteY23" fmla="*/ 4179 h 302264"/>
                  <a:gd name="connsiteX24" fmla="*/ 261244 w 331788"/>
                  <a:gd name="connsiteY24" fmla="*/ 5460 h 302264"/>
                  <a:gd name="connsiteX25" fmla="*/ 262534 w 331788"/>
                  <a:gd name="connsiteY25" fmla="*/ 5460 h 302264"/>
                  <a:gd name="connsiteX26" fmla="*/ 263823 w 331788"/>
                  <a:gd name="connsiteY26" fmla="*/ 6742 h 302264"/>
                  <a:gd name="connsiteX27" fmla="*/ 263823 w 331788"/>
                  <a:gd name="connsiteY27" fmla="*/ 8024 h 302264"/>
                  <a:gd name="connsiteX28" fmla="*/ 265113 w 331788"/>
                  <a:gd name="connsiteY28" fmla="*/ 8024 h 302264"/>
                  <a:gd name="connsiteX29" fmla="*/ 265113 w 331788"/>
                  <a:gd name="connsiteY29" fmla="*/ 9305 h 302264"/>
                  <a:gd name="connsiteX30" fmla="*/ 265113 w 331788"/>
                  <a:gd name="connsiteY30" fmla="*/ 10587 h 302264"/>
                  <a:gd name="connsiteX31" fmla="*/ 265113 w 331788"/>
                  <a:gd name="connsiteY31" fmla="*/ 11869 h 302264"/>
                  <a:gd name="connsiteX32" fmla="*/ 263823 w 331788"/>
                  <a:gd name="connsiteY32" fmla="*/ 11869 h 302264"/>
                  <a:gd name="connsiteX33" fmla="*/ 244476 w 331788"/>
                  <a:gd name="connsiteY33" fmla="*/ 55445 h 302264"/>
                  <a:gd name="connsiteX34" fmla="*/ 239316 w 331788"/>
                  <a:gd name="connsiteY34" fmla="*/ 58008 h 302264"/>
                  <a:gd name="connsiteX35" fmla="*/ 238026 w 331788"/>
                  <a:gd name="connsiteY35" fmla="*/ 58008 h 302264"/>
                  <a:gd name="connsiteX36" fmla="*/ 234157 w 331788"/>
                  <a:gd name="connsiteY36" fmla="*/ 50318 h 302264"/>
                  <a:gd name="connsiteX37" fmla="*/ 247055 w 331788"/>
                  <a:gd name="connsiteY37" fmla="*/ 23403 h 302264"/>
                  <a:gd name="connsiteX38" fmla="*/ 47129 w 331788"/>
                  <a:gd name="connsiteY38" fmla="*/ 137470 h 302264"/>
                  <a:gd name="connsiteX39" fmla="*/ 44549 w 331788"/>
                  <a:gd name="connsiteY39" fmla="*/ 138752 h 302264"/>
                  <a:gd name="connsiteX40" fmla="*/ 40680 w 331788"/>
                  <a:gd name="connsiteY40" fmla="*/ 136189 h 302264"/>
                  <a:gd name="connsiteX41" fmla="*/ 41970 w 331788"/>
                  <a:gd name="connsiteY41" fmla="*/ 128499 h 302264"/>
                  <a:gd name="connsiteX42" fmla="*/ 241896 w 331788"/>
                  <a:gd name="connsiteY42" fmla="*/ 13150 h 302264"/>
                  <a:gd name="connsiteX43" fmla="*/ 212230 w 331788"/>
                  <a:gd name="connsiteY43" fmla="*/ 10587 h 302264"/>
                  <a:gd name="connsiteX44" fmla="*/ 207070 w 331788"/>
                  <a:gd name="connsiteY44" fmla="*/ 5460 h 302264"/>
                  <a:gd name="connsiteX45" fmla="*/ 212230 w 331788"/>
                  <a:gd name="connsiteY45" fmla="*/ 334 h 302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31788" h="302264">
                    <a:moveTo>
                      <a:pt x="260506" y="76839"/>
                    </a:moveTo>
                    <a:cubicBezTo>
                      <a:pt x="260506" y="76839"/>
                      <a:pt x="260506" y="76839"/>
                      <a:pt x="326604" y="76839"/>
                    </a:cubicBezTo>
                    <a:cubicBezTo>
                      <a:pt x="326604" y="76839"/>
                      <a:pt x="326604" y="76839"/>
                      <a:pt x="326604" y="291959"/>
                    </a:cubicBezTo>
                    <a:cubicBezTo>
                      <a:pt x="329196" y="291959"/>
                      <a:pt x="331788" y="294535"/>
                      <a:pt x="331788" y="297111"/>
                    </a:cubicBezTo>
                    <a:cubicBezTo>
                      <a:pt x="331788" y="299688"/>
                      <a:pt x="329196" y="302264"/>
                      <a:pt x="326604" y="302264"/>
                    </a:cubicBezTo>
                    <a:cubicBezTo>
                      <a:pt x="326604" y="302264"/>
                      <a:pt x="326604" y="302264"/>
                      <a:pt x="5184" y="302264"/>
                    </a:cubicBezTo>
                    <a:cubicBezTo>
                      <a:pt x="2592" y="302264"/>
                      <a:pt x="0" y="299688"/>
                      <a:pt x="0" y="297111"/>
                    </a:cubicBezTo>
                    <a:cubicBezTo>
                      <a:pt x="0" y="294535"/>
                      <a:pt x="2592" y="291959"/>
                      <a:pt x="5184" y="291959"/>
                    </a:cubicBezTo>
                    <a:cubicBezTo>
                      <a:pt x="5184" y="291959"/>
                      <a:pt x="5184" y="291959"/>
                      <a:pt x="11664" y="291959"/>
                    </a:cubicBezTo>
                    <a:cubicBezTo>
                      <a:pt x="11664" y="291959"/>
                      <a:pt x="11664" y="291959"/>
                      <a:pt x="11664" y="214670"/>
                    </a:cubicBezTo>
                    <a:cubicBezTo>
                      <a:pt x="11664" y="214670"/>
                      <a:pt x="11664" y="214670"/>
                      <a:pt x="77763" y="214670"/>
                    </a:cubicBezTo>
                    <a:cubicBezTo>
                      <a:pt x="77763" y="214670"/>
                      <a:pt x="77763" y="214670"/>
                      <a:pt x="77763" y="291959"/>
                    </a:cubicBezTo>
                    <a:cubicBezTo>
                      <a:pt x="77763" y="291959"/>
                      <a:pt x="77763" y="291959"/>
                      <a:pt x="94612" y="291959"/>
                    </a:cubicBezTo>
                    <a:cubicBezTo>
                      <a:pt x="94612" y="291959"/>
                      <a:pt x="94612" y="291959"/>
                      <a:pt x="94612" y="165721"/>
                    </a:cubicBezTo>
                    <a:cubicBezTo>
                      <a:pt x="94612" y="165721"/>
                      <a:pt x="94612" y="165721"/>
                      <a:pt x="160710" y="165721"/>
                    </a:cubicBezTo>
                    <a:cubicBezTo>
                      <a:pt x="160710" y="165721"/>
                      <a:pt x="160710" y="165721"/>
                      <a:pt x="160710" y="291959"/>
                    </a:cubicBezTo>
                    <a:cubicBezTo>
                      <a:pt x="160710" y="291959"/>
                      <a:pt x="160710" y="291959"/>
                      <a:pt x="177559" y="291959"/>
                    </a:cubicBezTo>
                    <a:cubicBezTo>
                      <a:pt x="177559" y="291959"/>
                      <a:pt x="177559" y="291959"/>
                      <a:pt x="177559" y="121924"/>
                    </a:cubicBezTo>
                    <a:cubicBezTo>
                      <a:pt x="177559" y="121924"/>
                      <a:pt x="177559" y="121924"/>
                      <a:pt x="243657" y="121924"/>
                    </a:cubicBezTo>
                    <a:cubicBezTo>
                      <a:pt x="243657" y="121924"/>
                      <a:pt x="243657" y="121924"/>
                      <a:pt x="243657" y="291959"/>
                    </a:cubicBezTo>
                    <a:cubicBezTo>
                      <a:pt x="243657" y="291959"/>
                      <a:pt x="243657" y="291959"/>
                      <a:pt x="260506" y="291959"/>
                    </a:cubicBezTo>
                    <a:cubicBezTo>
                      <a:pt x="260506" y="291959"/>
                      <a:pt x="260506" y="291959"/>
                      <a:pt x="260506" y="76839"/>
                    </a:cubicBezTo>
                    <a:close/>
                    <a:moveTo>
                      <a:pt x="212230" y="334"/>
                    </a:moveTo>
                    <a:cubicBezTo>
                      <a:pt x="212230" y="334"/>
                      <a:pt x="212230" y="334"/>
                      <a:pt x="259954" y="4179"/>
                    </a:cubicBezTo>
                    <a:cubicBezTo>
                      <a:pt x="259954" y="4179"/>
                      <a:pt x="261244" y="4179"/>
                      <a:pt x="261244" y="5460"/>
                    </a:cubicBezTo>
                    <a:cubicBezTo>
                      <a:pt x="262534" y="5460"/>
                      <a:pt x="262534" y="5460"/>
                      <a:pt x="262534" y="5460"/>
                    </a:cubicBezTo>
                    <a:cubicBezTo>
                      <a:pt x="262534" y="5460"/>
                      <a:pt x="263823" y="6742"/>
                      <a:pt x="263823" y="6742"/>
                    </a:cubicBezTo>
                    <a:cubicBezTo>
                      <a:pt x="263823" y="6742"/>
                      <a:pt x="263823" y="8024"/>
                      <a:pt x="263823" y="8024"/>
                    </a:cubicBezTo>
                    <a:cubicBezTo>
                      <a:pt x="263823" y="8024"/>
                      <a:pt x="265113" y="8024"/>
                      <a:pt x="265113" y="8024"/>
                    </a:cubicBezTo>
                    <a:cubicBezTo>
                      <a:pt x="265113" y="8024"/>
                      <a:pt x="265113" y="8024"/>
                      <a:pt x="265113" y="9305"/>
                    </a:cubicBezTo>
                    <a:cubicBezTo>
                      <a:pt x="265113" y="9305"/>
                      <a:pt x="265113" y="10587"/>
                      <a:pt x="265113" y="10587"/>
                    </a:cubicBezTo>
                    <a:cubicBezTo>
                      <a:pt x="265113" y="10587"/>
                      <a:pt x="265113" y="11869"/>
                      <a:pt x="265113" y="11869"/>
                    </a:cubicBezTo>
                    <a:cubicBezTo>
                      <a:pt x="263823" y="11869"/>
                      <a:pt x="263823" y="11869"/>
                      <a:pt x="263823" y="11869"/>
                    </a:cubicBezTo>
                    <a:cubicBezTo>
                      <a:pt x="263823" y="11869"/>
                      <a:pt x="263823" y="11869"/>
                      <a:pt x="244476" y="55445"/>
                    </a:cubicBezTo>
                    <a:cubicBezTo>
                      <a:pt x="244476" y="56726"/>
                      <a:pt x="241896" y="58008"/>
                      <a:pt x="239316" y="58008"/>
                    </a:cubicBezTo>
                    <a:cubicBezTo>
                      <a:pt x="239316" y="58008"/>
                      <a:pt x="238026" y="58008"/>
                      <a:pt x="238026" y="58008"/>
                    </a:cubicBezTo>
                    <a:cubicBezTo>
                      <a:pt x="234157" y="56726"/>
                      <a:pt x="232867" y="52881"/>
                      <a:pt x="234157" y="50318"/>
                    </a:cubicBezTo>
                    <a:cubicBezTo>
                      <a:pt x="234157" y="50318"/>
                      <a:pt x="234157" y="50318"/>
                      <a:pt x="247055" y="23403"/>
                    </a:cubicBezTo>
                    <a:cubicBezTo>
                      <a:pt x="247055" y="23403"/>
                      <a:pt x="247055" y="23403"/>
                      <a:pt x="47129" y="137470"/>
                    </a:cubicBezTo>
                    <a:cubicBezTo>
                      <a:pt x="47129" y="138752"/>
                      <a:pt x="45839" y="138752"/>
                      <a:pt x="44549" y="138752"/>
                    </a:cubicBezTo>
                    <a:cubicBezTo>
                      <a:pt x="43260" y="138752"/>
                      <a:pt x="40680" y="137470"/>
                      <a:pt x="40680" y="136189"/>
                    </a:cubicBezTo>
                    <a:cubicBezTo>
                      <a:pt x="38100" y="133625"/>
                      <a:pt x="39390" y="129780"/>
                      <a:pt x="41970" y="128499"/>
                    </a:cubicBezTo>
                    <a:cubicBezTo>
                      <a:pt x="41970" y="128499"/>
                      <a:pt x="41970" y="128499"/>
                      <a:pt x="241896" y="13150"/>
                    </a:cubicBezTo>
                    <a:cubicBezTo>
                      <a:pt x="241896" y="13150"/>
                      <a:pt x="241896" y="13150"/>
                      <a:pt x="212230" y="10587"/>
                    </a:cubicBezTo>
                    <a:cubicBezTo>
                      <a:pt x="208360" y="10587"/>
                      <a:pt x="207070" y="8024"/>
                      <a:pt x="207070" y="5460"/>
                    </a:cubicBezTo>
                    <a:cubicBezTo>
                      <a:pt x="207070" y="1615"/>
                      <a:pt x="209650" y="-948"/>
                      <a:pt x="212230" y="334"/>
                    </a:cubicBezTo>
                    <a:close/>
                  </a:path>
                </a:pathLst>
              </a:custGeom>
              <a:solidFill>
                <a:schemeClr val="bg1"/>
              </a:solidFill>
              <a:ln>
                <a:noFill/>
              </a:ln>
            </p:spPr>
          </p:sp>
        </p:grpSp>
      </p:grpSp>
    </p:spTree>
    <p:extLst>
      <p:ext uri="{BB962C8B-B14F-4D97-AF65-F5344CB8AC3E}">
        <p14:creationId xmlns:p14="http://schemas.microsoft.com/office/powerpoint/2010/main" val="3226792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2)">
                                      <p:cBhvr>
                                        <p:cTn id="7" dur="750"/>
                                        <p:tgtEl>
                                          <p:spTgt spid="5"/>
                                        </p:tgtEl>
                                      </p:cBhvr>
                                    </p:animEffect>
                                  </p:childTnLst>
                                </p:cTn>
                              </p:par>
                            </p:childTnLst>
                          </p:cTn>
                        </p:par>
                        <p:par>
                          <p:cTn id="8" fill="hold">
                            <p:stCondLst>
                              <p:cond delay="750"/>
                            </p:stCondLst>
                            <p:childTnLst>
                              <p:par>
                                <p:cTn id="9" presetID="2" presetClass="entr" presetSubtype="2" decel="10000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1000" fill="hold"/>
                                        <p:tgtEl>
                                          <p:spTgt spid="24"/>
                                        </p:tgtEl>
                                        <p:attrNameLst>
                                          <p:attrName>ppt_x</p:attrName>
                                        </p:attrNameLst>
                                      </p:cBhvr>
                                      <p:tavLst>
                                        <p:tav tm="0">
                                          <p:val>
                                            <p:strVal val="1+#ppt_w/2"/>
                                          </p:val>
                                        </p:tav>
                                        <p:tav tm="100000">
                                          <p:val>
                                            <p:strVal val="#ppt_x"/>
                                          </p:val>
                                        </p:tav>
                                      </p:tavLst>
                                    </p:anim>
                                    <p:anim calcmode="lin" valueType="num">
                                      <p:cBhvr additive="base">
                                        <p:cTn id="12" dur="1000" fill="hold"/>
                                        <p:tgtEl>
                                          <p:spTgt spid="24"/>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25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1000" fill="hold"/>
                                        <p:tgtEl>
                                          <p:spTgt spid="17"/>
                                        </p:tgtEl>
                                        <p:attrNameLst>
                                          <p:attrName>ppt_x</p:attrName>
                                        </p:attrNameLst>
                                      </p:cBhvr>
                                      <p:tavLst>
                                        <p:tav tm="0">
                                          <p:val>
                                            <p:strVal val="1+#ppt_w/2"/>
                                          </p:val>
                                        </p:tav>
                                        <p:tav tm="100000">
                                          <p:val>
                                            <p:strVal val="#ppt_x"/>
                                          </p:val>
                                        </p:tav>
                                      </p:tavLst>
                                    </p:anim>
                                    <p:anim calcmode="lin" valueType="num">
                                      <p:cBhvr additive="base">
                                        <p:cTn id="16" dur="1000" fill="hold"/>
                                        <p:tgtEl>
                                          <p:spTgt spid="17"/>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5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000" fill="hold"/>
                                        <p:tgtEl>
                                          <p:spTgt spid="10"/>
                                        </p:tgtEl>
                                        <p:attrNameLst>
                                          <p:attrName>ppt_x</p:attrName>
                                        </p:attrNameLst>
                                      </p:cBhvr>
                                      <p:tavLst>
                                        <p:tav tm="0">
                                          <p:val>
                                            <p:strVal val="1+#ppt_w/2"/>
                                          </p:val>
                                        </p:tav>
                                        <p:tav tm="100000">
                                          <p:val>
                                            <p:strVal val="#ppt_x"/>
                                          </p:val>
                                        </p:tav>
                                      </p:tavLst>
                                    </p:anim>
                                    <p:anim calcmode="lin" valueType="num">
                                      <p:cBhvr additive="base">
                                        <p:cTn id="20" dur="1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23735" y="167773"/>
            <a:ext cx="3327742" cy="523220"/>
          </a:xfrm>
          <a:prstGeom prst="rect">
            <a:avLst/>
          </a:prstGeom>
          <a:noFill/>
        </p:spPr>
        <p:txBody>
          <a:bodyPr vert="horz"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添 加 标 题 内 容</a:t>
            </a:r>
          </a:p>
        </p:txBody>
      </p:sp>
      <p:cxnSp>
        <p:nvCxnSpPr>
          <p:cNvPr id="5" name="直接连接符 4"/>
          <p:cNvCxnSpPr/>
          <p:nvPr/>
        </p:nvCxnSpPr>
        <p:spPr>
          <a:xfrm>
            <a:off x="653143" y="792593"/>
            <a:ext cx="11030857" cy="0"/>
          </a:xfrm>
          <a:prstGeom prst="line">
            <a:avLst/>
          </a:prstGeom>
          <a:ln w="3175">
            <a:solidFill>
              <a:schemeClr val="tx1">
                <a:lumMod val="50000"/>
                <a:lumOff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 name="菱形 6"/>
          <p:cNvSpPr/>
          <p:nvPr/>
        </p:nvSpPr>
        <p:spPr>
          <a:xfrm>
            <a:off x="653144" y="197155"/>
            <a:ext cx="464456" cy="464456"/>
          </a:xfrm>
          <a:prstGeom prst="diamond">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 name="组合 60"/>
          <p:cNvGrpSpPr/>
          <p:nvPr/>
        </p:nvGrpSpPr>
        <p:grpSpPr>
          <a:xfrm>
            <a:off x="4947003" y="1687462"/>
            <a:ext cx="2430052" cy="1693691"/>
            <a:chOff x="4947003" y="1687462"/>
            <a:chExt cx="2430052" cy="1693691"/>
          </a:xfrm>
        </p:grpSpPr>
        <p:sp>
          <p:nvSpPr>
            <p:cNvPr id="6" name="矩形 5"/>
            <p:cNvSpPr/>
            <p:nvPr/>
          </p:nvSpPr>
          <p:spPr>
            <a:xfrm>
              <a:off x="5869839" y="1687462"/>
              <a:ext cx="597464" cy="5974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5" name="组合 54"/>
            <p:cNvGrpSpPr/>
            <p:nvPr/>
          </p:nvGrpSpPr>
          <p:grpSpPr>
            <a:xfrm>
              <a:off x="4947003" y="2550156"/>
              <a:ext cx="2430052" cy="830997"/>
              <a:chOff x="4947003" y="2550156"/>
              <a:chExt cx="2430052" cy="830997"/>
            </a:xfrm>
          </p:grpSpPr>
          <p:sp>
            <p:nvSpPr>
              <p:cNvPr id="11" name="文本框 10"/>
              <p:cNvSpPr txBox="1"/>
              <p:nvPr/>
            </p:nvSpPr>
            <p:spPr>
              <a:xfrm>
                <a:off x="5454143" y="2550156"/>
                <a:ext cx="1415772" cy="461665"/>
              </a:xfrm>
              <a:prstGeom prst="rect">
                <a:avLst/>
              </a:prstGeom>
              <a:noFill/>
            </p:spPr>
            <p:txBody>
              <a:bodyPr wrap="none" rtlCol="0">
                <a:spAutoFit/>
              </a:bodyPr>
              <a:lstStyle/>
              <a:p>
                <a:pPr algn="ctr"/>
                <a:r>
                  <a:rPr lang="zh-CN" altLang="en-US" sz="2400" b="1" dirty="0">
                    <a:solidFill>
                      <a:srgbClr val="00B0F0"/>
                    </a:solidFill>
                    <a:latin typeface="微软雅黑" panose="020B0503020204020204" pitchFamily="34" charset="-122"/>
                    <a:ea typeface="微软雅黑" panose="020B0503020204020204" pitchFamily="34" charset="-122"/>
                  </a:rPr>
                  <a:t>添加标题</a:t>
                </a:r>
              </a:p>
            </p:txBody>
          </p:sp>
          <p:sp>
            <p:nvSpPr>
              <p:cNvPr id="12" name="矩形 11"/>
              <p:cNvSpPr/>
              <p:nvPr/>
            </p:nvSpPr>
            <p:spPr>
              <a:xfrm>
                <a:off x="4947003" y="3011821"/>
                <a:ext cx="2430052" cy="369332"/>
              </a:xfrm>
              <a:prstGeom prst="rect">
                <a:avLst/>
              </a:prstGeom>
            </p:spPr>
            <p:txBody>
              <a:bodyPr wrap="square">
                <a:spAutoFit/>
              </a:bodyPr>
              <a:lstStyle/>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点击添加文字文本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24" name="Group 1500"/>
            <p:cNvGrpSpPr/>
            <p:nvPr/>
          </p:nvGrpSpPr>
          <p:grpSpPr>
            <a:xfrm>
              <a:off x="5974102" y="1814744"/>
              <a:ext cx="403225" cy="342900"/>
              <a:chOff x="1277938" y="5121275"/>
              <a:chExt cx="403225" cy="342900"/>
            </a:xfrm>
            <a:solidFill>
              <a:schemeClr val="bg1"/>
            </a:solidFill>
          </p:grpSpPr>
          <p:sp>
            <p:nvSpPr>
              <p:cNvPr id="25" name="Freeform 66"/>
              <p:cNvSpPr>
                <a:spLocks noEditPoints="1"/>
              </p:cNvSpPr>
              <p:nvPr/>
            </p:nvSpPr>
            <p:spPr bwMode="auto">
              <a:xfrm>
                <a:off x="1411288" y="5130800"/>
                <a:ext cx="100013" cy="277813"/>
              </a:xfrm>
              <a:custGeom>
                <a:avLst/>
                <a:gdLst>
                  <a:gd name="T0" fmla="*/ 41 w 47"/>
                  <a:gd name="T1" fmla="*/ 0 h 131"/>
                  <a:gd name="T2" fmla="*/ 7 w 47"/>
                  <a:gd name="T3" fmla="*/ 0 h 131"/>
                  <a:gd name="T4" fmla="*/ 0 w 47"/>
                  <a:gd name="T5" fmla="*/ 6 h 131"/>
                  <a:gd name="T6" fmla="*/ 0 w 47"/>
                  <a:gd name="T7" fmla="*/ 124 h 131"/>
                  <a:gd name="T8" fmla="*/ 7 w 47"/>
                  <a:gd name="T9" fmla="*/ 131 h 131"/>
                  <a:gd name="T10" fmla="*/ 41 w 47"/>
                  <a:gd name="T11" fmla="*/ 131 h 131"/>
                  <a:gd name="T12" fmla="*/ 47 w 47"/>
                  <a:gd name="T13" fmla="*/ 124 h 131"/>
                  <a:gd name="T14" fmla="*/ 47 w 47"/>
                  <a:gd name="T15" fmla="*/ 6 h 131"/>
                  <a:gd name="T16" fmla="*/ 41 w 47"/>
                  <a:gd name="T17" fmla="*/ 0 h 131"/>
                  <a:gd name="T18" fmla="*/ 24 w 47"/>
                  <a:gd name="T19" fmla="*/ 121 h 131"/>
                  <a:gd name="T20" fmla="*/ 11 w 47"/>
                  <a:gd name="T21" fmla="*/ 107 h 131"/>
                  <a:gd name="T22" fmla="*/ 24 w 47"/>
                  <a:gd name="T23" fmla="*/ 94 h 131"/>
                  <a:gd name="T24" fmla="*/ 37 w 47"/>
                  <a:gd name="T25" fmla="*/ 107 h 131"/>
                  <a:gd name="T26" fmla="*/ 24 w 47"/>
                  <a:gd name="T27" fmla="*/ 121 h 131"/>
                  <a:gd name="T28" fmla="*/ 41 w 47"/>
                  <a:gd name="T29" fmla="*/ 63 h 131"/>
                  <a:gd name="T30" fmla="*/ 37 w 47"/>
                  <a:gd name="T31" fmla="*/ 68 h 131"/>
                  <a:gd name="T32" fmla="*/ 11 w 47"/>
                  <a:gd name="T33" fmla="*/ 68 h 131"/>
                  <a:gd name="T34" fmla="*/ 7 w 47"/>
                  <a:gd name="T35" fmla="*/ 63 h 131"/>
                  <a:gd name="T36" fmla="*/ 7 w 47"/>
                  <a:gd name="T37" fmla="*/ 16 h 131"/>
                  <a:gd name="T38" fmla="*/ 11 w 47"/>
                  <a:gd name="T39" fmla="*/ 11 h 131"/>
                  <a:gd name="T40" fmla="*/ 37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1" y="0"/>
                    </a:moveTo>
                    <a:cubicBezTo>
                      <a:pt x="7" y="0"/>
                      <a:pt x="7" y="0"/>
                      <a:pt x="7" y="0"/>
                    </a:cubicBezTo>
                    <a:cubicBezTo>
                      <a:pt x="3" y="0"/>
                      <a:pt x="0" y="3"/>
                      <a:pt x="0" y="6"/>
                    </a:cubicBezTo>
                    <a:cubicBezTo>
                      <a:pt x="0" y="124"/>
                      <a:pt x="0" y="124"/>
                      <a:pt x="0" y="124"/>
                    </a:cubicBezTo>
                    <a:cubicBezTo>
                      <a:pt x="0" y="128"/>
                      <a:pt x="3" y="131"/>
                      <a:pt x="7" y="131"/>
                    </a:cubicBezTo>
                    <a:cubicBezTo>
                      <a:pt x="41" y="131"/>
                      <a:pt x="41" y="131"/>
                      <a:pt x="41" y="131"/>
                    </a:cubicBezTo>
                    <a:cubicBezTo>
                      <a:pt x="44" y="131"/>
                      <a:pt x="47" y="128"/>
                      <a:pt x="47" y="124"/>
                    </a:cubicBezTo>
                    <a:cubicBezTo>
                      <a:pt x="47" y="6"/>
                      <a:pt x="47" y="6"/>
                      <a:pt x="47" y="6"/>
                    </a:cubicBezTo>
                    <a:cubicBezTo>
                      <a:pt x="47" y="3"/>
                      <a:pt x="44" y="0"/>
                      <a:pt x="41" y="0"/>
                    </a:cubicBezTo>
                    <a:close/>
                    <a:moveTo>
                      <a:pt x="24" y="121"/>
                    </a:moveTo>
                    <a:cubicBezTo>
                      <a:pt x="17" y="121"/>
                      <a:pt x="11" y="115"/>
                      <a:pt x="11" y="107"/>
                    </a:cubicBezTo>
                    <a:cubicBezTo>
                      <a:pt x="11" y="100"/>
                      <a:pt x="17" y="94"/>
                      <a:pt x="24" y="94"/>
                    </a:cubicBezTo>
                    <a:cubicBezTo>
                      <a:pt x="31" y="94"/>
                      <a:pt x="37" y="100"/>
                      <a:pt x="37" y="107"/>
                    </a:cubicBezTo>
                    <a:cubicBezTo>
                      <a:pt x="37" y="115"/>
                      <a:pt x="31" y="121"/>
                      <a:pt x="24" y="121"/>
                    </a:cubicBezTo>
                    <a:close/>
                    <a:moveTo>
                      <a:pt x="41" y="63"/>
                    </a:moveTo>
                    <a:cubicBezTo>
                      <a:pt x="41" y="66"/>
                      <a:pt x="39" y="68"/>
                      <a:pt x="37" y="68"/>
                    </a:cubicBezTo>
                    <a:cubicBezTo>
                      <a:pt x="11" y="68"/>
                      <a:pt x="11" y="68"/>
                      <a:pt x="11" y="68"/>
                    </a:cubicBezTo>
                    <a:cubicBezTo>
                      <a:pt x="9" y="68"/>
                      <a:pt x="7" y="66"/>
                      <a:pt x="7" y="63"/>
                    </a:cubicBezTo>
                    <a:cubicBezTo>
                      <a:pt x="7" y="16"/>
                      <a:pt x="7" y="16"/>
                      <a:pt x="7" y="16"/>
                    </a:cubicBezTo>
                    <a:cubicBezTo>
                      <a:pt x="7" y="13"/>
                      <a:pt x="9" y="11"/>
                      <a:pt x="11" y="11"/>
                    </a:cubicBezTo>
                    <a:cubicBezTo>
                      <a:pt x="37" y="11"/>
                      <a:pt x="37" y="11"/>
                      <a:pt x="37" y="11"/>
                    </a:cubicBezTo>
                    <a:cubicBezTo>
                      <a:pt x="39" y="11"/>
                      <a:pt x="41" y="13"/>
                      <a:pt x="41" y="16"/>
                    </a:cubicBezTo>
                    <a:cubicBezTo>
                      <a:pt x="41" y="63"/>
                      <a:pt x="41" y="63"/>
                      <a:pt x="4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6" name="Freeform 67"/>
              <p:cNvSpPr>
                <a:spLocks/>
              </p:cNvSpPr>
              <p:nvPr/>
            </p:nvSpPr>
            <p:spPr bwMode="auto">
              <a:xfrm>
                <a:off x="1433513" y="5175250"/>
                <a:ext cx="39688" cy="11113"/>
              </a:xfrm>
              <a:custGeom>
                <a:avLst/>
                <a:gdLst>
                  <a:gd name="T0" fmla="*/ 17 w 19"/>
                  <a:gd name="T1" fmla="*/ 5 h 5"/>
                  <a:gd name="T2" fmla="*/ 2 w 19"/>
                  <a:gd name="T3" fmla="*/ 5 h 5"/>
                  <a:gd name="T4" fmla="*/ 0 w 19"/>
                  <a:gd name="T5" fmla="*/ 2 h 5"/>
                  <a:gd name="T6" fmla="*/ 2 w 19"/>
                  <a:gd name="T7" fmla="*/ 0 h 5"/>
                  <a:gd name="T8" fmla="*/ 17 w 19"/>
                  <a:gd name="T9" fmla="*/ 0 h 5"/>
                  <a:gd name="T10" fmla="*/ 19 w 19"/>
                  <a:gd name="T11" fmla="*/ 2 h 5"/>
                  <a:gd name="T12" fmla="*/ 17 w 1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17" y="5"/>
                    </a:moveTo>
                    <a:cubicBezTo>
                      <a:pt x="2" y="5"/>
                      <a:pt x="2" y="5"/>
                      <a:pt x="2" y="5"/>
                    </a:cubicBezTo>
                    <a:cubicBezTo>
                      <a:pt x="1" y="5"/>
                      <a:pt x="0" y="4"/>
                      <a:pt x="0" y="2"/>
                    </a:cubicBezTo>
                    <a:cubicBezTo>
                      <a:pt x="0" y="1"/>
                      <a:pt x="1" y="0"/>
                      <a:pt x="2" y="0"/>
                    </a:cubicBezTo>
                    <a:cubicBezTo>
                      <a:pt x="17" y="0"/>
                      <a:pt x="17" y="0"/>
                      <a:pt x="17" y="0"/>
                    </a:cubicBezTo>
                    <a:cubicBezTo>
                      <a:pt x="18" y="0"/>
                      <a:pt x="19" y="1"/>
                      <a:pt x="19" y="2"/>
                    </a:cubicBezTo>
                    <a:cubicBezTo>
                      <a:pt x="19" y="4"/>
                      <a:pt x="18" y="5"/>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7" name="Freeform 68"/>
              <p:cNvSpPr>
                <a:spLocks noEditPoints="1"/>
              </p:cNvSpPr>
              <p:nvPr/>
            </p:nvSpPr>
            <p:spPr bwMode="auto">
              <a:xfrm>
                <a:off x="1295401" y="5130800"/>
                <a:ext cx="100013" cy="277813"/>
              </a:xfrm>
              <a:custGeom>
                <a:avLst/>
                <a:gdLst>
                  <a:gd name="T0" fmla="*/ 40 w 47"/>
                  <a:gd name="T1" fmla="*/ 0 h 131"/>
                  <a:gd name="T2" fmla="*/ 7 w 47"/>
                  <a:gd name="T3" fmla="*/ 0 h 131"/>
                  <a:gd name="T4" fmla="*/ 0 w 47"/>
                  <a:gd name="T5" fmla="*/ 6 h 131"/>
                  <a:gd name="T6" fmla="*/ 0 w 47"/>
                  <a:gd name="T7" fmla="*/ 124 h 131"/>
                  <a:gd name="T8" fmla="*/ 7 w 47"/>
                  <a:gd name="T9" fmla="*/ 131 h 131"/>
                  <a:gd name="T10" fmla="*/ 40 w 47"/>
                  <a:gd name="T11" fmla="*/ 131 h 131"/>
                  <a:gd name="T12" fmla="*/ 47 w 47"/>
                  <a:gd name="T13" fmla="*/ 124 h 131"/>
                  <a:gd name="T14" fmla="*/ 47 w 47"/>
                  <a:gd name="T15" fmla="*/ 6 h 131"/>
                  <a:gd name="T16" fmla="*/ 40 w 47"/>
                  <a:gd name="T17" fmla="*/ 0 h 131"/>
                  <a:gd name="T18" fmla="*/ 23 w 47"/>
                  <a:gd name="T19" fmla="*/ 121 h 131"/>
                  <a:gd name="T20" fmla="*/ 10 w 47"/>
                  <a:gd name="T21" fmla="*/ 107 h 131"/>
                  <a:gd name="T22" fmla="*/ 23 w 47"/>
                  <a:gd name="T23" fmla="*/ 94 h 131"/>
                  <a:gd name="T24" fmla="*/ 37 w 47"/>
                  <a:gd name="T25" fmla="*/ 107 h 131"/>
                  <a:gd name="T26" fmla="*/ 23 w 47"/>
                  <a:gd name="T27" fmla="*/ 121 h 131"/>
                  <a:gd name="T28" fmla="*/ 41 w 47"/>
                  <a:gd name="T29" fmla="*/ 63 h 131"/>
                  <a:gd name="T30" fmla="*/ 36 w 47"/>
                  <a:gd name="T31" fmla="*/ 68 h 131"/>
                  <a:gd name="T32" fmla="*/ 11 w 47"/>
                  <a:gd name="T33" fmla="*/ 68 h 131"/>
                  <a:gd name="T34" fmla="*/ 6 w 47"/>
                  <a:gd name="T35" fmla="*/ 63 h 131"/>
                  <a:gd name="T36" fmla="*/ 6 w 47"/>
                  <a:gd name="T37" fmla="*/ 16 h 131"/>
                  <a:gd name="T38" fmla="*/ 11 w 47"/>
                  <a:gd name="T39" fmla="*/ 11 h 131"/>
                  <a:gd name="T40" fmla="*/ 36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0" y="0"/>
                    </a:moveTo>
                    <a:cubicBezTo>
                      <a:pt x="7" y="0"/>
                      <a:pt x="7" y="0"/>
                      <a:pt x="7" y="0"/>
                    </a:cubicBezTo>
                    <a:cubicBezTo>
                      <a:pt x="3" y="0"/>
                      <a:pt x="0" y="3"/>
                      <a:pt x="0" y="6"/>
                    </a:cubicBezTo>
                    <a:cubicBezTo>
                      <a:pt x="0" y="124"/>
                      <a:pt x="0" y="124"/>
                      <a:pt x="0" y="124"/>
                    </a:cubicBezTo>
                    <a:cubicBezTo>
                      <a:pt x="0" y="128"/>
                      <a:pt x="3" y="131"/>
                      <a:pt x="7" y="131"/>
                    </a:cubicBezTo>
                    <a:cubicBezTo>
                      <a:pt x="40" y="131"/>
                      <a:pt x="40" y="131"/>
                      <a:pt x="40" y="131"/>
                    </a:cubicBezTo>
                    <a:cubicBezTo>
                      <a:pt x="44" y="131"/>
                      <a:pt x="47" y="128"/>
                      <a:pt x="47" y="124"/>
                    </a:cubicBezTo>
                    <a:cubicBezTo>
                      <a:pt x="47" y="6"/>
                      <a:pt x="47" y="6"/>
                      <a:pt x="47" y="6"/>
                    </a:cubicBezTo>
                    <a:cubicBezTo>
                      <a:pt x="47" y="3"/>
                      <a:pt x="44" y="0"/>
                      <a:pt x="40" y="0"/>
                    </a:cubicBezTo>
                    <a:close/>
                    <a:moveTo>
                      <a:pt x="23" y="121"/>
                    </a:moveTo>
                    <a:cubicBezTo>
                      <a:pt x="16" y="121"/>
                      <a:pt x="10" y="115"/>
                      <a:pt x="10" y="107"/>
                    </a:cubicBezTo>
                    <a:cubicBezTo>
                      <a:pt x="10" y="100"/>
                      <a:pt x="16" y="94"/>
                      <a:pt x="23" y="94"/>
                    </a:cubicBezTo>
                    <a:cubicBezTo>
                      <a:pt x="31" y="94"/>
                      <a:pt x="37" y="100"/>
                      <a:pt x="37" y="107"/>
                    </a:cubicBezTo>
                    <a:cubicBezTo>
                      <a:pt x="37" y="115"/>
                      <a:pt x="31" y="121"/>
                      <a:pt x="23" y="121"/>
                    </a:cubicBezTo>
                    <a:close/>
                    <a:moveTo>
                      <a:pt x="41" y="63"/>
                    </a:moveTo>
                    <a:cubicBezTo>
                      <a:pt x="41" y="66"/>
                      <a:pt x="39" y="68"/>
                      <a:pt x="36" y="68"/>
                    </a:cubicBezTo>
                    <a:cubicBezTo>
                      <a:pt x="11" y="68"/>
                      <a:pt x="11" y="68"/>
                      <a:pt x="11" y="68"/>
                    </a:cubicBezTo>
                    <a:cubicBezTo>
                      <a:pt x="8" y="68"/>
                      <a:pt x="6" y="66"/>
                      <a:pt x="6" y="63"/>
                    </a:cubicBezTo>
                    <a:cubicBezTo>
                      <a:pt x="6" y="16"/>
                      <a:pt x="6" y="16"/>
                      <a:pt x="6" y="16"/>
                    </a:cubicBezTo>
                    <a:cubicBezTo>
                      <a:pt x="6" y="13"/>
                      <a:pt x="8" y="11"/>
                      <a:pt x="11" y="11"/>
                    </a:cubicBezTo>
                    <a:cubicBezTo>
                      <a:pt x="36" y="11"/>
                      <a:pt x="36" y="11"/>
                      <a:pt x="36" y="11"/>
                    </a:cubicBezTo>
                    <a:cubicBezTo>
                      <a:pt x="39" y="11"/>
                      <a:pt x="41" y="13"/>
                      <a:pt x="41" y="16"/>
                    </a:cubicBezTo>
                    <a:lnTo>
                      <a:pt x="41"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8" name="Freeform 69"/>
              <p:cNvSpPr>
                <a:spLocks/>
              </p:cNvSpPr>
              <p:nvPr/>
            </p:nvSpPr>
            <p:spPr bwMode="auto">
              <a:xfrm>
                <a:off x="1316038" y="5175250"/>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9" name="Freeform 70"/>
              <p:cNvSpPr>
                <a:spLocks/>
              </p:cNvSpPr>
              <p:nvPr/>
            </p:nvSpPr>
            <p:spPr bwMode="auto">
              <a:xfrm>
                <a:off x="1316038" y="5199063"/>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0" name="Freeform 71"/>
              <p:cNvSpPr>
                <a:spLocks/>
              </p:cNvSpPr>
              <p:nvPr/>
            </p:nvSpPr>
            <p:spPr bwMode="auto">
              <a:xfrm>
                <a:off x="1316038" y="5222875"/>
                <a:ext cx="38100" cy="7938"/>
              </a:xfrm>
              <a:custGeom>
                <a:avLst/>
                <a:gdLst>
                  <a:gd name="T0" fmla="*/ 16 w 18"/>
                  <a:gd name="T1" fmla="*/ 4 h 4"/>
                  <a:gd name="T2" fmla="*/ 2 w 18"/>
                  <a:gd name="T3" fmla="*/ 4 h 4"/>
                  <a:gd name="T4" fmla="*/ 0 w 18"/>
                  <a:gd name="T5" fmla="*/ 2 h 4"/>
                  <a:gd name="T6" fmla="*/ 2 w 18"/>
                  <a:gd name="T7" fmla="*/ 0 h 4"/>
                  <a:gd name="T8" fmla="*/ 16 w 18"/>
                  <a:gd name="T9" fmla="*/ 0 h 4"/>
                  <a:gd name="T10" fmla="*/ 18 w 18"/>
                  <a:gd name="T11" fmla="*/ 2 h 4"/>
                  <a:gd name="T12" fmla="*/ 16 w 1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8" h="4">
                    <a:moveTo>
                      <a:pt x="16" y="4"/>
                    </a:moveTo>
                    <a:cubicBezTo>
                      <a:pt x="2" y="4"/>
                      <a:pt x="2" y="4"/>
                      <a:pt x="2" y="4"/>
                    </a:cubicBezTo>
                    <a:cubicBezTo>
                      <a:pt x="1" y="4"/>
                      <a:pt x="0" y="3"/>
                      <a:pt x="0" y="2"/>
                    </a:cubicBezTo>
                    <a:cubicBezTo>
                      <a:pt x="0" y="1"/>
                      <a:pt x="1" y="0"/>
                      <a:pt x="2" y="0"/>
                    </a:cubicBezTo>
                    <a:cubicBezTo>
                      <a:pt x="16" y="0"/>
                      <a:pt x="16" y="0"/>
                      <a:pt x="16" y="0"/>
                    </a:cubicBezTo>
                    <a:cubicBezTo>
                      <a:pt x="17" y="0"/>
                      <a:pt x="18" y="1"/>
                      <a:pt x="18" y="2"/>
                    </a:cubicBezTo>
                    <a:cubicBezTo>
                      <a:pt x="18" y="3"/>
                      <a:pt x="17" y="4"/>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1" name="Freeform 72"/>
              <p:cNvSpPr>
                <a:spLocks noEditPoints="1"/>
              </p:cNvSpPr>
              <p:nvPr/>
            </p:nvSpPr>
            <p:spPr bwMode="auto">
              <a:xfrm>
                <a:off x="1525588" y="5121275"/>
                <a:ext cx="139700" cy="290513"/>
              </a:xfrm>
              <a:custGeom>
                <a:avLst/>
                <a:gdLst>
                  <a:gd name="T0" fmla="*/ 65 w 66"/>
                  <a:gd name="T1" fmla="*/ 123 h 137"/>
                  <a:gd name="T2" fmla="*/ 47 w 66"/>
                  <a:gd name="T3" fmla="*/ 7 h 137"/>
                  <a:gd name="T4" fmla="*/ 40 w 66"/>
                  <a:gd name="T5" fmla="*/ 1 h 137"/>
                  <a:gd name="T6" fmla="*/ 7 w 66"/>
                  <a:gd name="T7" fmla="*/ 6 h 137"/>
                  <a:gd name="T8" fmla="*/ 1 w 66"/>
                  <a:gd name="T9" fmla="*/ 14 h 137"/>
                  <a:gd name="T10" fmla="*/ 18 w 66"/>
                  <a:gd name="T11" fmla="*/ 130 h 137"/>
                  <a:gd name="T12" fmla="*/ 26 w 66"/>
                  <a:gd name="T13" fmla="*/ 136 h 137"/>
                  <a:gd name="T14" fmla="*/ 59 w 66"/>
                  <a:gd name="T15" fmla="*/ 131 h 137"/>
                  <a:gd name="T16" fmla="*/ 65 w 66"/>
                  <a:gd name="T17" fmla="*/ 123 h 137"/>
                  <a:gd name="T18" fmla="*/ 21 w 66"/>
                  <a:gd name="T19" fmla="*/ 73 h 137"/>
                  <a:gd name="T20" fmla="*/ 15 w 66"/>
                  <a:gd name="T21" fmla="*/ 69 h 137"/>
                  <a:gd name="T22" fmla="*/ 8 w 66"/>
                  <a:gd name="T23" fmla="*/ 22 h 137"/>
                  <a:gd name="T24" fmla="*/ 12 w 66"/>
                  <a:gd name="T25" fmla="*/ 17 h 137"/>
                  <a:gd name="T26" fmla="*/ 37 w 66"/>
                  <a:gd name="T27" fmla="*/ 13 h 137"/>
                  <a:gd name="T28" fmla="*/ 43 w 66"/>
                  <a:gd name="T29" fmla="*/ 17 h 137"/>
                  <a:gd name="T30" fmla="*/ 50 w 66"/>
                  <a:gd name="T31" fmla="*/ 64 h 137"/>
                  <a:gd name="T32" fmla="*/ 46 w 66"/>
                  <a:gd name="T33" fmla="*/ 69 h 137"/>
                  <a:gd name="T34" fmla="*/ 21 w 66"/>
                  <a:gd name="T35" fmla="*/ 73 h 137"/>
                  <a:gd name="T36" fmla="*/ 50 w 66"/>
                  <a:gd name="T37" fmla="*/ 118 h 137"/>
                  <a:gd name="T38" fmla="*/ 41 w 66"/>
                  <a:gd name="T39" fmla="*/ 123 h 137"/>
                  <a:gd name="T40" fmla="*/ 39 w 66"/>
                  <a:gd name="T41" fmla="*/ 123 h 137"/>
                  <a:gd name="T42" fmla="*/ 26 w 66"/>
                  <a:gd name="T43" fmla="*/ 112 h 137"/>
                  <a:gd name="T44" fmla="*/ 28 w 66"/>
                  <a:gd name="T45" fmla="*/ 102 h 137"/>
                  <a:gd name="T46" fmla="*/ 37 w 66"/>
                  <a:gd name="T47" fmla="*/ 97 h 137"/>
                  <a:gd name="T48" fmla="*/ 39 w 66"/>
                  <a:gd name="T49" fmla="*/ 97 h 137"/>
                  <a:gd name="T50" fmla="*/ 52 w 66"/>
                  <a:gd name="T51" fmla="*/ 108 h 137"/>
                  <a:gd name="T52" fmla="*/ 50 w 66"/>
                  <a:gd name="T53" fmla="*/ 11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6" h="137">
                    <a:moveTo>
                      <a:pt x="65" y="123"/>
                    </a:moveTo>
                    <a:cubicBezTo>
                      <a:pt x="47" y="7"/>
                      <a:pt x="47" y="7"/>
                      <a:pt x="47" y="7"/>
                    </a:cubicBezTo>
                    <a:cubicBezTo>
                      <a:pt x="47" y="3"/>
                      <a:pt x="43" y="0"/>
                      <a:pt x="40" y="1"/>
                    </a:cubicBezTo>
                    <a:cubicBezTo>
                      <a:pt x="7" y="6"/>
                      <a:pt x="7" y="6"/>
                      <a:pt x="7" y="6"/>
                    </a:cubicBezTo>
                    <a:cubicBezTo>
                      <a:pt x="3" y="7"/>
                      <a:pt x="0" y="10"/>
                      <a:pt x="1" y="14"/>
                    </a:cubicBezTo>
                    <a:cubicBezTo>
                      <a:pt x="18" y="130"/>
                      <a:pt x="18" y="130"/>
                      <a:pt x="18" y="130"/>
                    </a:cubicBezTo>
                    <a:cubicBezTo>
                      <a:pt x="19" y="134"/>
                      <a:pt x="23" y="137"/>
                      <a:pt x="26" y="136"/>
                    </a:cubicBezTo>
                    <a:cubicBezTo>
                      <a:pt x="59" y="131"/>
                      <a:pt x="59" y="131"/>
                      <a:pt x="59" y="131"/>
                    </a:cubicBezTo>
                    <a:cubicBezTo>
                      <a:pt x="63" y="131"/>
                      <a:pt x="66" y="127"/>
                      <a:pt x="65" y="123"/>
                    </a:cubicBezTo>
                    <a:close/>
                    <a:moveTo>
                      <a:pt x="21" y="73"/>
                    </a:moveTo>
                    <a:cubicBezTo>
                      <a:pt x="18" y="73"/>
                      <a:pt x="16" y="71"/>
                      <a:pt x="15" y="69"/>
                    </a:cubicBezTo>
                    <a:cubicBezTo>
                      <a:pt x="8" y="22"/>
                      <a:pt x="8" y="22"/>
                      <a:pt x="8" y="22"/>
                    </a:cubicBezTo>
                    <a:cubicBezTo>
                      <a:pt x="8" y="20"/>
                      <a:pt x="10" y="17"/>
                      <a:pt x="12" y="17"/>
                    </a:cubicBezTo>
                    <a:cubicBezTo>
                      <a:pt x="37" y="13"/>
                      <a:pt x="37" y="13"/>
                      <a:pt x="37" y="13"/>
                    </a:cubicBezTo>
                    <a:cubicBezTo>
                      <a:pt x="40" y="13"/>
                      <a:pt x="42" y="15"/>
                      <a:pt x="43" y="17"/>
                    </a:cubicBezTo>
                    <a:cubicBezTo>
                      <a:pt x="50" y="64"/>
                      <a:pt x="50" y="64"/>
                      <a:pt x="50" y="64"/>
                    </a:cubicBezTo>
                    <a:cubicBezTo>
                      <a:pt x="50" y="66"/>
                      <a:pt x="48" y="69"/>
                      <a:pt x="46" y="69"/>
                    </a:cubicBezTo>
                    <a:lnTo>
                      <a:pt x="21" y="73"/>
                    </a:lnTo>
                    <a:close/>
                    <a:moveTo>
                      <a:pt x="50" y="118"/>
                    </a:moveTo>
                    <a:cubicBezTo>
                      <a:pt x="48" y="121"/>
                      <a:pt x="45" y="123"/>
                      <a:pt x="41" y="123"/>
                    </a:cubicBezTo>
                    <a:cubicBezTo>
                      <a:pt x="40" y="123"/>
                      <a:pt x="40" y="123"/>
                      <a:pt x="39" y="123"/>
                    </a:cubicBezTo>
                    <a:cubicBezTo>
                      <a:pt x="33" y="123"/>
                      <a:pt x="27" y="118"/>
                      <a:pt x="26" y="112"/>
                    </a:cubicBezTo>
                    <a:cubicBezTo>
                      <a:pt x="25" y="109"/>
                      <a:pt x="26" y="105"/>
                      <a:pt x="28" y="102"/>
                    </a:cubicBezTo>
                    <a:cubicBezTo>
                      <a:pt x="31" y="99"/>
                      <a:pt x="34" y="97"/>
                      <a:pt x="37" y="97"/>
                    </a:cubicBezTo>
                    <a:cubicBezTo>
                      <a:pt x="38" y="97"/>
                      <a:pt x="38" y="97"/>
                      <a:pt x="39" y="97"/>
                    </a:cubicBezTo>
                    <a:cubicBezTo>
                      <a:pt x="46" y="97"/>
                      <a:pt x="51" y="102"/>
                      <a:pt x="52" y="108"/>
                    </a:cubicBezTo>
                    <a:cubicBezTo>
                      <a:pt x="53" y="112"/>
                      <a:pt x="52" y="115"/>
                      <a:pt x="50"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2" name="Freeform 73"/>
              <p:cNvSpPr>
                <a:spLocks/>
              </p:cNvSpPr>
              <p:nvPr/>
            </p:nvSpPr>
            <p:spPr bwMode="auto">
              <a:xfrm>
                <a:off x="1550988" y="5160963"/>
                <a:ext cx="41275" cy="14288"/>
              </a:xfrm>
              <a:custGeom>
                <a:avLst/>
                <a:gdLst>
                  <a:gd name="T0" fmla="*/ 2 w 19"/>
                  <a:gd name="T1" fmla="*/ 7 h 7"/>
                  <a:gd name="T2" fmla="*/ 0 w 19"/>
                  <a:gd name="T3" fmla="*/ 5 h 7"/>
                  <a:gd name="T4" fmla="*/ 2 w 19"/>
                  <a:gd name="T5" fmla="*/ 2 h 7"/>
                  <a:gd name="T6" fmla="*/ 16 w 19"/>
                  <a:gd name="T7" fmla="*/ 0 h 7"/>
                  <a:gd name="T8" fmla="*/ 19 w 19"/>
                  <a:gd name="T9" fmla="*/ 2 h 7"/>
                  <a:gd name="T10" fmla="*/ 17 w 19"/>
                  <a:gd name="T11" fmla="*/ 5 h 7"/>
                  <a:gd name="T12" fmla="*/ 3 w 19"/>
                  <a:gd name="T13" fmla="*/ 7 h 7"/>
                  <a:gd name="T14" fmla="*/ 2 w 19"/>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2" y="7"/>
                    </a:moveTo>
                    <a:cubicBezTo>
                      <a:pt x="1" y="7"/>
                      <a:pt x="0" y="6"/>
                      <a:pt x="0" y="5"/>
                    </a:cubicBezTo>
                    <a:cubicBezTo>
                      <a:pt x="0" y="4"/>
                      <a:pt x="1" y="2"/>
                      <a:pt x="2" y="2"/>
                    </a:cubicBezTo>
                    <a:cubicBezTo>
                      <a:pt x="16" y="0"/>
                      <a:pt x="16" y="0"/>
                      <a:pt x="16" y="0"/>
                    </a:cubicBezTo>
                    <a:cubicBezTo>
                      <a:pt x="17" y="0"/>
                      <a:pt x="19" y="1"/>
                      <a:pt x="19" y="2"/>
                    </a:cubicBezTo>
                    <a:cubicBezTo>
                      <a:pt x="19" y="3"/>
                      <a:pt x="18" y="4"/>
                      <a:pt x="17" y="5"/>
                    </a:cubicBezTo>
                    <a:cubicBezTo>
                      <a:pt x="3" y="7"/>
                      <a:pt x="3" y="7"/>
                      <a:pt x="3" y="7"/>
                    </a:cubicBezTo>
                    <a:cubicBezTo>
                      <a:pt x="3" y="7"/>
                      <a:pt x="3" y="7"/>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3" name="Freeform 74"/>
              <p:cNvSpPr>
                <a:spLocks/>
              </p:cNvSpPr>
              <p:nvPr/>
            </p:nvSpPr>
            <p:spPr bwMode="auto">
              <a:xfrm>
                <a:off x="1555751" y="5180013"/>
                <a:ext cx="55563" cy="17463"/>
              </a:xfrm>
              <a:custGeom>
                <a:avLst/>
                <a:gdLst>
                  <a:gd name="T0" fmla="*/ 2 w 26"/>
                  <a:gd name="T1" fmla="*/ 8 h 8"/>
                  <a:gd name="T2" fmla="*/ 0 w 26"/>
                  <a:gd name="T3" fmla="*/ 6 h 8"/>
                  <a:gd name="T4" fmla="*/ 2 w 26"/>
                  <a:gd name="T5" fmla="*/ 4 h 8"/>
                  <a:gd name="T6" fmla="*/ 24 w 26"/>
                  <a:gd name="T7" fmla="*/ 0 h 8"/>
                  <a:gd name="T8" fmla="*/ 26 w 26"/>
                  <a:gd name="T9" fmla="*/ 2 h 8"/>
                  <a:gd name="T10" fmla="*/ 24 w 26"/>
                  <a:gd name="T11" fmla="*/ 5 h 8"/>
                  <a:gd name="T12" fmla="*/ 2 w 26"/>
                  <a:gd name="T13" fmla="*/ 8 h 8"/>
                  <a:gd name="T14" fmla="*/ 2 w 26"/>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8">
                    <a:moveTo>
                      <a:pt x="2" y="8"/>
                    </a:moveTo>
                    <a:cubicBezTo>
                      <a:pt x="1" y="8"/>
                      <a:pt x="0" y="7"/>
                      <a:pt x="0" y="6"/>
                    </a:cubicBezTo>
                    <a:cubicBezTo>
                      <a:pt x="0" y="5"/>
                      <a:pt x="0" y="4"/>
                      <a:pt x="2" y="4"/>
                    </a:cubicBezTo>
                    <a:cubicBezTo>
                      <a:pt x="24" y="0"/>
                      <a:pt x="24" y="0"/>
                      <a:pt x="24" y="0"/>
                    </a:cubicBezTo>
                    <a:cubicBezTo>
                      <a:pt x="25" y="0"/>
                      <a:pt x="26" y="1"/>
                      <a:pt x="26" y="2"/>
                    </a:cubicBezTo>
                    <a:cubicBezTo>
                      <a:pt x="26" y="4"/>
                      <a:pt x="26" y="5"/>
                      <a:pt x="24" y="5"/>
                    </a:cubicBezTo>
                    <a:cubicBezTo>
                      <a:pt x="2" y="8"/>
                      <a:pt x="2" y="8"/>
                      <a:pt x="2" y="8"/>
                    </a:cubicBezTo>
                    <a:cubicBezTo>
                      <a:pt x="2" y="8"/>
                      <a:pt x="2" y="8"/>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4" name="Freeform 75"/>
              <p:cNvSpPr>
                <a:spLocks/>
              </p:cNvSpPr>
              <p:nvPr/>
            </p:nvSpPr>
            <p:spPr bwMode="auto">
              <a:xfrm>
                <a:off x="1277938" y="5432425"/>
                <a:ext cx="403225" cy="31750"/>
              </a:xfrm>
              <a:custGeom>
                <a:avLst/>
                <a:gdLst>
                  <a:gd name="T0" fmla="*/ 190 w 190"/>
                  <a:gd name="T1" fmla="*/ 10 h 15"/>
                  <a:gd name="T2" fmla="*/ 185 w 190"/>
                  <a:gd name="T3" fmla="*/ 15 h 15"/>
                  <a:gd name="T4" fmla="*/ 5 w 190"/>
                  <a:gd name="T5" fmla="*/ 15 h 15"/>
                  <a:gd name="T6" fmla="*/ 0 w 190"/>
                  <a:gd name="T7" fmla="*/ 10 h 15"/>
                  <a:gd name="T8" fmla="*/ 0 w 190"/>
                  <a:gd name="T9" fmla="*/ 6 h 15"/>
                  <a:gd name="T10" fmla="*/ 5 w 190"/>
                  <a:gd name="T11" fmla="*/ 0 h 15"/>
                  <a:gd name="T12" fmla="*/ 185 w 190"/>
                  <a:gd name="T13" fmla="*/ 0 h 15"/>
                  <a:gd name="T14" fmla="*/ 190 w 190"/>
                  <a:gd name="T15" fmla="*/ 6 h 15"/>
                  <a:gd name="T16" fmla="*/ 190 w 190"/>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15">
                    <a:moveTo>
                      <a:pt x="190" y="10"/>
                    </a:moveTo>
                    <a:cubicBezTo>
                      <a:pt x="190" y="13"/>
                      <a:pt x="187" y="15"/>
                      <a:pt x="185" y="15"/>
                    </a:cubicBezTo>
                    <a:cubicBezTo>
                      <a:pt x="5" y="15"/>
                      <a:pt x="5" y="15"/>
                      <a:pt x="5" y="15"/>
                    </a:cubicBezTo>
                    <a:cubicBezTo>
                      <a:pt x="3" y="15"/>
                      <a:pt x="0" y="13"/>
                      <a:pt x="0" y="10"/>
                    </a:cubicBezTo>
                    <a:cubicBezTo>
                      <a:pt x="0" y="6"/>
                      <a:pt x="0" y="6"/>
                      <a:pt x="0" y="6"/>
                    </a:cubicBezTo>
                    <a:cubicBezTo>
                      <a:pt x="0" y="3"/>
                      <a:pt x="3" y="0"/>
                      <a:pt x="5" y="0"/>
                    </a:cubicBezTo>
                    <a:cubicBezTo>
                      <a:pt x="185" y="0"/>
                      <a:pt x="185" y="0"/>
                      <a:pt x="185" y="0"/>
                    </a:cubicBezTo>
                    <a:cubicBezTo>
                      <a:pt x="187" y="0"/>
                      <a:pt x="190" y="3"/>
                      <a:pt x="190" y="6"/>
                    </a:cubicBezTo>
                    <a:lnTo>
                      <a:pt x="19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grpSp>
        <p:nvGrpSpPr>
          <p:cNvPr id="62" name="组合 61"/>
          <p:cNvGrpSpPr/>
          <p:nvPr/>
        </p:nvGrpSpPr>
        <p:grpSpPr>
          <a:xfrm>
            <a:off x="9249180" y="1687462"/>
            <a:ext cx="2430052" cy="1693691"/>
            <a:chOff x="9249180" y="1687462"/>
            <a:chExt cx="2430052" cy="1693691"/>
          </a:xfrm>
        </p:grpSpPr>
        <p:sp>
          <p:nvSpPr>
            <p:cNvPr id="8" name="矩形 7"/>
            <p:cNvSpPr/>
            <p:nvPr/>
          </p:nvSpPr>
          <p:spPr>
            <a:xfrm>
              <a:off x="10178558" y="1687462"/>
              <a:ext cx="597464" cy="5974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9249180" y="2550156"/>
              <a:ext cx="2430052" cy="830997"/>
              <a:chOff x="9249180" y="2550156"/>
              <a:chExt cx="2430052" cy="830997"/>
            </a:xfrm>
          </p:grpSpPr>
          <p:sp>
            <p:nvSpPr>
              <p:cNvPr id="13" name="文本框 12"/>
              <p:cNvSpPr txBox="1"/>
              <p:nvPr/>
            </p:nvSpPr>
            <p:spPr>
              <a:xfrm>
                <a:off x="9756320" y="2550156"/>
                <a:ext cx="1415772" cy="461665"/>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添加标题</a:t>
                </a:r>
              </a:p>
            </p:txBody>
          </p:sp>
          <p:sp>
            <p:nvSpPr>
              <p:cNvPr id="14" name="矩形 13"/>
              <p:cNvSpPr/>
              <p:nvPr/>
            </p:nvSpPr>
            <p:spPr>
              <a:xfrm>
                <a:off x="9249180" y="3011821"/>
                <a:ext cx="2430052" cy="369332"/>
              </a:xfrm>
              <a:prstGeom prst="rect">
                <a:avLst/>
              </a:prstGeom>
            </p:spPr>
            <p:txBody>
              <a:bodyPr wrap="square">
                <a:spAutoFit/>
              </a:bodyPr>
              <a:lstStyle/>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点击添加文字文本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35" name="Group 1497"/>
            <p:cNvGrpSpPr/>
            <p:nvPr/>
          </p:nvGrpSpPr>
          <p:grpSpPr>
            <a:xfrm>
              <a:off x="10296074" y="1780711"/>
              <a:ext cx="336261" cy="392544"/>
              <a:chOff x="3497263" y="4408488"/>
              <a:chExt cx="369888" cy="431800"/>
            </a:xfrm>
            <a:solidFill>
              <a:srgbClr val="00B0F0"/>
            </a:solidFill>
          </p:grpSpPr>
          <p:sp>
            <p:nvSpPr>
              <p:cNvPr id="36" name="Freeform 57"/>
              <p:cNvSpPr>
                <a:spLocks/>
              </p:cNvSpPr>
              <p:nvPr/>
            </p:nvSpPr>
            <p:spPr bwMode="auto">
              <a:xfrm>
                <a:off x="3554413" y="4616450"/>
                <a:ext cx="74613" cy="182563"/>
              </a:xfrm>
              <a:custGeom>
                <a:avLst/>
                <a:gdLst>
                  <a:gd name="T0" fmla="*/ 35 w 35"/>
                  <a:gd name="T1" fmla="*/ 80 h 86"/>
                  <a:gd name="T2" fmla="*/ 29 w 35"/>
                  <a:gd name="T3" fmla="*/ 86 h 86"/>
                  <a:gd name="T4" fmla="*/ 5 w 35"/>
                  <a:gd name="T5" fmla="*/ 86 h 86"/>
                  <a:gd name="T6" fmla="*/ 0 w 35"/>
                  <a:gd name="T7" fmla="*/ 80 h 86"/>
                  <a:gd name="T8" fmla="*/ 0 w 35"/>
                  <a:gd name="T9" fmla="*/ 6 h 86"/>
                  <a:gd name="T10" fmla="*/ 5 w 35"/>
                  <a:gd name="T11" fmla="*/ 0 h 86"/>
                  <a:gd name="T12" fmla="*/ 29 w 35"/>
                  <a:gd name="T13" fmla="*/ 0 h 86"/>
                  <a:gd name="T14" fmla="*/ 35 w 35"/>
                  <a:gd name="T15" fmla="*/ 6 h 86"/>
                  <a:gd name="T16" fmla="*/ 35 w 35"/>
                  <a:gd name="T17" fmla="*/ 8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86">
                    <a:moveTo>
                      <a:pt x="35" y="80"/>
                    </a:moveTo>
                    <a:cubicBezTo>
                      <a:pt x="35" y="83"/>
                      <a:pt x="32" y="86"/>
                      <a:pt x="29" y="86"/>
                    </a:cubicBezTo>
                    <a:cubicBezTo>
                      <a:pt x="5" y="86"/>
                      <a:pt x="5" y="86"/>
                      <a:pt x="5" y="86"/>
                    </a:cubicBezTo>
                    <a:cubicBezTo>
                      <a:pt x="2" y="86"/>
                      <a:pt x="0" y="83"/>
                      <a:pt x="0" y="80"/>
                    </a:cubicBezTo>
                    <a:cubicBezTo>
                      <a:pt x="0" y="6"/>
                      <a:pt x="0" y="6"/>
                      <a:pt x="0" y="6"/>
                    </a:cubicBezTo>
                    <a:cubicBezTo>
                      <a:pt x="0" y="3"/>
                      <a:pt x="2" y="0"/>
                      <a:pt x="5" y="0"/>
                    </a:cubicBezTo>
                    <a:cubicBezTo>
                      <a:pt x="29" y="0"/>
                      <a:pt x="29" y="0"/>
                      <a:pt x="29" y="0"/>
                    </a:cubicBezTo>
                    <a:cubicBezTo>
                      <a:pt x="32" y="0"/>
                      <a:pt x="35" y="3"/>
                      <a:pt x="35" y="6"/>
                    </a:cubicBezTo>
                    <a:lnTo>
                      <a:pt x="35"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7" name="Freeform 58"/>
              <p:cNvSpPr>
                <a:spLocks/>
              </p:cNvSpPr>
              <p:nvPr/>
            </p:nvSpPr>
            <p:spPr bwMode="auto">
              <a:xfrm>
                <a:off x="3736976" y="4651375"/>
                <a:ext cx="74613" cy="147638"/>
              </a:xfrm>
              <a:custGeom>
                <a:avLst/>
                <a:gdLst>
                  <a:gd name="T0" fmla="*/ 35 w 35"/>
                  <a:gd name="T1" fmla="*/ 63 h 69"/>
                  <a:gd name="T2" fmla="*/ 29 w 35"/>
                  <a:gd name="T3" fmla="*/ 69 h 69"/>
                  <a:gd name="T4" fmla="*/ 5 w 35"/>
                  <a:gd name="T5" fmla="*/ 69 h 69"/>
                  <a:gd name="T6" fmla="*/ 0 w 35"/>
                  <a:gd name="T7" fmla="*/ 63 h 69"/>
                  <a:gd name="T8" fmla="*/ 0 w 35"/>
                  <a:gd name="T9" fmla="*/ 6 h 69"/>
                  <a:gd name="T10" fmla="*/ 5 w 35"/>
                  <a:gd name="T11" fmla="*/ 0 h 69"/>
                  <a:gd name="T12" fmla="*/ 29 w 35"/>
                  <a:gd name="T13" fmla="*/ 0 h 69"/>
                  <a:gd name="T14" fmla="*/ 35 w 35"/>
                  <a:gd name="T15" fmla="*/ 6 h 69"/>
                  <a:gd name="T16" fmla="*/ 35 w 35"/>
                  <a:gd name="T17" fmla="*/ 6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69">
                    <a:moveTo>
                      <a:pt x="35" y="63"/>
                    </a:moveTo>
                    <a:cubicBezTo>
                      <a:pt x="35" y="66"/>
                      <a:pt x="32" y="69"/>
                      <a:pt x="29" y="69"/>
                    </a:cubicBezTo>
                    <a:cubicBezTo>
                      <a:pt x="5" y="69"/>
                      <a:pt x="5" y="69"/>
                      <a:pt x="5" y="69"/>
                    </a:cubicBezTo>
                    <a:cubicBezTo>
                      <a:pt x="2" y="69"/>
                      <a:pt x="0" y="66"/>
                      <a:pt x="0" y="63"/>
                    </a:cubicBezTo>
                    <a:cubicBezTo>
                      <a:pt x="0" y="6"/>
                      <a:pt x="0" y="6"/>
                      <a:pt x="0" y="6"/>
                    </a:cubicBezTo>
                    <a:cubicBezTo>
                      <a:pt x="0" y="3"/>
                      <a:pt x="2" y="0"/>
                      <a:pt x="5" y="0"/>
                    </a:cubicBezTo>
                    <a:cubicBezTo>
                      <a:pt x="29" y="0"/>
                      <a:pt x="29" y="0"/>
                      <a:pt x="29" y="0"/>
                    </a:cubicBezTo>
                    <a:cubicBezTo>
                      <a:pt x="32" y="0"/>
                      <a:pt x="35" y="3"/>
                      <a:pt x="35" y="6"/>
                    </a:cubicBezTo>
                    <a:lnTo>
                      <a:pt x="35"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8" name="Freeform 59"/>
              <p:cNvSpPr>
                <a:spLocks/>
              </p:cNvSpPr>
              <p:nvPr/>
            </p:nvSpPr>
            <p:spPr bwMode="auto">
              <a:xfrm>
                <a:off x="3646488" y="4567238"/>
                <a:ext cx="73025" cy="231775"/>
              </a:xfrm>
              <a:custGeom>
                <a:avLst/>
                <a:gdLst>
                  <a:gd name="T0" fmla="*/ 35 w 35"/>
                  <a:gd name="T1" fmla="*/ 103 h 109"/>
                  <a:gd name="T2" fmla="*/ 29 w 35"/>
                  <a:gd name="T3" fmla="*/ 109 h 109"/>
                  <a:gd name="T4" fmla="*/ 5 w 35"/>
                  <a:gd name="T5" fmla="*/ 109 h 109"/>
                  <a:gd name="T6" fmla="*/ 0 w 35"/>
                  <a:gd name="T7" fmla="*/ 103 h 109"/>
                  <a:gd name="T8" fmla="*/ 0 w 35"/>
                  <a:gd name="T9" fmla="*/ 6 h 109"/>
                  <a:gd name="T10" fmla="*/ 5 w 35"/>
                  <a:gd name="T11" fmla="*/ 0 h 109"/>
                  <a:gd name="T12" fmla="*/ 29 w 35"/>
                  <a:gd name="T13" fmla="*/ 0 h 109"/>
                  <a:gd name="T14" fmla="*/ 35 w 35"/>
                  <a:gd name="T15" fmla="*/ 6 h 109"/>
                  <a:gd name="T16" fmla="*/ 35 w 35"/>
                  <a:gd name="T17" fmla="*/ 10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109">
                    <a:moveTo>
                      <a:pt x="35" y="103"/>
                    </a:moveTo>
                    <a:cubicBezTo>
                      <a:pt x="35" y="106"/>
                      <a:pt x="32" y="109"/>
                      <a:pt x="29" y="109"/>
                    </a:cubicBezTo>
                    <a:cubicBezTo>
                      <a:pt x="5" y="109"/>
                      <a:pt x="5" y="109"/>
                      <a:pt x="5" y="109"/>
                    </a:cubicBezTo>
                    <a:cubicBezTo>
                      <a:pt x="2" y="109"/>
                      <a:pt x="0" y="106"/>
                      <a:pt x="0" y="103"/>
                    </a:cubicBezTo>
                    <a:cubicBezTo>
                      <a:pt x="0" y="6"/>
                      <a:pt x="0" y="6"/>
                      <a:pt x="0" y="6"/>
                    </a:cubicBezTo>
                    <a:cubicBezTo>
                      <a:pt x="0" y="3"/>
                      <a:pt x="2" y="0"/>
                      <a:pt x="5" y="0"/>
                    </a:cubicBezTo>
                    <a:cubicBezTo>
                      <a:pt x="29" y="0"/>
                      <a:pt x="29" y="0"/>
                      <a:pt x="29" y="0"/>
                    </a:cubicBezTo>
                    <a:cubicBezTo>
                      <a:pt x="32" y="0"/>
                      <a:pt x="35" y="3"/>
                      <a:pt x="35" y="6"/>
                    </a:cubicBezTo>
                    <a:lnTo>
                      <a:pt x="35" y="1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9" name="Freeform 60"/>
              <p:cNvSpPr>
                <a:spLocks noEditPoints="1"/>
              </p:cNvSpPr>
              <p:nvPr/>
            </p:nvSpPr>
            <p:spPr bwMode="auto">
              <a:xfrm>
                <a:off x="3497263" y="4408488"/>
                <a:ext cx="369888" cy="431800"/>
              </a:xfrm>
              <a:custGeom>
                <a:avLst/>
                <a:gdLst>
                  <a:gd name="T0" fmla="*/ 166 w 174"/>
                  <a:gd name="T1" fmla="*/ 50 h 204"/>
                  <a:gd name="T2" fmla="*/ 113 w 174"/>
                  <a:gd name="T3" fmla="*/ 6 h 204"/>
                  <a:gd name="T4" fmla="*/ 96 w 174"/>
                  <a:gd name="T5" fmla="*/ 0 h 204"/>
                  <a:gd name="T6" fmla="*/ 13 w 174"/>
                  <a:gd name="T7" fmla="*/ 0 h 204"/>
                  <a:gd name="T8" fmla="*/ 0 w 174"/>
                  <a:gd name="T9" fmla="*/ 13 h 204"/>
                  <a:gd name="T10" fmla="*/ 0 w 174"/>
                  <a:gd name="T11" fmla="*/ 191 h 204"/>
                  <a:gd name="T12" fmla="*/ 13 w 174"/>
                  <a:gd name="T13" fmla="*/ 204 h 204"/>
                  <a:gd name="T14" fmla="*/ 161 w 174"/>
                  <a:gd name="T15" fmla="*/ 204 h 204"/>
                  <a:gd name="T16" fmla="*/ 174 w 174"/>
                  <a:gd name="T17" fmla="*/ 191 h 204"/>
                  <a:gd name="T18" fmla="*/ 174 w 174"/>
                  <a:gd name="T19" fmla="*/ 67 h 204"/>
                  <a:gd name="T20" fmla="*/ 166 w 174"/>
                  <a:gd name="T21" fmla="*/ 50 h 204"/>
                  <a:gd name="T22" fmla="*/ 110 w 174"/>
                  <a:gd name="T23" fmla="*/ 20 h 204"/>
                  <a:gd name="T24" fmla="*/ 112 w 174"/>
                  <a:gd name="T25" fmla="*/ 19 h 204"/>
                  <a:gd name="T26" fmla="*/ 154 w 174"/>
                  <a:gd name="T27" fmla="*/ 54 h 204"/>
                  <a:gd name="T28" fmla="*/ 152 w 174"/>
                  <a:gd name="T29" fmla="*/ 57 h 204"/>
                  <a:gd name="T30" fmla="*/ 113 w 174"/>
                  <a:gd name="T31" fmla="*/ 57 h 204"/>
                  <a:gd name="T32" fmla="*/ 110 w 174"/>
                  <a:gd name="T33" fmla="*/ 54 h 204"/>
                  <a:gd name="T34" fmla="*/ 110 w 174"/>
                  <a:gd name="T35" fmla="*/ 20 h 204"/>
                  <a:gd name="T36" fmla="*/ 161 w 174"/>
                  <a:gd name="T37" fmla="*/ 195 h 204"/>
                  <a:gd name="T38" fmla="*/ 12 w 174"/>
                  <a:gd name="T39" fmla="*/ 195 h 204"/>
                  <a:gd name="T40" fmla="*/ 10 w 174"/>
                  <a:gd name="T41" fmla="*/ 192 h 204"/>
                  <a:gd name="T42" fmla="*/ 10 w 174"/>
                  <a:gd name="T43" fmla="*/ 13 h 204"/>
                  <a:gd name="T44" fmla="*/ 13 w 174"/>
                  <a:gd name="T45" fmla="*/ 10 h 204"/>
                  <a:gd name="T46" fmla="*/ 96 w 174"/>
                  <a:gd name="T47" fmla="*/ 10 h 204"/>
                  <a:gd name="T48" fmla="*/ 100 w 174"/>
                  <a:gd name="T49" fmla="*/ 14 h 204"/>
                  <a:gd name="T50" fmla="*/ 100 w 174"/>
                  <a:gd name="T51" fmla="*/ 54 h 204"/>
                  <a:gd name="T52" fmla="*/ 113 w 174"/>
                  <a:gd name="T53" fmla="*/ 67 h 204"/>
                  <a:gd name="T54" fmla="*/ 162 w 174"/>
                  <a:gd name="T55" fmla="*/ 67 h 204"/>
                  <a:gd name="T56" fmla="*/ 164 w 174"/>
                  <a:gd name="T57" fmla="*/ 69 h 204"/>
                  <a:gd name="T58" fmla="*/ 164 w 174"/>
                  <a:gd name="T59" fmla="*/ 191 h 204"/>
                  <a:gd name="T60" fmla="*/ 161 w 174"/>
                  <a:gd name="T61" fmla="*/ 195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4" h="204">
                    <a:moveTo>
                      <a:pt x="166" y="50"/>
                    </a:moveTo>
                    <a:cubicBezTo>
                      <a:pt x="113" y="6"/>
                      <a:pt x="113" y="6"/>
                      <a:pt x="113" y="6"/>
                    </a:cubicBezTo>
                    <a:cubicBezTo>
                      <a:pt x="109" y="3"/>
                      <a:pt x="102" y="0"/>
                      <a:pt x="96" y="0"/>
                    </a:cubicBezTo>
                    <a:cubicBezTo>
                      <a:pt x="13" y="0"/>
                      <a:pt x="13" y="0"/>
                      <a:pt x="13" y="0"/>
                    </a:cubicBezTo>
                    <a:cubicBezTo>
                      <a:pt x="6" y="0"/>
                      <a:pt x="0" y="6"/>
                      <a:pt x="0" y="13"/>
                    </a:cubicBezTo>
                    <a:cubicBezTo>
                      <a:pt x="0" y="13"/>
                      <a:pt x="0" y="153"/>
                      <a:pt x="0" y="191"/>
                    </a:cubicBezTo>
                    <a:cubicBezTo>
                      <a:pt x="0" y="204"/>
                      <a:pt x="13" y="204"/>
                      <a:pt x="13" y="204"/>
                    </a:cubicBezTo>
                    <a:cubicBezTo>
                      <a:pt x="45" y="204"/>
                      <a:pt x="161" y="204"/>
                      <a:pt x="161" y="204"/>
                    </a:cubicBezTo>
                    <a:cubicBezTo>
                      <a:pt x="168" y="204"/>
                      <a:pt x="174" y="198"/>
                      <a:pt x="174" y="191"/>
                    </a:cubicBezTo>
                    <a:cubicBezTo>
                      <a:pt x="174" y="67"/>
                      <a:pt x="174" y="67"/>
                      <a:pt x="174" y="67"/>
                    </a:cubicBezTo>
                    <a:cubicBezTo>
                      <a:pt x="174" y="61"/>
                      <a:pt x="171" y="53"/>
                      <a:pt x="166" y="50"/>
                    </a:cubicBezTo>
                    <a:close/>
                    <a:moveTo>
                      <a:pt x="110" y="20"/>
                    </a:moveTo>
                    <a:cubicBezTo>
                      <a:pt x="110" y="16"/>
                      <a:pt x="112" y="19"/>
                      <a:pt x="112" y="19"/>
                    </a:cubicBezTo>
                    <a:cubicBezTo>
                      <a:pt x="154" y="54"/>
                      <a:pt x="154" y="54"/>
                      <a:pt x="154" y="54"/>
                    </a:cubicBezTo>
                    <a:cubicBezTo>
                      <a:pt x="154" y="54"/>
                      <a:pt x="157" y="57"/>
                      <a:pt x="152" y="57"/>
                    </a:cubicBezTo>
                    <a:cubicBezTo>
                      <a:pt x="142" y="57"/>
                      <a:pt x="113" y="57"/>
                      <a:pt x="113" y="57"/>
                    </a:cubicBezTo>
                    <a:cubicBezTo>
                      <a:pt x="111" y="57"/>
                      <a:pt x="110" y="56"/>
                      <a:pt x="110" y="54"/>
                    </a:cubicBezTo>
                    <a:cubicBezTo>
                      <a:pt x="110" y="54"/>
                      <a:pt x="110" y="28"/>
                      <a:pt x="110" y="20"/>
                    </a:cubicBezTo>
                    <a:close/>
                    <a:moveTo>
                      <a:pt x="161" y="195"/>
                    </a:moveTo>
                    <a:cubicBezTo>
                      <a:pt x="161" y="195"/>
                      <a:pt x="42" y="195"/>
                      <a:pt x="12" y="195"/>
                    </a:cubicBezTo>
                    <a:cubicBezTo>
                      <a:pt x="12" y="195"/>
                      <a:pt x="10" y="195"/>
                      <a:pt x="10" y="192"/>
                    </a:cubicBezTo>
                    <a:cubicBezTo>
                      <a:pt x="10" y="156"/>
                      <a:pt x="10" y="13"/>
                      <a:pt x="10" y="13"/>
                    </a:cubicBezTo>
                    <a:cubicBezTo>
                      <a:pt x="10" y="11"/>
                      <a:pt x="11" y="10"/>
                      <a:pt x="13" y="10"/>
                    </a:cubicBezTo>
                    <a:cubicBezTo>
                      <a:pt x="96" y="10"/>
                      <a:pt x="96" y="10"/>
                      <a:pt x="96" y="10"/>
                    </a:cubicBezTo>
                    <a:cubicBezTo>
                      <a:pt x="97" y="10"/>
                      <a:pt x="100" y="10"/>
                      <a:pt x="100" y="14"/>
                    </a:cubicBezTo>
                    <a:cubicBezTo>
                      <a:pt x="100" y="54"/>
                      <a:pt x="100" y="54"/>
                      <a:pt x="100" y="54"/>
                    </a:cubicBezTo>
                    <a:cubicBezTo>
                      <a:pt x="100" y="61"/>
                      <a:pt x="106" y="67"/>
                      <a:pt x="113" y="67"/>
                    </a:cubicBezTo>
                    <a:cubicBezTo>
                      <a:pt x="162" y="67"/>
                      <a:pt x="162" y="67"/>
                      <a:pt x="162" y="67"/>
                    </a:cubicBezTo>
                    <a:cubicBezTo>
                      <a:pt x="163" y="67"/>
                      <a:pt x="164" y="67"/>
                      <a:pt x="164" y="69"/>
                    </a:cubicBezTo>
                    <a:cubicBezTo>
                      <a:pt x="164" y="70"/>
                      <a:pt x="164" y="191"/>
                      <a:pt x="164" y="191"/>
                    </a:cubicBezTo>
                    <a:cubicBezTo>
                      <a:pt x="164" y="193"/>
                      <a:pt x="163" y="195"/>
                      <a:pt x="161" y="1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grpSp>
        <p:nvGrpSpPr>
          <p:cNvPr id="63" name="组合 62"/>
          <p:cNvGrpSpPr/>
          <p:nvPr/>
        </p:nvGrpSpPr>
        <p:grpSpPr>
          <a:xfrm>
            <a:off x="9249180" y="4483391"/>
            <a:ext cx="2430052" cy="1571137"/>
            <a:chOff x="9249180" y="4483391"/>
            <a:chExt cx="2430052" cy="1571137"/>
          </a:xfrm>
        </p:grpSpPr>
        <p:sp>
          <p:nvSpPr>
            <p:cNvPr id="17" name="矩形 16"/>
            <p:cNvSpPr/>
            <p:nvPr/>
          </p:nvSpPr>
          <p:spPr>
            <a:xfrm>
              <a:off x="10178558" y="4483391"/>
              <a:ext cx="597464" cy="5974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a:off x="9249180" y="5223531"/>
              <a:ext cx="2430052" cy="830997"/>
              <a:chOff x="9249180" y="5223531"/>
              <a:chExt cx="2430052" cy="830997"/>
            </a:xfrm>
          </p:grpSpPr>
          <p:sp>
            <p:nvSpPr>
              <p:cNvPr id="22" name="文本框 21"/>
              <p:cNvSpPr txBox="1"/>
              <p:nvPr/>
            </p:nvSpPr>
            <p:spPr>
              <a:xfrm>
                <a:off x="9756320" y="5223531"/>
                <a:ext cx="1415772" cy="461665"/>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添加标题</a:t>
                </a:r>
              </a:p>
            </p:txBody>
          </p:sp>
          <p:sp>
            <p:nvSpPr>
              <p:cNvPr id="23" name="矩形 22"/>
              <p:cNvSpPr/>
              <p:nvPr/>
            </p:nvSpPr>
            <p:spPr>
              <a:xfrm>
                <a:off x="9249180" y="5685196"/>
                <a:ext cx="2430052" cy="369332"/>
              </a:xfrm>
              <a:prstGeom prst="rect">
                <a:avLst/>
              </a:prstGeom>
            </p:spPr>
            <p:txBody>
              <a:bodyPr wrap="square">
                <a:spAutoFit/>
              </a:bodyPr>
              <a:lstStyle/>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点击添加文字文本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40" name="Group 1496"/>
            <p:cNvGrpSpPr/>
            <p:nvPr/>
          </p:nvGrpSpPr>
          <p:grpSpPr>
            <a:xfrm>
              <a:off x="10279216" y="4633950"/>
              <a:ext cx="369979" cy="350300"/>
              <a:chOff x="2700338" y="4484688"/>
              <a:chExt cx="447675" cy="423863"/>
            </a:xfrm>
            <a:solidFill>
              <a:srgbClr val="00B0F0"/>
            </a:solidFill>
          </p:grpSpPr>
          <p:sp>
            <p:nvSpPr>
              <p:cNvPr id="41" name="Freeform 55"/>
              <p:cNvSpPr>
                <a:spLocks/>
              </p:cNvSpPr>
              <p:nvPr/>
            </p:nvSpPr>
            <p:spPr bwMode="auto">
              <a:xfrm>
                <a:off x="2700338" y="4484688"/>
                <a:ext cx="447675" cy="423863"/>
              </a:xfrm>
              <a:custGeom>
                <a:avLst/>
                <a:gdLst>
                  <a:gd name="T0" fmla="*/ 211 w 211"/>
                  <a:gd name="T1" fmla="*/ 192 h 200"/>
                  <a:gd name="T2" fmla="*/ 204 w 211"/>
                  <a:gd name="T3" fmla="*/ 200 h 200"/>
                  <a:gd name="T4" fmla="*/ 10 w 211"/>
                  <a:gd name="T5" fmla="*/ 200 h 200"/>
                  <a:gd name="T6" fmla="*/ 0 w 211"/>
                  <a:gd name="T7" fmla="*/ 190 h 200"/>
                  <a:gd name="T8" fmla="*/ 0 w 211"/>
                  <a:gd name="T9" fmla="*/ 7 h 200"/>
                  <a:gd name="T10" fmla="*/ 8 w 211"/>
                  <a:gd name="T11" fmla="*/ 0 h 200"/>
                  <a:gd name="T12" fmla="*/ 16 w 211"/>
                  <a:gd name="T13" fmla="*/ 7 h 200"/>
                  <a:gd name="T14" fmla="*/ 16 w 211"/>
                  <a:gd name="T15" fmla="*/ 174 h 200"/>
                  <a:gd name="T16" fmla="*/ 26 w 211"/>
                  <a:gd name="T17" fmla="*/ 184 h 200"/>
                  <a:gd name="T18" fmla="*/ 204 w 211"/>
                  <a:gd name="T19" fmla="*/ 184 h 200"/>
                  <a:gd name="T20" fmla="*/ 211 w 211"/>
                  <a:gd name="T21" fmla="*/ 19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1" h="200">
                    <a:moveTo>
                      <a:pt x="211" y="192"/>
                    </a:moveTo>
                    <a:cubicBezTo>
                      <a:pt x="211" y="196"/>
                      <a:pt x="210" y="200"/>
                      <a:pt x="204" y="200"/>
                    </a:cubicBezTo>
                    <a:cubicBezTo>
                      <a:pt x="10" y="200"/>
                      <a:pt x="10" y="200"/>
                      <a:pt x="10" y="200"/>
                    </a:cubicBezTo>
                    <a:cubicBezTo>
                      <a:pt x="5" y="200"/>
                      <a:pt x="0" y="196"/>
                      <a:pt x="0" y="190"/>
                    </a:cubicBezTo>
                    <a:cubicBezTo>
                      <a:pt x="0" y="7"/>
                      <a:pt x="0" y="7"/>
                      <a:pt x="0" y="7"/>
                    </a:cubicBezTo>
                    <a:cubicBezTo>
                      <a:pt x="0" y="1"/>
                      <a:pt x="4" y="0"/>
                      <a:pt x="8" y="0"/>
                    </a:cubicBezTo>
                    <a:cubicBezTo>
                      <a:pt x="12" y="0"/>
                      <a:pt x="16" y="1"/>
                      <a:pt x="16" y="7"/>
                    </a:cubicBezTo>
                    <a:cubicBezTo>
                      <a:pt x="16" y="174"/>
                      <a:pt x="16" y="174"/>
                      <a:pt x="16" y="174"/>
                    </a:cubicBezTo>
                    <a:cubicBezTo>
                      <a:pt x="16" y="180"/>
                      <a:pt x="20" y="184"/>
                      <a:pt x="26" y="184"/>
                    </a:cubicBezTo>
                    <a:cubicBezTo>
                      <a:pt x="204" y="184"/>
                      <a:pt x="204" y="184"/>
                      <a:pt x="204" y="184"/>
                    </a:cubicBezTo>
                    <a:cubicBezTo>
                      <a:pt x="210" y="184"/>
                      <a:pt x="211" y="188"/>
                      <a:pt x="211" y="1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42" name="Freeform 56"/>
              <p:cNvSpPr>
                <a:spLocks/>
              </p:cNvSpPr>
              <p:nvPr/>
            </p:nvSpPr>
            <p:spPr bwMode="auto">
              <a:xfrm>
                <a:off x="2768601" y="4524375"/>
                <a:ext cx="347663" cy="300038"/>
              </a:xfrm>
              <a:custGeom>
                <a:avLst/>
                <a:gdLst>
                  <a:gd name="T0" fmla="*/ 160 w 164"/>
                  <a:gd name="T1" fmla="*/ 49 h 141"/>
                  <a:gd name="T2" fmla="*/ 164 w 164"/>
                  <a:gd name="T3" fmla="*/ 47 h 141"/>
                  <a:gd name="T4" fmla="*/ 160 w 164"/>
                  <a:gd name="T5" fmla="*/ 5 h 141"/>
                  <a:gd name="T6" fmla="*/ 155 w 164"/>
                  <a:gd name="T7" fmla="*/ 1 h 141"/>
                  <a:gd name="T8" fmla="*/ 116 w 164"/>
                  <a:gd name="T9" fmla="*/ 16 h 141"/>
                  <a:gd name="T10" fmla="*/ 115 w 164"/>
                  <a:gd name="T11" fmla="*/ 21 h 141"/>
                  <a:gd name="T12" fmla="*/ 122 w 164"/>
                  <a:gd name="T13" fmla="*/ 25 h 141"/>
                  <a:gd name="T14" fmla="*/ 124 w 164"/>
                  <a:gd name="T15" fmla="*/ 32 h 141"/>
                  <a:gd name="T16" fmla="*/ 94 w 164"/>
                  <a:gd name="T17" fmla="*/ 78 h 141"/>
                  <a:gd name="T18" fmla="*/ 87 w 164"/>
                  <a:gd name="T19" fmla="*/ 80 h 141"/>
                  <a:gd name="T20" fmla="*/ 40 w 164"/>
                  <a:gd name="T21" fmla="*/ 62 h 141"/>
                  <a:gd name="T22" fmla="*/ 32 w 164"/>
                  <a:gd name="T23" fmla="*/ 64 h 141"/>
                  <a:gd name="T24" fmla="*/ 3 w 164"/>
                  <a:gd name="T25" fmla="*/ 100 h 141"/>
                  <a:gd name="T26" fmla="*/ 0 w 164"/>
                  <a:gd name="T27" fmla="*/ 109 h 141"/>
                  <a:gd name="T28" fmla="*/ 0 w 164"/>
                  <a:gd name="T29" fmla="*/ 138 h 141"/>
                  <a:gd name="T30" fmla="*/ 3 w 164"/>
                  <a:gd name="T31" fmla="*/ 139 h 141"/>
                  <a:gd name="T32" fmla="*/ 40 w 164"/>
                  <a:gd name="T33" fmla="*/ 95 h 141"/>
                  <a:gd name="T34" fmla="*/ 48 w 164"/>
                  <a:gd name="T35" fmla="*/ 93 h 141"/>
                  <a:gd name="T36" fmla="*/ 95 w 164"/>
                  <a:gd name="T37" fmla="*/ 111 h 141"/>
                  <a:gd name="T38" fmla="*/ 103 w 164"/>
                  <a:gd name="T39" fmla="*/ 108 h 141"/>
                  <a:gd name="T40" fmla="*/ 145 w 164"/>
                  <a:gd name="T41" fmla="*/ 45 h 141"/>
                  <a:gd name="T42" fmla="*/ 152 w 164"/>
                  <a:gd name="T43" fmla="*/ 44 h 141"/>
                  <a:gd name="T44" fmla="*/ 160 w 164"/>
                  <a:gd name="T45" fmla="*/ 49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4" h="141">
                    <a:moveTo>
                      <a:pt x="160" y="49"/>
                    </a:moveTo>
                    <a:cubicBezTo>
                      <a:pt x="163" y="51"/>
                      <a:pt x="164" y="50"/>
                      <a:pt x="164" y="47"/>
                    </a:cubicBezTo>
                    <a:cubicBezTo>
                      <a:pt x="160" y="5"/>
                      <a:pt x="160" y="5"/>
                      <a:pt x="160" y="5"/>
                    </a:cubicBezTo>
                    <a:cubicBezTo>
                      <a:pt x="160" y="2"/>
                      <a:pt x="158" y="0"/>
                      <a:pt x="155" y="1"/>
                    </a:cubicBezTo>
                    <a:cubicBezTo>
                      <a:pt x="116" y="16"/>
                      <a:pt x="116" y="16"/>
                      <a:pt x="116" y="16"/>
                    </a:cubicBezTo>
                    <a:cubicBezTo>
                      <a:pt x="113" y="17"/>
                      <a:pt x="113" y="19"/>
                      <a:pt x="115" y="21"/>
                    </a:cubicBezTo>
                    <a:cubicBezTo>
                      <a:pt x="122" y="25"/>
                      <a:pt x="122" y="25"/>
                      <a:pt x="122" y="25"/>
                    </a:cubicBezTo>
                    <a:cubicBezTo>
                      <a:pt x="125" y="27"/>
                      <a:pt x="125" y="30"/>
                      <a:pt x="124" y="32"/>
                    </a:cubicBezTo>
                    <a:cubicBezTo>
                      <a:pt x="94" y="78"/>
                      <a:pt x="94" y="78"/>
                      <a:pt x="94" y="78"/>
                    </a:cubicBezTo>
                    <a:cubicBezTo>
                      <a:pt x="92" y="80"/>
                      <a:pt x="89" y="81"/>
                      <a:pt x="87" y="80"/>
                    </a:cubicBezTo>
                    <a:cubicBezTo>
                      <a:pt x="40" y="62"/>
                      <a:pt x="40" y="62"/>
                      <a:pt x="40" y="62"/>
                    </a:cubicBezTo>
                    <a:cubicBezTo>
                      <a:pt x="37" y="61"/>
                      <a:pt x="34" y="62"/>
                      <a:pt x="32" y="64"/>
                    </a:cubicBezTo>
                    <a:cubicBezTo>
                      <a:pt x="3" y="100"/>
                      <a:pt x="3" y="100"/>
                      <a:pt x="3" y="100"/>
                    </a:cubicBezTo>
                    <a:cubicBezTo>
                      <a:pt x="1" y="102"/>
                      <a:pt x="0" y="106"/>
                      <a:pt x="0" y="109"/>
                    </a:cubicBezTo>
                    <a:cubicBezTo>
                      <a:pt x="0" y="138"/>
                      <a:pt x="0" y="138"/>
                      <a:pt x="0" y="138"/>
                    </a:cubicBezTo>
                    <a:cubicBezTo>
                      <a:pt x="0" y="140"/>
                      <a:pt x="1" y="141"/>
                      <a:pt x="3" y="139"/>
                    </a:cubicBezTo>
                    <a:cubicBezTo>
                      <a:pt x="40" y="95"/>
                      <a:pt x="40" y="95"/>
                      <a:pt x="40" y="95"/>
                    </a:cubicBezTo>
                    <a:cubicBezTo>
                      <a:pt x="42" y="93"/>
                      <a:pt x="46" y="92"/>
                      <a:pt x="48" y="93"/>
                    </a:cubicBezTo>
                    <a:cubicBezTo>
                      <a:pt x="95" y="111"/>
                      <a:pt x="95" y="111"/>
                      <a:pt x="95" y="111"/>
                    </a:cubicBezTo>
                    <a:cubicBezTo>
                      <a:pt x="98" y="112"/>
                      <a:pt x="101" y="111"/>
                      <a:pt x="103" y="108"/>
                    </a:cubicBezTo>
                    <a:cubicBezTo>
                      <a:pt x="145" y="45"/>
                      <a:pt x="145" y="45"/>
                      <a:pt x="145" y="45"/>
                    </a:cubicBezTo>
                    <a:cubicBezTo>
                      <a:pt x="146" y="43"/>
                      <a:pt x="149" y="42"/>
                      <a:pt x="152" y="44"/>
                    </a:cubicBezTo>
                    <a:lnTo>
                      <a:pt x="160"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grpSp>
        <p:nvGrpSpPr>
          <p:cNvPr id="64" name="组合 63"/>
          <p:cNvGrpSpPr/>
          <p:nvPr/>
        </p:nvGrpSpPr>
        <p:grpSpPr>
          <a:xfrm>
            <a:off x="4947003" y="4483391"/>
            <a:ext cx="2430052" cy="1571137"/>
            <a:chOff x="4947003" y="4483391"/>
            <a:chExt cx="2430052" cy="1571137"/>
          </a:xfrm>
        </p:grpSpPr>
        <p:sp>
          <p:nvSpPr>
            <p:cNvPr id="16" name="矩形 15"/>
            <p:cNvSpPr/>
            <p:nvPr/>
          </p:nvSpPr>
          <p:spPr>
            <a:xfrm>
              <a:off x="5869839" y="4483391"/>
              <a:ext cx="597464" cy="5974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8" name="组合 57"/>
            <p:cNvGrpSpPr/>
            <p:nvPr/>
          </p:nvGrpSpPr>
          <p:grpSpPr>
            <a:xfrm>
              <a:off x="4947003" y="5223531"/>
              <a:ext cx="2430052" cy="830997"/>
              <a:chOff x="4947003" y="5223531"/>
              <a:chExt cx="2430052" cy="830997"/>
            </a:xfrm>
          </p:grpSpPr>
          <p:sp>
            <p:nvSpPr>
              <p:cNvPr id="20" name="文本框 19"/>
              <p:cNvSpPr txBox="1"/>
              <p:nvPr/>
            </p:nvSpPr>
            <p:spPr>
              <a:xfrm>
                <a:off x="5454143" y="5223531"/>
                <a:ext cx="1415772" cy="461665"/>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添加标题</a:t>
                </a:r>
              </a:p>
            </p:txBody>
          </p:sp>
          <p:sp>
            <p:nvSpPr>
              <p:cNvPr id="21" name="矩形 20"/>
              <p:cNvSpPr/>
              <p:nvPr/>
            </p:nvSpPr>
            <p:spPr>
              <a:xfrm>
                <a:off x="4947003" y="5685196"/>
                <a:ext cx="2430052" cy="369332"/>
              </a:xfrm>
              <a:prstGeom prst="rect">
                <a:avLst/>
              </a:prstGeom>
            </p:spPr>
            <p:txBody>
              <a:bodyPr wrap="square">
                <a:spAutoFit/>
              </a:bodyPr>
              <a:lstStyle/>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点击添加文字文本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43" name="Group 1495"/>
            <p:cNvGrpSpPr/>
            <p:nvPr/>
          </p:nvGrpSpPr>
          <p:grpSpPr>
            <a:xfrm>
              <a:off x="5974102" y="4615435"/>
              <a:ext cx="388938" cy="333375"/>
              <a:chOff x="2025651" y="4484688"/>
              <a:chExt cx="388938" cy="333375"/>
            </a:xfrm>
            <a:solidFill>
              <a:srgbClr val="00B0F0"/>
            </a:solidFill>
          </p:grpSpPr>
          <p:sp>
            <p:nvSpPr>
              <p:cNvPr id="44" name="Freeform 48"/>
              <p:cNvSpPr>
                <a:spLocks/>
              </p:cNvSpPr>
              <p:nvPr/>
            </p:nvSpPr>
            <p:spPr bwMode="auto">
              <a:xfrm>
                <a:off x="2157413" y="4484688"/>
                <a:ext cx="125413" cy="80963"/>
              </a:xfrm>
              <a:custGeom>
                <a:avLst/>
                <a:gdLst>
                  <a:gd name="T0" fmla="*/ 56 w 59"/>
                  <a:gd name="T1" fmla="*/ 15 h 38"/>
                  <a:gd name="T2" fmla="*/ 46 w 59"/>
                  <a:gd name="T3" fmla="*/ 15 h 38"/>
                  <a:gd name="T4" fmla="*/ 45 w 59"/>
                  <a:gd name="T5" fmla="*/ 13 h 38"/>
                  <a:gd name="T6" fmla="*/ 29 w 59"/>
                  <a:gd name="T7" fmla="*/ 0 h 38"/>
                  <a:gd name="T8" fmla="*/ 13 w 59"/>
                  <a:gd name="T9" fmla="*/ 13 h 38"/>
                  <a:gd name="T10" fmla="*/ 12 w 59"/>
                  <a:gd name="T11" fmla="*/ 15 h 38"/>
                  <a:gd name="T12" fmla="*/ 2 w 59"/>
                  <a:gd name="T13" fmla="*/ 15 h 38"/>
                  <a:gd name="T14" fmla="*/ 0 w 59"/>
                  <a:gd name="T15" fmla="*/ 18 h 38"/>
                  <a:gd name="T16" fmla="*/ 2 w 59"/>
                  <a:gd name="T17" fmla="*/ 36 h 38"/>
                  <a:gd name="T18" fmla="*/ 6 w 59"/>
                  <a:gd name="T19" fmla="*/ 38 h 38"/>
                  <a:gd name="T20" fmla="*/ 53 w 59"/>
                  <a:gd name="T21" fmla="*/ 38 h 38"/>
                  <a:gd name="T22" fmla="*/ 56 w 59"/>
                  <a:gd name="T23" fmla="*/ 36 h 38"/>
                  <a:gd name="T24" fmla="*/ 58 w 59"/>
                  <a:gd name="T25" fmla="*/ 18 h 38"/>
                  <a:gd name="T26" fmla="*/ 56 w 59"/>
                  <a:gd name="T27" fmla="*/ 1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 h="38">
                    <a:moveTo>
                      <a:pt x="56" y="15"/>
                    </a:moveTo>
                    <a:cubicBezTo>
                      <a:pt x="46" y="15"/>
                      <a:pt x="46" y="15"/>
                      <a:pt x="46" y="15"/>
                    </a:cubicBezTo>
                    <a:cubicBezTo>
                      <a:pt x="45" y="15"/>
                      <a:pt x="45" y="14"/>
                      <a:pt x="45" y="13"/>
                    </a:cubicBezTo>
                    <a:cubicBezTo>
                      <a:pt x="44" y="6"/>
                      <a:pt x="37" y="0"/>
                      <a:pt x="29" y="0"/>
                    </a:cubicBezTo>
                    <a:cubicBezTo>
                      <a:pt x="21" y="0"/>
                      <a:pt x="15" y="6"/>
                      <a:pt x="13" y="13"/>
                    </a:cubicBezTo>
                    <a:cubicBezTo>
                      <a:pt x="13" y="14"/>
                      <a:pt x="13" y="15"/>
                      <a:pt x="12" y="15"/>
                    </a:cubicBezTo>
                    <a:cubicBezTo>
                      <a:pt x="2" y="15"/>
                      <a:pt x="2" y="15"/>
                      <a:pt x="2" y="15"/>
                    </a:cubicBezTo>
                    <a:cubicBezTo>
                      <a:pt x="1" y="15"/>
                      <a:pt x="0" y="16"/>
                      <a:pt x="0" y="18"/>
                    </a:cubicBezTo>
                    <a:cubicBezTo>
                      <a:pt x="2" y="36"/>
                      <a:pt x="2" y="36"/>
                      <a:pt x="2" y="36"/>
                    </a:cubicBezTo>
                    <a:cubicBezTo>
                      <a:pt x="3" y="37"/>
                      <a:pt x="4" y="38"/>
                      <a:pt x="6" y="38"/>
                    </a:cubicBezTo>
                    <a:cubicBezTo>
                      <a:pt x="53" y="38"/>
                      <a:pt x="53" y="38"/>
                      <a:pt x="53" y="38"/>
                    </a:cubicBezTo>
                    <a:cubicBezTo>
                      <a:pt x="54" y="38"/>
                      <a:pt x="56" y="37"/>
                      <a:pt x="56" y="36"/>
                    </a:cubicBezTo>
                    <a:cubicBezTo>
                      <a:pt x="58" y="18"/>
                      <a:pt x="58" y="18"/>
                      <a:pt x="58" y="18"/>
                    </a:cubicBezTo>
                    <a:cubicBezTo>
                      <a:pt x="59" y="16"/>
                      <a:pt x="58" y="15"/>
                      <a:pt x="56"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45" name="Freeform 49"/>
              <p:cNvSpPr>
                <a:spLocks/>
              </p:cNvSpPr>
              <p:nvPr/>
            </p:nvSpPr>
            <p:spPr bwMode="auto">
              <a:xfrm>
                <a:off x="2243138" y="4624388"/>
                <a:ext cx="115888" cy="12700"/>
              </a:xfrm>
              <a:custGeom>
                <a:avLst/>
                <a:gdLst>
                  <a:gd name="T0" fmla="*/ 52 w 55"/>
                  <a:gd name="T1" fmla="*/ 6 h 6"/>
                  <a:gd name="T2" fmla="*/ 3 w 55"/>
                  <a:gd name="T3" fmla="*/ 6 h 6"/>
                  <a:gd name="T4" fmla="*/ 0 w 55"/>
                  <a:gd name="T5" fmla="*/ 3 h 6"/>
                  <a:gd name="T6" fmla="*/ 3 w 55"/>
                  <a:gd name="T7" fmla="*/ 0 h 6"/>
                  <a:gd name="T8" fmla="*/ 52 w 55"/>
                  <a:gd name="T9" fmla="*/ 0 h 6"/>
                  <a:gd name="T10" fmla="*/ 55 w 55"/>
                  <a:gd name="T11" fmla="*/ 3 h 6"/>
                  <a:gd name="T12" fmla="*/ 52 w 55"/>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55" h="6">
                    <a:moveTo>
                      <a:pt x="52" y="6"/>
                    </a:moveTo>
                    <a:cubicBezTo>
                      <a:pt x="3" y="6"/>
                      <a:pt x="3" y="6"/>
                      <a:pt x="3" y="6"/>
                    </a:cubicBezTo>
                    <a:cubicBezTo>
                      <a:pt x="1" y="6"/>
                      <a:pt x="0" y="5"/>
                      <a:pt x="0" y="3"/>
                    </a:cubicBezTo>
                    <a:cubicBezTo>
                      <a:pt x="0" y="1"/>
                      <a:pt x="1" y="0"/>
                      <a:pt x="3" y="0"/>
                    </a:cubicBezTo>
                    <a:cubicBezTo>
                      <a:pt x="52" y="0"/>
                      <a:pt x="52" y="0"/>
                      <a:pt x="52" y="0"/>
                    </a:cubicBezTo>
                    <a:cubicBezTo>
                      <a:pt x="53" y="0"/>
                      <a:pt x="55" y="1"/>
                      <a:pt x="55" y="3"/>
                    </a:cubicBezTo>
                    <a:cubicBezTo>
                      <a:pt x="55" y="5"/>
                      <a:pt x="53" y="6"/>
                      <a:pt x="5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46" name="Freeform 50"/>
              <p:cNvSpPr>
                <a:spLocks/>
              </p:cNvSpPr>
              <p:nvPr/>
            </p:nvSpPr>
            <p:spPr bwMode="auto">
              <a:xfrm>
                <a:off x="2243138" y="4675188"/>
                <a:ext cx="115888" cy="12700"/>
              </a:xfrm>
              <a:custGeom>
                <a:avLst/>
                <a:gdLst>
                  <a:gd name="T0" fmla="*/ 52 w 55"/>
                  <a:gd name="T1" fmla="*/ 6 h 6"/>
                  <a:gd name="T2" fmla="*/ 3 w 55"/>
                  <a:gd name="T3" fmla="*/ 6 h 6"/>
                  <a:gd name="T4" fmla="*/ 0 w 55"/>
                  <a:gd name="T5" fmla="*/ 3 h 6"/>
                  <a:gd name="T6" fmla="*/ 3 w 55"/>
                  <a:gd name="T7" fmla="*/ 0 h 6"/>
                  <a:gd name="T8" fmla="*/ 52 w 55"/>
                  <a:gd name="T9" fmla="*/ 0 h 6"/>
                  <a:gd name="T10" fmla="*/ 55 w 55"/>
                  <a:gd name="T11" fmla="*/ 3 h 6"/>
                  <a:gd name="T12" fmla="*/ 52 w 55"/>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55" h="6">
                    <a:moveTo>
                      <a:pt x="52" y="6"/>
                    </a:moveTo>
                    <a:cubicBezTo>
                      <a:pt x="3" y="6"/>
                      <a:pt x="3" y="6"/>
                      <a:pt x="3" y="6"/>
                    </a:cubicBezTo>
                    <a:cubicBezTo>
                      <a:pt x="1" y="6"/>
                      <a:pt x="0" y="4"/>
                      <a:pt x="0" y="3"/>
                    </a:cubicBezTo>
                    <a:cubicBezTo>
                      <a:pt x="0" y="1"/>
                      <a:pt x="1" y="0"/>
                      <a:pt x="3" y="0"/>
                    </a:cubicBezTo>
                    <a:cubicBezTo>
                      <a:pt x="52" y="0"/>
                      <a:pt x="52" y="0"/>
                      <a:pt x="52" y="0"/>
                    </a:cubicBezTo>
                    <a:cubicBezTo>
                      <a:pt x="53" y="0"/>
                      <a:pt x="55" y="1"/>
                      <a:pt x="55" y="3"/>
                    </a:cubicBezTo>
                    <a:cubicBezTo>
                      <a:pt x="55" y="4"/>
                      <a:pt x="53" y="6"/>
                      <a:pt x="5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47" name="Freeform 51"/>
              <p:cNvSpPr>
                <a:spLocks/>
              </p:cNvSpPr>
              <p:nvPr/>
            </p:nvSpPr>
            <p:spPr bwMode="auto">
              <a:xfrm>
                <a:off x="2243138" y="4724400"/>
                <a:ext cx="115888" cy="12700"/>
              </a:xfrm>
              <a:custGeom>
                <a:avLst/>
                <a:gdLst>
                  <a:gd name="T0" fmla="*/ 52 w 55"/>
                  <a:gd name="T1" fmla="*/ 6 h 6"/>
                  <a:gd name="T2" fmla="*/ 3 w 55"/>
                  <a:gd name="T3" fmla="*/ 6 h 6"/>
                  <a:gd name="T4" fmla="*/ 0 w 55"/>
                  <a:gd name="T5" fmla="*/ 3 h 6"/>
                  <a:gd name="T6" fmla="*/ 3 w 55"/>
                  <a:gd name="T7" fmla="*/ 0 h 6"/>
                  <a:gd name="T8" fmla="*/ 52 w 55"/>
                  <a:gd name="T9" fmla="*/ 0 h 6"/>
                  <a:gd name="T10" fmla="*/ 55 w 55"/>
                  <a:gd name="T11" fmla="*/ 3 h 6"/>
                  <a:gd name="T12" fmla="*/ 52 w 55"/>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55" h="6">
                    <a:moveTo>
                      <a:pt x="52" y="6"/>
                    </a:moveTo>
                    <a:cubicBezTo>
                      <a:pt x="3" y="6"/>
                      <a:pt x="3" y="6"/>
                      <a:pt x="3" y="6"/>
                    </a:cubicBezTo>
                    <a:cubicBezTo>
                      <a:pt x="1" y="6"/>
                      <a:pt x="0" y="5"/>
                      <a:pt x="0" y="3"/>
                    </a:cubicBezTo>
                    <a:cubicBezTo>
                      <a:pt x="0" y="2"/>
                      <a:pt x="1" y="0"/>
                      <a:pt x="3" y="0"/>
                    </a:cubicBezTo>
                    <a:cubicBezTo>
                      <a:pt x="52" y="0"/>
                      <a:pt x="52" y="0"/>
                      <a:pt x="52" y="0"/>
                    </a:cubicBezTo>
                    <a:cubicBezTo>
                      <a:pt x="53" y="0"/>
                      <a:pt x="55" y="2"/>
                      <a:pt x="55" y="3"/>
                    </a:cubicBezTo>
                    <a:cubicBezTo>
                      <a:pt x="55" y="5"/>
                      <a:pt x="53" y="6"/>
                      <a:pt x="5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48" name="Freeform 52"/>
              <p:cNvSpPr>
                <a:spLocks/>
              </p:cNvSpPr>
              <p:nvPr/>
            </p:nvSpPr>
            <p:spPr bwMode="auto">
              <a:xfrm>
                <a:off x="2025651" y="4524375"/>
                <a:ext cx="388938" cy="293688"/>
              </a:xfrm>
              <a:custGeom>
                <a:avLst/>
                <a:gdLst>
                  <a:gd name="T0" fmla="*/ 175 w 183"/>
                  <a:gd name="T1" fmla="*/ 0 h 138"/>
                  <a:gd name="T2" fmla="*/ 133 w 183"/>
                  <a:gd name="T3" fmla="*/ 0 h 138"/>
                  <a:gd name="T4" fmla="*/ 131 w 183"/>
                  <a:gd name="T5" fmla="*/ 2 h 138"/>
                  <a:gd name="T6" fmla="*/ 130 w 183"/>
                  <a:gd name="T7" fmla="*/ 11 h 138"/>
                  <a:gd name="T8" fmla="*/ 131 w 183"/>
                  <a:gd name="T9" fmla="*/ 12 h 138"/>
                  <a:gd name="T10" fmla="*/ 164 w 183"/>
                  <a:gd name="T11" fmla="*/ 12 h 138"/>
                  <a:gd name="T12" fmla="*/ 171 w 183"/>
                  <a:gd name="T13" fmla="*/ 20 h 138"/>
                  <a:gd name="T14" fmla="*/ 171 w 183"/>
                  <a:gd name="T15" fmla="*/ 119 h 138"/>
                  <a:gd name="T16" fmla="*/ 164 w 183"/>
                  <a:gd name="T17" fmla="*/ 126 h 138"/>
                  <a:gd name="T18" fmla="*/ 19 w 183"/>
                  <a:gd name="T19" fmla="*/ 126 h 138"/>
                  <a:gd name="T20" fmla="*/ 11 w 183"/>
                  <a:gd name="T21" fmla="*/ 119 h 138"/>
                  <a:gd name="T22" fmla="*/ 11 w 183"/>
                  <a:gd name="T23" fmla="*/ 20 h 138"/>
                  <a:gd name="T24" fmla="*/ 19 w 183"/>
                  <a:gd name="T25" fmla="*/ 12 h 138"/>
                  <a:gd name="T26" fmla="*/ 51 w 183"/>
                  <a:gd name="T27" fmla="*/ 12 h 138"/>
                  <a:gd name="T28" fmla="*/ 52 w 183"/>
                  <a:gd name="T29" fmla="*/ 11 h 138"/>
                  <a:gd name="T30" fmla="*/ 51 w 183"/>
                  <a:gd name="T31" fmla="*/ 2 h 138"/>
                  <a:gd name="T32" fmla="*/ 49 w 183"/>
                  <a:gd name="T33" fmla="*/ 0 h 138"/>
                  <a:gd name="T34" fmla="*/ 7 w 183"/>
                  <a:gd name="T35" fmla="*/ 0 h 138"/>
                  <a:gd name="T36" fmla="*/ 0 w 183"/>
                  <a:gd name="T37" fmla="*/ 8 h 138"/>
                  <a:gd name="T38" fmla="*/ 0 w 183"/>
                  <a:gd name="T39" fmla="*/ 130 h 138"/>
                  <a:gd name="T40" fmla="*/ 7 w 183"/>
                  <a:gd name="T41" fmla="*/ 138 h 138"/>
                  <a:gd name="T42" fmla="*/ 175 w 183"/>
                  <a:gd name="T43" fmla="*/ 138 h 138"/>
                  <a:gd name="T44" fmla="*/ 183 w 183"/>
                  <a:gd name="T45" fmla="*/ 130 h 138"/>
                  <a:gd name="T46" fmla="*/ 183 w 183"/>
                  <a:gd name="T47" fmla="*/ 8 h 138"/>
                  <a:gd name="T48" fmla="*/ 175 w 183"/>
                  <a:gd name="T49"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3" h="138">
                    <a:moveTo>
                      <a:pt x="175" y="0"/>
                    </a:moveTo>
                    <a:cubicBezTo>
                      <a:pt x="175" y="0"/>
                      <a:pt x="145" y="0"/>
                      <a:pt x="133" y="0"/>
                    </a:cubicBezTo>
                    <a:cubicBezTo>
                      <a:pt x="131" y="0"/>
                      <a:pt x="131" y="2"/>
                      <a:pt x="131" y="2"/>
                    </a:cubicBezTo>
                    <a:cubicBezTo>
                      <a:pt x="130" y="11"/>
                      <a:pt x="130" y="11"/>
                      <a:pt x="130" y="11"/>
                    </a:cubicBezTo>
                    <a:cubicBezTo>
                      <a:pt x="130" y="11"/>
                      <a:pt x="130" y="12"/>
                      <a:pt x="131" y="12"/>
                    </a:cubicBezTo>
                    <a:cubicBezTo>
                      <a:pt x="140" y="12"/>
                      <a:pt x="164" y="12"/>
                      <a:pt x="164" y="12"/>
                    </a:cubicBezTo>
                    <a:cubicBezTo>
                      <a:pt x="168" y="12"/>
                      <a:pt x="171" y="15"/>
                      <a:pt x="171" y="20"/>
                    </a:cubicBezTo>
                    <a:cubicBezTo>
                      <a:pt x="171" y="119"/>
                      <a:pt x="171" y="119"/>
                      <a:pt x="171" y="119"/>
                    </a:cubicBezTo>
                    <a:cubicBezTo>
                      <a:pt x="171" y="123"/>
                      <a:pt x="168" y="126"/>
                      <a:pt x="164" y="126"/>
                    </a:cubicBezTo>
                    <a:cubicBezTo>
                      <a:pt x="19" y="126"/>
                      <a:pt x="19" y="126"/>
                      <a:pt x="19" y="126"/>
                    </a:cubicBezTo>
                    <a:cubicBezTo>
                      <a:pt x="15" y="126"/>
                      <a:pt x="11" y="123"/>
                      <a:pt x="11" y="119"/>
                    </a:cubicBezTo>
                    <a:cubicBezTo>
                      <a:pt x="11" y="20"/>
                      <a:pt x="11" y="20"/>
                      <a:pt x="11" y="20"/>
                    </a:cubicBezTo>
                    <a:cubicBezTo>
                      <a:pt x="11" y="15"/>
                      <a:pt x="15" y="12"/>
                      <a:pt x="19" y="12"/>
                    </a:cubicBezTo>
                    <a:cubicBezTo>
                      <a:pt x="19" y="12"/>
                      <a:pt x="42" y="12"/>
                      <a:pt x="51" y="12"/>
                    </a:cubicBezTo>
                    <a:cubicBezTo>
                      <a:pt x="52" y="12"/>
                      <a:pt x="52" y="11"/>
                      <a:pt x="52" y="11"/>
                    </a:cubicBezTo>
                    <a:cubicBezTo>
                      <a:pt x="51" y="2"/>
                      <a:pt x="51" y="2"/>
                      <a:pt x="51" y="2"/>
                    </a:cubicBezTo>
                    <a:cubicBezTo>
                      <a:pt x="51" y="2"/>
                      <a:pt x="50" y="0"/>
                      <a:pt x="49" y="0"/>
                    </a:cubicBezTo>
                    <a:cubicBezTo>
                      <a:pt x="37" y="0"/>
                      <a:pt x="7" y="0"/>
                      <a:pt x="7" y="0"/>
                    </a:cubicBezTo>
                    <a:cubicBezTo>
                      <a:pt x="3" y="0"/>
                      <a:pt x="0" y="4"/>
                      <a:pt x="0" y="8"/>
                    </a:cubicBezTo>
                    <a:cubicBezTo>
                      <a:pt x="0" y="130"/>
                      <a:pt x="0" y="130"/>
                      <a:pt x="0" y="130"/>
                    </a:cubicBezTo>
                    <a:cubicBezTo>
                      <a:pt x="0" y="135"/>
                      <a:pt x="3" y="138"/>
                      <a:pt x="7" y="138"/>
                    </a:cubicBezTo>
                    <a:cubicBezTo>
                      <a:pt x="175" y="138"/>
                      <a:pt x="175" y="138"/>
                      <a:pt x="175" y="138"/>
                    </a:cubicBezTo>
                    <a:cubicBezTo>
                      <a:pt x="179" y="138"/>
                      <a:pt x="183" y="135"/>
                      <a:pt x="183" y="130"/>
                    </a:cubicBezTo>
                    <a:cubicBezTo>
                      <a:pt x="183" y="8"/>
                      <a:pt x="183" y="8"/>
                      <a:pt x="183" y="8"/>
                    </a:cubicBezTo>
                    <a:cubicBezTo>
                      <a:pt x="183" y="4"/>
                      <a:pt x="179" y="0"/>
                      <a:pt x="17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49" name="Oval 53"/>
              <p:cNvSpPr>
                <a:spLocks noChangeArrowheads="1"/>
              </p:cNvSpPr>
              <p:nvPr/>
            </p:nvSpPr>
            <p:spPr bwMode="auto">
              <a:xfrm>
                <a:off x="2116138" y="4603750"/>
                <a:ext cx="63500" cy="603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50" name="Freeform 54"/>
              <p:cNvSpPr>
                <a:spLocks/>
              </p:cNvSpPr>
              <p:nvPr/>
            </p:nvSpPr>
            <p:spPr bwMode="auto">
              <a:xfrm>
                <a:off x="2085976" y="4675188"/>
                <a:ext cx="120650" cy="68263"/>
              </a:xfrm>
              <a:custGeom>
                <a:avLst/>
                <a:gdLst>
                  <a:gd name="T0" fmla="*/ 57 w 57"/>
                  <a:gd name="T1" fmla="*/ 31 h 32"/>
                  <a:gd name="T2" fmla="*/ 47 w 57"/>
                  <a:gd name="T3" fmla="*/ 5 h 32"/>
                  <a:gd name="T4" fmla="*/ 41 w 57"/>
                  <a:gd name="T5" fmla="*/ 0 h 32"/>
                  <a:gd name="T6" fmla="*/ 40 w 57"/>
                  <a:gd name="T7" fmla="*/ 0 h 32"/>
                  <a:gd name="T8" fmla="*/ 37 w 57"/>
                  <a:gd name="T9" fmla="*/ 0 h 32"/>
                  <a:gd name="T10" fmla="*/ 20 w 57"/>
                  <a:gd name="T11" fmla="*/ 0 h 32"/>
                  <a:gd name="T12" fmla="*/ 18 w 57"/>
                  <a:gd name="T13" fmla="*/ 0 h 32"/>
                  <a:gd name="T14" fmla="*/ 17 w 57"/>
                  <a:gd name="T15" fmla="*/ 0 h 32"/>
                  <a:gd name="T16" fmla="*/ 11 w 57"/>
                  <a:gd name="T17" fmla="*/ 5 h 32"/>
                  <a:gd name="T18" fmla="*/ 1 w 57"/>
                  <a:gd name="T19" fmla="*/ 31 h 32"/>
                  <a:gd name="T20" fmla="*/ 2 w 57"/>
                  <a:gd name="T21" fmla="*/ 32 h 32"/>
                  <a:gd name="T22" fmla="*/ 56 w 57"/>
                  <a:gd name="T23" fmla="*/ 32 h 32"/>
                  <a:gd name="T24" fmla="*/ 57 w 57"/>
                  <a:gd name="T25"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32">
                    <a:moveTo>
                      <a:pt x="57" y="31"/>
                    </a:moveTo>
                    <a:cubicBezTo>
                      <a:pt x="47" y="5"/>
                      <a:pt x="47" y="5"/>
                      <a:pt x="47" y="5"/>
                    </a:cubicBezTo>
                    <a:cubicBezTo>
                      <a:pt x="47" y="4"/>
                      <a:pt x="45" y="0"/>
                      <a:pt x="41" y="0"/>
                    </a:cubicBezTo>
                    <a:cubicBezTo>
                      <a:pt x="40" y="0"/>
                      <a:pt x="40" y="0"/>
                      <a:pt x="40" y="0"/>
                    </a:cubicBezTo>
                    <a:cubicBezTo>
                      <a:pt x="39" y="0"/>
                      <a:pt x="38" y="0"/>
                      <a:pt x="37" y="0"/>
                    </a:cubicBezTo>
                    <a:cubicBezTo>
                      <a:pt x="20" y="0"/>
                      <a:pt x="20" y="0"/>
                      <a:pt x="20" y="0"/>
                    </a:cubicBezTo>
                    <a:cubicBezTo>
                      <a:pt x="19" y="0"/>
                      <a:pt x="18" y="0"/>
                      <a:pt x="18" y="0"/>
                    </a:cubicBezTo>
                    <a:cubicBezTo>
                      <a:pt x="18" y="0"/>
                      <a:pt x="18" y="0"/>
                      <a:pt x="17" y="0"/>
                    </a:cubicBezTo>
                    <a:cubicBezTo>
                      <a:pt x="12" y="0"/>
                      <a:pt x="11" y="4"/>
                      <a:pt x="11" y="5"/>
                    </a:cubicBezTo>
                    <a:cubicBezTo>
                      <a:pt x="1" y="31"/>
                      <a:pt x="1" y="31"/>
                      <a:pt x="1" y="31"/>
                    </a:cubicBezTo>
                    <a:cubicBezTo>
                      <a:pt x="1" y="31"/>
                      <a:pt x="0" y="32"/>
                      <a:pt x="2" y="32"/>
                    </a:cubicBezTo>
                    <a:cubicBezTo>
                      <a:pt x="56" y="32"/>
                      <a:pt x="56" y="32"/>
                      <a:pt x="56" y="32"/>
                    </a:cubicBezTo>
                    <a:cubicBezTo>
                      <a:pt x="57" y="32"/>
                      <a:pt x="57" y="31"/>
                      <a:pt x="57"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grpSp>
        <p:nvGrpSpPr>
          <p:cNvPr id="65" name="组合 64"/>
          <p:cNvGrpSpPr/>
          <p:nvPr/>
        </p:nvGrpSpPr>
        <p:grpSpPr>
          <a:xfrm>
            <a:off x="644826" y="4483391"/>
            <a:ext cx="2430052" cy="1571137"/>
            <a:chOff x="644826" y="4483391"/>
            <a:chExt cx="2430052" cy="1571137"/>
          </a:xfrm>
        </p:grpSpPr>
        <p:sp>
          <p:nvSpPr>
            <p:cNvPr id="15" name="矩形 14"/>
            <p:cNvSpPr/>
            <p:nvPr/>
          </p:nvSpPr>
          <p:spPr>
            <a:xfrm>
              <a:off x="1561120" y="4483391"/>
              <a:ext cx="597464" cy="5974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9" name="组合 58"/>
            <p:cNvGrpSpPr/>
            <p:nvPr/>
          </p:nvGrpSpPr>
          <p:grpSpPr>
            <a:xfrm>
              <a:off x="644826" y="5223531"/>
              <a:ext cx="2430052" cy="830997"/>
              <a:chOff x="644826" y="5223531"/>
              <a:chExt cx="2430052" cy="830997"/>
            </a:xfrm>
          </p:grpSpPr>
          <p:sp>
            <p:nvSpPr>
              <p:cNvPr id="18" name="文本框 17"/>
              <p:cNvSpPr txBox="1"/>
              <p:nvPr/>
            </p:nvSpPr>
            <p:spPr>
              <a:xfrm>
                <a:off x="1151966" y="5223531"/>
                <a:ext cx="1415772" cy="461665"/>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添加标题</a:t>
                </a:r>
              </a:p>
            </p:txBody>
          </p:sp>
          <p:sp>
            <p:nvSpPr>
              <p:cNvPr id="19" name="矩形 18"/>
              <p:cNvSpPr/>
              <p:nvPr/>
            </p:nvSpPr>
            <p:spPr>
              <a:xfrm>
                <a:off x="644826" y="5685196"/>
                <a:ext cx="2430052" cy="369332"/>
              </a:xfrm>
              <a:prstGeom prst="rect">
                <a:avLst/>
              </a:prstGeom>
            </p:spPr>
            <p:txBody>
              <a:bodyPr wrap="square">
                <a:spAutoFit/>
              </a:bodyPr>
              <a:lstStyle/>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点击添加文字文本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sp>
          <p:nvSpPr>
            <p:cNvPr id="51" name="Freeform 76"/>
            <p:cNvSpPr>
              <a:spLocks noEditPoints="1"/>
            </p:cNvSpPr>
            <p:nvPr/>
          </p:nvSpPr>
          <p:spPr bwMode="auto">
            <a:xfrm>
              <a:off x="1651180" y="4627309"/>
              <a:ext cx="415899" cy="309628"/>
            </a:xfrm>
            <a:custGeom>
              <a:avLst/>
              <a:gdLst>
                <a:gd name="T0" fmla="*/ 228 w 237"/>
                <a:gd name="T1" fmla="*/ 42 h 177"/>
                <a:gd name="T2" fmla="*/ 215 w 237"/>
                <a:gd name="T3" fmla="*/ 42 h 177"/>
                <a:gd name="T4" fmla="*/ 214 w 237"/>
                <a:gd name="T5" fmla="*/ 40 h 177"/>
                <a:gd name="T6" fmla="*/ 214 w 237"/>
                <a:gd name="T7" fmla="*/ 33 h 177"/>
                <a:gd name="T8" fmla="*/ 198 w 237"/>
                <a:gd name="T9" fmla="*/ 18 h 177"/>
                <a:gd name="T10" fmla="*/ 93 w 237"/>
                <a:gd name="T11" fmla="*/ 18 h 177"/>
                <a:gd name="T12" fmla="*/ 90 w 237"/>
                <a:gd name="T13" fmla="*/ 13 h 177"/>
                <a:gd name="T14" fmla="*/ 89 w 237"/>
                <a:gd name="T15" fmla="*/ 12 h 177"/>
                <a:gd name="T16" fmla="*/ 72 w 237"/>
                <a:gd name="T17" fmla="*/ 0 h 177"/>
                <a:gd name="T18" fmla="*/ 44 w 237"/>
                <a:gd name="T19" fmla="*/ 0 h 177"/>
                <a:gd name="T20" fmla="*/ 28 w 237"/>
                <a:gd name="T21" fmla="*/ 12 h 177"/>
                <a:gd name="T22" fmla="*/ 27 w 237"/>
                <a:gd name="T23" fmla="*/ 13 h 177"/>
                <a:gd name="T24" fmla="*/ 24 w 237"/>
                <a:gd name="T25" fmla="*/ 18 h 177"/>
                <a:gd name="T26" fmla="*/ 16 w 237"/>
                <a:gd name="T27" fmla="*/ 18 h 177"/>
                <a:gd name="T28" fmla="*/ 0 w 237"/>
                <a:gd name="T29" fmla="*/ 33 h 177"/>
                <a:gd name="T30" fmla="*/ 0 w 237"/>
                <a:gd name="T31" fmla="*/ 162 h 177"/>
                <a:gd name="T32" fmla="*/ 13 w 237"/>
                <a:gd name="T33" fmla="*/ 177 h 177"/>
                <a:gd name="T34" fmla="*/ 16 w 237"/>
                <a:gd name="T35" fmla="*/ 177 h 177"/>
                <a:gd name="T36" fmla="*/ 204 w 237"/>
                <a:gd name="T37" fmla="*/ 177 h 177"/>
                <a:gd name="T38" fmla="*/ 215 w 237"/>
                <a:gd name="T39" fmla="*/ 168 h 177"/>
                <a:gd name="T40" fmla="*/ 236 w 237"/>
                <a:gd name="T41" fmla="*/ 51 h 177"/>
                <a:gd name="T42" fmla="*/ 228 w 237"/>
                <a:gd name="T43" fmla="*/ 42 h 177"/>
                <a:gd name="T44" fmla="*/ 16 w 237"/>
                <a:gd name="T45" fmla="*/ 30 h 177"/>
                <a:gd name="T46" fmla="*/ 24 w 237"/>
                <a:gd name="T47" fmla="*/ 30 h 177"/>
                <a:gd name="T48" fmla="*/ 38 w 237"/>
                <a:gd name="T49" fmla="*/ 19 h 177"/>
                <a:gd name="T50" fmla="*/ 39 w 237"/>
                <a:gd name="T51" fmla="*/ 18 h 177"/>
                <a:gd name="T52" fmla="*/ 46 w 237"/>
                <a:gd name="T53" fmla="*/ 12 h 177"/>
                <a:gd name="T54" fmla="*/ 72 w 237"/>
                <a:gd name="T55" fmla="*/ 12 h 177"/>
                <a:gd name="T56" fmla="*/ 78 w 237"/>
                <a:gd name="T57" fmla="*/ 18 h 177"/>
                <a:gd name="T58" fmla="*/ 79 w 237"/>
                <a:gd name="T59" fmla="*/ 19 h 177"/>
                <a:gd name="T60" fmla="*/ 93 w 237"/>
                <a:gd name="T61" fmla="*/ 30 h 177"/>
                <a:gd name="T62" fmla="*/ 198 w 237"/>
                <a:gd name="T63" fmla="*/ 30 h 177"/>
                <a:gd name="T64" fmla="*/ 202 w 237"/>
                <a:gd name="T65" fmla="*/ 33 h 177"/>
                <a:gd name="T66" fmla="*/ 202 w 237"/>
                <a:gd name="T67" fmla="*/ 39 h 177"/>
                <a:gd name="T68" fmla="*/ 200 w 237"/>
                <a:gd name="T69" fmla="*/ 42 h 177"/>
                <a:gd name="T70" fmla="*/ 40 w 237"/>
                <a:gd name="T71" fmla="*/ 42 h 177"/>
                <a:gd name="T72" fmla="*/ 29 w 237"/>
                <a:gd name="T73" fmla="*/ 51 h 177"/>
                <a:gd name="T74" fmla="*/ 13 w 237"/>
                <a:gd name="T75" fmla="*/ 138 h 177"/>
                <a:gd name="T76" fmla="*/ 13 w 237"/>
                <a:gd name="T77" fmla="*/ 136 h 177"/>
                <a:gd name="T78" fmla="*/ 13 w 237"/>
                <a:gd name="T79" fmla="*/ 33 h 177"/>
                <a:gd name="T80" fmla="*/ 16 w 237"/>
                <a:gd name="T81" fmla="*/ 3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7" h="177">
                  <a:moveTo>
                    <a:pt x="228" y="42"/>
                  </a:moveTo>
                  <a:cubicBezTo>
                    <a:pt x="228" y="42"/>
                    <a:pt x="218" y="42"/>
                    <a:pt x="215" y="42"/>
                  </a:cubicBezTo>
                  <a:cubicBezTo>
                    <a:pt x="214" y="42"/>
                    <a:pt x="214" y="40"/>
                    <a:pt x="214" y="40"/>
                  </a:cubicBezTo>
                  <a:cubicBezTo>
                    <a:pt x="214" y="33"/>
                    <a:pt x="214" y="33"/>
                    <a:pt x="214" y="33"/>
                  </a:cubicBezTo>
                  <a:cubicBezTo>
                    <a:pt x="214" y="25"/>
                    <a:pt x="207" y="18"/>
                    <a:pt x="198" y="18"/>
                  </a:cubicBezTo>
                  <a:cubicBezTo>
                    <a:pt x="93" y="18"/>
                    <a:pt x="93" y="18"/>
                    <a:pt x="93" y="18"/>
                  </a:cubicBezTo>
                  <a:cubicBezTo>
                    <a:pt x="92" y="18"/>
                    <a:pt x="91" y="16"/>
                    <a:pt x="90" y="13"/>
                  </a:cubicBezTo>
                  <a:cubicBezTo>
                    <a:pt x="89" y="13"/>
                    <a:pt x="89" y="12"/>
                    <a:pt x="89" y="12"/>
                  </a:cubicBezTo>
                  <a:cubicBezTo>
                    <a:pt x="84" y="2"/>
                    <a:pt x="77" y="0"/>
                    <a:pt x="72" y="0"/>
                  </a:cubicBezTo>
                  <a:cubicBezTo>
                    <a:pt x="44" y="0"/>
                    <a:pt x="44" y="0"/>
                    <a:pt x="44" y="0"/>
                  </a:cubicBezTo>
                  <a:cubicBezTo>
                    <a:pt x="37" y="0"/>
                    <a:pt x="33" y="4"/>
                    <a:pt x="28" y="12"/>
                  </a:cubicBezTo>
                  <a:cubicBezTo>
                    <a:pt x="28" y="12"/>
                    <a:pt x="28" y="13"/>
                    <a:pt x="27" y="13"/>
                  </a:cubicBezTo>
                  <a:cubicBezTo>
                    <a:pt x="26" y="16"/>
                    <a:pt x="25" y="18"/>
                    <a:pt x="24" y="18"/>
                  </a:cubicBezTo>
                  <a:cubicBezTo>
                    <a:pt x="16" y="18"/>
                    <a:pt x="16" y="18"/>
                    <a:pt x="16" y="18"/>
                  </a:cubicBezTo>
                  <a:cubicBezTo>
                    <a:pt x="7" y="18"/>
                    <a:pt x="0" y="25"/>
                    <a:pt x="0" y="33"/>
                  </a:cubicBezTo>
                  <a:cubicBezTo>
                    <a:pt x="0" y="162"/>
                    <a:pt x="0" y="162"/>
                    <a:pt x="0" y="162"/>
                  </a:cubicBezTo>
                  <a:cubicBezTo>
                    <a:pt x="0" y="169"/>
                    <a:pt x="6" y="175"/>
                    <a:pt x="13" y="177"/>
                  </a:cubicBezTo>
                  <a:cubicBezTo>
                    <a:pt x="14" y="177"/>
                    <a:pt x="15" y="177"/>
                    <a:pt x="16" y="177"/>
                  </a:cubicBezTo>
                  <a:cubicBezTo>
                    <a:pt x="204" y="177"/>
                    <a:pt x="204" y="177"/>
                    <a:pt x="204" y="177"/>
                  </a:cubicBezTo>
                  <a:cubicBezTo>
                    <a:pt x="209" y="177"/>
                    <a:pt x="214" y="173"/>
                    <a:pt x="215" y="168"/>
                  </a:cubicBezTo>
                  <a:cubicBezTo>
                    <a:pt x="236" y="51"/>
                    <a:pt x="236" y="51"/>
                    <a:pt x="236" y="51"/>
                  </a:cubicBezTo>
                  <a:cubicBezTo>
                    <a:pt x="237" y="46"/>
                    <a:pt x="233" y="42"/>
                    <a:pt x="228" y="42"/>
                  </a:cubicBezTo>
                  <a:close/>
                  <a:moveTo>
                    <a:pt x="16" y="30"/>
                  </a:moveTo>
                  <a:cubicBezTo>
                    <a:pt x="24" y="30"/>
                    <a:pt x="24" y="30"/>
                    <a:pt x="24" y="30"/>
                  </a:cubicBezTo>
                  <a:cubicBezTo>
                    <a:pt x="32" y="30"/>
                    <a:pt x="35" y="24"/>
                    <a:pt x="38" y="19"/>
                  </a:cubicBezTo>
                  <a:cubicBezTo>
                    <a:pt x="38" y="19"/>
                    <a:pt x="39" y="19"/>
                    <a:pt x="39" y="18"/>
                  </a:cubicBezTo>
                  <a:cubicBezTo>
                    <a:pt x="41" y="14"/>
                    <a:pt x="43" y="12"/>
                    <a:pt x="46" y="12"/>
                  </a:cubicBezTo>
                  <a:cubicBezTo>
                    <a:pt x="72" y="12"/>
                    <a:pt x="72" y="12"/>
                    <a:pt x="72" y="12"/>
                  </a:cubicBezTo>
                  <a:cubicBezTo>
                    <a:pt x="73" y="12"/>
                    <a:pt x="75" y="12"/>
                    <a:pt x="78" y="18"/>
                  </a:cubicBezTo>
                  <a:cubicBezTo>
                    <a:pt x="78" y="18"/>
                    <a:pt x="79" y="19"/>
                    <a:pt x="79" y="19"/>
                  </a:cubicBezTo>
                  <a:cubicBezTo>
                    <a:pt x="81" y="23"/>
                    <a:pt x="84" y="30"/>
                    <a:pt x="93" y="30"/>
                  </a:cubicBezTo>
                  <a:cubicBezTo>
                    <a:pt x="198" y="30"/>
                    <a:pt x="198" y="30"/>
                    <a:pt x="198" y="30"/>
                  </a:cubicBezTo>
                  <a:cubicBezTo>
                    <a:pt x="200" y="30"/>
                    <a:pt x="202" y="31"/>
                    <a:pt x="202" y="33"/>
                  </a:cubicBezTo>
                  <a:cubicBezTo>
                    <a:pt x="202" y="39"/>
                    <a:pt x="202" y="39"/>
                    <a:pt x="202" y="39"/>
                  </a:cubicBezTo>
                  <a:cubicBezTo>
                    <a:pt x="202" y="39"/>
                    <a:pt x="202" y="42"/>
                    <a:pt x="200" y="42"/>
                  </a:cubicBezTo>
                  <a:cubicBezTo>
                    <a:pt x="160" y="42"/>
                    <a:pt x="40" y="42"/>
                    <a:pt x="40" y="42"/>
                  </a:cubicBezTo>
                  <a:cubicBezTo>
                    <a:pt x="35" y="42"/>
                    <a:pt x="30" y="46"/>
                    <a:pt x="29" y="51"/>
                  </a:cubicBezTo>
                  <a:cubicBezTo>
                    <a:pt x="13" y="138"/>
                    <a:pt x="13" y="138"/>
                    <a:pt x="13" y="138"/>
                  </a:cubicBezTo>
                  <a:cubicBezTo>
                    <a:pt x="13" y="138"/>
                    <a:pt x="13" y="141"/>
                    <a:pt x="13" y="136"/>
                  </a:cubicBezTo>
                  <a:cubicBezTo>
                    <a:pt x="13" y="110"/>
                    <a:pt x="13" y="33"/>
                    <a:pt x="13" y="33"/>
                  </a:cubicBezTo>
                  <a:cubicBezTo>
                    <a:pt x="13" y="31"/>
                    <a:pt x="14" y="30"/>
                    <a:pt x="16" y="30"/>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nvGrpSpPr>
          <p:cNvPr id="60" name="组合 59"/>
          <p:cNvGrpSpPr/>
          <p:nvPr/>
        </p:nvGrpSpPr>
        <p:grpSpPr>
          <a:xfrm>
            <a:off x="644826" y="1687462"/>
            <a:ext cx="2430052" cy="1693691"/>
            <a:chOff x="644826" y="1687462"/>
            <a:chExt cx="2430052" cy="1693691"/>
          </a:xfrm>
        </p:grpSpPr>
        <p:sp>
          <p:nvSpPr>
            <p:cNvPr id="3" name="矩形 2"/>
            <p:cNvSpPr/>
            <p:nvPr/>
          </p:nvSpPr>
          <p:spPr>
            <a:xfrm>
              <a:off x="1561120" y="1687462"/>
              <a:ext cx="597464" cy="5974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644826" y="2550156"/>
              <a:ext cx="2430052" cy="830997"/>
              <a:chOff x="644826" y="2550156"/>
              <a:chExt cx="2430052" cy="830997"/>
            </a:xfrm>
          </p:grpSpPr>
          <p:sp>
            <p:nvSpPr>
              <p:cNvPr id="9" name="文本框 8"/>
              <p:cNvSpPr txBox="1"/>
              <p:nvPr/>
            </p:nvSpPr>
            <p:spPr>
              <a:xfrm>
                <a:off x="1151966" y="2550156"/>
                <a:ext cx="1415772" cy="461665"/>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添加标题</a:t>
                </a:r>
              </a:p>
            </p:txBody>
          </p:sp>
          <p:sp>
            <p:nvSpPr>
              <p:cNvPr id="10" name="矩形 9"/>
              <p:cNvSpPr/>
              <p:nvPr/>
            </p:nvSpPr>
            <p:spPr>
              <a:xfrm>
                <a:off x="644826" y="3011821"/>
                <a:ext cx="2430052" cy="369332"/>
              </a:xfrm>
              <a:prstGeom prst="rect">
                <a:avLst/>
              </a:prstGeom>
            </p:spPr>
            <p:txBody>
              <a:bodyPr wrap="square">
                <a:spAutoFit/>
              </a:bodyPr>
              <a:lstStyle/>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点击添加文字文本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52" name="Group 1501"/>
            <p:cNvGrpSpPr/>
            <p:nvPr/>
          </p:nvGrpSpPr>
          <p:grpSpPr>
            <a:xfrm>
              <a:off x="1672959" y="1804179"/>
              <a:ext cx="373786" cy="370898"/>
              <a:chOff x="2736851" y="5092700"/>
              <a:chExt cx="411163" cy="407988"/>
            </a:xfrm>
            <a:solidFill>
              <a:srgbClr val="00B0F0"/>
            </a:solidFill>
          </p:grpSpPr>
          <p:sp>
            <p:nvSpPr>
              <p:cNvPr id="53" name="Freeform 89"/>
              <p:cNvSpPr>
                <a:spLocks/>
              </p:cNvSpPr>
              <p:nvPr/>
            </p:nvSpPr>
            <p:spPr bwMode="auto">
              <a:xfrm>
                <a:off x="2890838" y="5229225"/>
                <a:ext cx="101600" cy="204788"/>
              </a:xfrm>
              <a:custGeom>
                <a:avLst/>
                <a:gdLst>
                  <a:gd name="T0" fmla="*/ 28 w 48"/>
                  <a:gd name="T1" fmla="*/ 41 h 97"/>
                  <a:gd name="T2" fmla="*/ 15 w 48"/>
                  <a:gd name="T3" fmla="*/ 30 h 97"/>
                  <a:gd name="T4" fmla="*/ 25 w 48"/>
                  <a:gd name="T5" fmla="*/ 22 h 97"/>
                  <a:gd name="T6" fmla="*/ 37 w 48"/>
                  <a:gd name="T7" fmla="*/ 25 h 97"/>
                  <a:gd name="T8" fmla="*/ 39 w 48"/>
                  <a:gd name="T9" fmla="*/ 25 h 97"/>
                  <a:gd name="T10" fmla="*/ 43 w 48"/>
                  <a:gd name="T11" fmla="*/ 23 h 97"/>
                  <a:gd name="T12" fmla="*/ 45 w 48"/>
                  <a:gd name="T13" fmla="*/ 18 h 97"/>
                  <a:gd name="T14" fmla="*/ 43 w 48"/>
                  <a:gd name="T15" fmla="*/ 14 h 97"/>
                  <a:gd name="T16" fmla="*/ 30 w 48"/>
                  <a:gd name="T17" fmla="*/ 11 h 97"/>
                  <a:gd name="T18" fmla="*/ 30 w 48"/>
                  <a:gd name="T19" fmla="*/ 10 h 97"/>
                  <a:gd name="T20" fmla="*/ 30 w 48"/>
                  <a:gd name="T21" fmla="*/ 3 h 97"/>
                  <a:gd name="T22" fmla="*/ 26 w 48"/>
                  <a:gd name="T23" fmla="*/ 0 h 97"/>
                  <a:gd name="T24" fmla="*/ 23 w 48"/>
                  <a:gd name="T25" fmla="*/ 0 h 97"/>
                  <a:gd name="T26" fmla="*/ 19 w 48"/>
                  <a:gd name="T27" fmla="*/ 3 h 97"/>
                  <a:gd name="T28" fmla="*/ 19 w 48"/>
                  <a:gd name="T29" fmla="*/ 11 h 97"/>
                  <a:gd name="T30" fmla="*/ 18 w 48"/>
                  <a:gd name="T31" fmla="*/ 12 h 97"/>
                  <a:gd name="T32" fmla="*/ 1 w 48"/>
                  <a:gd name="T33" fmla="*/ 31 h 97"/>
                  <a:gd name="T34" fmla="*/ 21 w 48"/>
                  <a:gd name="T35" fmla="*/ 53 h 97"/>
                  <a:gd name="T36" fmla="*/ 33 w 48"/>
                  <a:gd name="T37" fmla="*/ 64 h 97"/>
                  <a:gd name="T38" fmla="*/ 21 w 48"/>
                  <a:gd name="T39" fmla="*/ 74 h 97"/>
                  <a:gd name="T40" fmla="*/ 7 w 48"/>
                  <a:gd name="T41" fmla="*/ 70 h 97"/>
                  <a:gd name="T42" fmla="*/ 6 w 48"/>
                  <a:gd name="T43" fmla="*/ 69 h 97"/>
                  <a:gd name="T44" fmla="*/ 2 w 48"/>
                  <a:gd name="T45" fmla="*/ 72 h 97"/>
                  <a:gd name="T46" fmla="*/ 0 w 48"/>
                  <a:gd name="T47" fmla="*/ 77 h 97"/>
                  <a:gd name="T48" fmla="*/ 2 w 48"/>
                  <a:gd name="T49" fmla="*/ 81 h 97"/>
                  <a:gd name="T50" fmla="*/ 17 w 48"/>
                  <a:gd name="T51" fmla="*/ 85 h 97"/>
                  <a:gd name="T52" fmla="*/ 18 w 48"/>
                  <a:gd name="T53" fmla="*/ 86 h 97"/>
                  <a:gd name="T54" fmla="*/ 18 w 48"/>
                  <a:gd name="T55" fmla="*/ 93 h 97"/>
                  <a:gd name="T56" fmla="*/ 22 w 48"/>
                  <a:gd name="T57" fmla="*/ 97 h 97"/>
                  <a:gd name="T58" fmla="*/ 25 w 48"/>
                  <a:gd name="T59" fmla="*/ 97 h 97"/>
                  <a:gd name="T60" fmla="*/ 29 w 48"/>
                  <a:gd name="T61" fmla="*/ 93 h 97"/>
                  <a:gd name="T62" fmla="*/ 29 w 48"/>
                  <a:gd name="T63" fmla="*/ 85 h 97"/>
                  <a:gd name="T64" fmla="*/ 30 w 48"/>
                  <a:gd name="T65" fmla="*/ 84 h 97"/>
                  <a:gd name="T66" fmla="*/ 48 w 48"/>
                  <a:gd name="T67" fmla="*/ 64 h 97"/>
                  <a:gd name="T68" fmla="*/ 28 w 48"/>
                  <a:gd name="T69" fmla="*/ 4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 h="97">
                    <a:moveTo>
                      <a:pt x="28" y="41"/>
                    </a:moveTo>
                    <a:cubicBezTo>
                      <a:pt x="18" y="37"/>
                      <a:pt x="15" y="34"/>
                      <a:pt x="15" y="30"/>
                    </a:cubicBezTo>
                    <a:cubicBezTo>
                      <a:pt x="15" y="26"/>
                      <a:pt x="18" y="22"/>
                      <a:pt x="25" y="22"/>
                    </a:cubicBezTo>
                    <a:cubicBezTo>
                      <a:pt x="32" y="22"/>
                      <a:pt x="37" y="25"/>
                      <a:pt x="37" y="25"/>
                    </a:cubicBezTo>
                    <a:cubicBezTo>
                      <a:pt x="38" y="25"/>
                      <a:pt x="39" y="25"/>
                      <a:pt x="39" y="25"/>
                    </a:cubicBezTo>
                    <a:cubicBezTo>
                      <a:pt x="41" y="25"/>
                      <a:pt x="42" y="24"/>
                      <a:pt x="43" y="23"/>
                    </a:cubicBezTo>
                    <a:cubicBezTo>
                      <a:pt x="45" y="18"/>
                      <a:pt x="45" y="18"/>
                      <a:pt x="45" y="18"/>
                    </a:cubicBezTo>
                    <a:cubicBezTo>
                      <a:pt x="45" y="16"/>
                      <a:pt x="44" y="15"/>
                      <a:pt x="43" y="14"/>
                    </a:cubicBezTo>
                    <a:cubicBezTo>
                      <a:pt x="39" y="12"/>
                      <a:pt x="30" y="11"/>
                      <a:pt x="30" y="11"/>
                    </a:cubicBezTo>
                    <a:cubicBezTo>
                      <a:pt x="30" y="11"/>
                      <a:pt x="30" y="11"/>
                      <a:pt x="30" y="10"/>
                    </a:cubicBezTo>
                    <a:cubicBezTo>
                      <a:pt x="30" y="3"/>
                      <a:pt x="30" y="3"/>
                      <a:pt x="30" y="3"/>
                    </a:cubicBezTo>
                    <a:cubicBezTo>
                      <a:pt x="30" y="1"/>
                      <a:pt x="28" y="0"/>
                      <a:pt x="26" y="0"/>
                    </a:cubicBezTo>
                    <a:cubicBezTo>
                      <a:pt x="23" y="0"/>
                      <a:pt x="23" y="0"/>
                      <a:pt x="23" y="0"/>
                    </a:cubicBezTo>
                    <a:cubicBezTo>
                      <a:pt x="20" y="0"/>
                      <a:pt x="19" y="1"/>
                      <a:pt x="19" y="3"/>
                    </a:cubicBezTo>
                    <a:cubicBezTo>
                      <a:pt x="19" y="11"/>
                      <a:pt x="19" y="11"/>
                      <a:pt x="19" y="11"/>
                    </a:cubicBezTo>
                    <a:cubicBezTo>
                      <a:pt x="19" y="11"/>
                      <a:pt x="18" y="12"/>
                      <a:pt x="18" y="12"/>
                    </a:cubicBezTo>
                    <a:cubicBezTo>
                      <a:pt x="7" y="14"/>
                      <a:pt x="1" y="22"/>
                      <a:pt x="1" y="31"/>
                    </a:cubicBezTo>
                    <a:cubicBezTo>
                      <a:pt x="1" y="43"/>
                      <a:pt x="11" y="49"/>
                      <a:pt x="21" y="53"/>
                    </a:cubicBezTo>
                    <a:cubicBezTo>
                      <a:pt x="30" y="56"/>
                      <a:pt x="33" y="59"/>
                      <a:pt x="33" y="64"/>
                    </a:cubicBezTo>
                    <a:cubicBezTo>
                      <a:pt x="33" y="70"/>
                      <a:pt x="29" y="74"/>
                      <a:pt x="21" y="74"/>
                    </a:cubicBezTo>
                    <a:cubicBezTo>
                      <a:pt x="15" y="74"/>
                      <a:pt x="7" y="70"/>
                      <a:pt x="7" y="70"/>
                    </a:cubicBezTo>
                    <a:cubicBezTo>
                      <a:pt x="7" y="69"/>
                      <a:pt x="6" y="69"/>
                      <a:pt x="6" y="69"/>
                    </a:cubicBezTo>
                    <a:cubicBezTo>
                      <a:pt x="4" y="69"/>
                      <a:pt x="3" y="70"/>
                      <a:pt x="2" y="72"/>
                    </a:cubicBezTo>
                    <a:cubicBezTo>
                      <a:pt x="0" y="77"/>
                      <a:pt x="0" y="77"/>
                      <a:pt x="0" y="77"/>
                    </a:cubicBezTo>
                    <a:cubicBezTo>
                      <a:pt x="0" y="78"/>
                      <a:pt x="1" y="80"/>
                      <a:pt x="2" y="81"/>
                    </a:cubicBezTo>
                    <a:cubicBezTo>
                      <a:pt x="7" y="83"/>
                      <a:pt x="17" y="85"/>
                      <a:pt x="17" y="85"/>
                    </a:cubicBezTo>
                    <a:cubicBezTo>
                      <a:pt x="17" y="85"/>
                      <a:pt x="18" y="85"/>
                      <a:pt x="18" y="86"/>
                    </a:cubicBezTo>
                    <a:cubicBezTo>
                      <a:pt x="18" y="93"/>
                      <a:pt x="18" y="93"/>
                      <a:pt x="18" y="93"/>
                    </a:cubicBezTo>
                    <a:cubicBezTo>
                      <a:pt x="18" y="95"/>
                      <a:pt x="20" y="97"/>
                      <a:pt x="22" y="97"/>
                    </a:cubicBezTo>
                    <a:cubicBezTo>
                      <a:pt x="25" y="97"/>
                      <a:pt x="25" y="97"/>
                      <a:pt x="25" y="97"/>
                    </a:cubicBezTo>
                    <a:cubicBezTo>
                      <a:pt x="27" y="97"/>
                      <a:pt x="29" y="95"/>
                      <a:pt x="29" y="93"/>
                    </a:cubicBezTo>
                    <a:cubicBezTo>
                      <a:pt x="29" y="85"/>
                      <a:pt x="29" y="85"/>
                      <a:pt x="29" y="85"/>
                    </a:cubicBezTo>
                    <a:cubicBezTo>
                      <a:pt x="29" y="84"/>
                      <a:pt x="30" y="84"/>
                      <a:pt x="30" y="84"/>
                    </a:cubicBezTo>
                    <a:cubicBezTo>
                      <a:pt x="41" y="82"/>
                      <a:pt x="48" y="74"/>
                      <a:pt x="48" y="64"/>
                    </a:cubicBezTo>
                    <a:cubicBezTo>
                      <a:pt x="48" y="53"/>
                      <a:pt x="42" y="46"/>
                      <a:pt x="28"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54" name="Freeform 90"/>
              <p:cNvSpPr>
                <a:spLocks noEditPoints="1"/>
              </p:cNvSpPr>
              <p:nvPr/>
            </p:nvSpPr>
            <p:spPr bwMode="auto">
              <a:xfrm>
                <a:off x="2736851" y="5092700"/>
                <a:ext cx="411163" cy="407988"/>
              </a:xfrm>
              <a:custGeom>
                <a:avLst/>
                <a:gdLst>
                  <a:gd name="T0" fmla="*/ 165 w 194"/>
                  <a:gd name="T1" fmla="*/ 192 h 192"/>
                  <a:gd name="T2" fmla="*/ 28 w 194"/>
                  <a:gd name="T3" fmla="*/ 192 h 192"/>
                  <a:gd name="T4" fmla="*/ 16 w 194"/>
                  <a:gd name="T5" fmla="*/ 180 h 192"/>
                  <a:gd name="T6" fmla="*/ 16 w 194"/>
                  <a:gd name="T7" fmla="*/ 97 h 192"/>
                  <a:gd name="T8" fmla="*/ 15 w 194"/>
                  <a:gd name="T9" fmla="*/ 95 h 192"/>
                  <a:gd name="T10" fmla="*/ 6 w 194"/>
                  <a:gd name="T11" fmla="*/ 89 h 192"/>
                  <a:gd name="T12" fmla="*/ 0 w 194"/>
                  <a:gd name="T13" fmla="*/ 81 h 192"/>
                  <a:gd name="T14" fmla="*/ 4 w 194"/>
                  <a:gd name="T15" fmla="*/ 72 h 192"/>
                  <a:gd name="T16" fmla="*/ 88 w 194"/>
                  <a:gd name="T17" fmla="*/ 3 h 192"/>
                  <a:gd name="T18" fmla="*/ 97 w 194"/>
                  <a:gd name="T19" fmla="*/ 0 h 192"/>
                  <a:gd name="T20" fmla="*/ 105 w 194"/>
                  <a:gd name="T21" fmla="*/ 3 h 192"/>
                  <a:gd name="T22" fmla="*/ 189 w 194"/>
                  <a:gd name="T23" fmla="*/ 72 h 192"/>
                  <a:gd name="T24" fmla="*/ 194 w 194"/>
                  <a:gd name="T25" fmla="*/ 81 h 192"/>
                  <a:gd name="T26" fmla="*/ 188 w 194"/>
                  <a:gd name="T27" fmla="*/ 89 h 192"/>
                  <a:gd name="T28" fmla="*/ 179 w 194"/>
                  <a:gd name="T29" fmla="*/ 95 h 192"/>
                  <a:gd name="T30" fmla="*/ 178 w 194"/>
                  <a:gd name="T31" fmla="*/ 97 h 192"/>
                  <a:gd name="T32" fmla="*/ 178 w 194"/>
                  <a:gd name="T33" fmla="*/ 180 h 192"/>
                  <a:gd name="T34" fmla="*/ 165 w 194"/>
                  <a:gd name="T35" fmla="*/ 192 h 192"/>
                  <a:gd name="T36" fmla="*/ 30 w 194"/>
                  <a:gd name="T37" fmla="*/ 173 h 192"/>
                  <a:gd name="T38" fmla="*/ 34 w 194"/>
                  <a:gd name="T39" fmla="*/ 178 h 192"/>
                  <a:gd name="T40" fmla="*/ 156 w 194"/>
                  <a:gd name="T41" fmla="*/ 178 h 192"/>
                  <a:gd name="T42" fmla="*/ 163 w 194"/>
                  <a:gd name="T43" fmla="*/ 171 h 192"/>
                  <a:gd name="T44" fmla="*/ 163 w 194"/>
                  <a:gd name="T45" fmla="*/ 96 h 192"/>
                  <a:gd name="T46" fmla="*/ 171 w 194"/>
                  <a:gd name="T47" fmla="*/ 82 h 192"/>
                  <a:gd name="T48" fmla="*/ 173 w 194"/>
                  <a:gd name="T49" fmla="*/ 81 h 192"/>
                  <a:gd name="T50" fmla="*/ 173 w 194"/>
                  <a:gd name="T51" fmla="*/ 77 h 192"/>
                  <a:gd name="T52" fmla="*/ 103 w 194"/>
                  <a:gd name="T53" fmla="*/ 20 h 192"/>
                  <a:gd name="T54" fmla="*/ 91 w 194"/>
                  <a:gd name="T55" fmla="*/ 20 h 192"/>
                  <a:gd name="T56" fmla="*/ 21 w 194"/>
                  <a:gd name="T57" fmla="*/ 77 h 192"/>
                  <a:gd name="T58" fmla="*/ 20 w 194"/>
                  <a:gd name="T59" fmla="*/ 81 h 192"/>
                  <a:gd name="T60" fmla="*/ 22 w 194"/>
                  <a:gd name="T61" fmla="*/ 82 h 192"/>
                  <a:gd name="T62" fmla="*/ 30 w 194"/>
                  <a:gd name="T63" fmla="*/ 96 h 192"/>
                  <a:gd name="T64" fmla="*/ 30 w 194"/>
                  <a:gd name="T65" fmla="*/ 17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4" h="192">
                    <a:moveTo>
                      <a:pt x="165" y="192"/>
                    </a:moveTo>
                    <a:cubicBezTo>
                      <a:pt x="28" y="192"/>
                      <a:pt x="28" y="192"/>
                      <a:pt x="28" y="192"/>
                    </a:cubicBezTo>
                    <a:cubicBezTo>
                      <a:pt x="22" y="192"/>
                      <a:pt x="16" y="187"/>
                      <a:pt x="16" y="180"/>
                    </a:cubicBezTo>
                    <a:cubicBezTo>
                      <a:pt x="16" y="97"/>
                      <a:pt x="16" y="97"/>
                      <a:pt x="16" y="97"/>
                    </a:cubicBezTo>
                    <a:cubicBezTo>
                      <a:pt x="16" y="96"/>
                      <a:pt x="16" y="95"/>
                      <a:pt x="15" y="95"/>
                    </a:cubicBezTo>
                    <a:cubicBezTo>
                      <a:pt x="6" y="89"/>
                      <a:pt x="6" y="89"/>
                      <a:pt x="6" y="89"/>
                    </a:cubicBezTo>
                    <a:cubicBezTo>
                      <a:pt x="2" y="88"/>
                      <a:pt x="0" y="84"/>
                      <a:pt x="0" y="81"/>
                    </a:cubicBezTo>
                    <a:cubicBezTo>
                      <a:pt x="0" y="77"/>
                      <a:pt x="1" y="74"/>
                      <a:pt x="4" y="72"/>
                    </a:cubicBezTo>
                    <a:cubicBezTo>
                      <a:pt x="88" y="3"/>
                      <a:pt x="88" y="3"/>
                      <a:pt x="88" y="3"/>
                    </a:cubicBezTo>
                    <a:cubicBezTo>
                      <a:pt x="91" y="1"/>
                      <a:pt x="94" y="0"/>
                      <a:pt x="97" y="0"/>
                    </a:cubicBezTo>
                    <a:cubicBezTo>
                      <a:pt x="100" y="0"/>
                      <a:pt x="103" y="1"/>
                      <a:pt x="105" y="3"/>
                    </a:cubicBezTo>
                    <a:cubicBezTo>
                      <a:pt x="189" y="72"/>
                      <a:pt x="189" y="72"/>
                      <a:pt x="189" y="72"/>
                    </a:cubicBezTo>
                    <a:cubicBezTo>
                      <a:pt x="192" y="74"/>
                      <a:pt x="194" y="77"/>
                      <a:pt x="194" y="81"/>
                    </a:cubicBezTo>
                    <a:cubicBezTo>
                      <a:pt x="193" y="84"/>
                      <a:pt x="191" y="88"/>
                      <a:pt x="188" y="89"/>
                    </a:cubicBezTo>
                    <a:cubicBezTo>
                      <a:pt x="179" y="95"/>
                      <a:pt x="179" y="95"/>
                      <a:pt x="179" y="95"/>
                    </a:cubicBezTo>
                    <a:cubicBezTo>
                      <a:pt x="178" y="95"/>
                      <a:pt x="178" y="96"/>
                      <a:pt x="178" y="97"/>
                    </a:cubicBezTo>
                    <a:cubicBezTo>
                      <a:pt x="178" y="180"/>
                      <a:pt x="178" y="180"/>
                      <a:pt x="178" y="180"/>
                    </a:cubicBezTo>
                    <a:cubicBezTo>
                      <a:pt x="178" y="187"/>
                      <a:pt x="172" y="192"/>
                      <a:pt x="165" y="192"/>
                    </a:cubicBezTo>
                    <a:close/>
                    <a:moveTo>
                      <a:pt x="30" y="173"/>
                    </a:moveTo>
                    <a:cubicBezTo>
                      <a:pt x="30" y="178"/>
                      <a:pt x="34" y="178"/>
                      <a:pt x="34" y="178"/>
                    </a:cubicBezTo>
                    <a:cubicBezTo>
                      <a:pt x="156" y="178"/>
                      <a:pt x="156" y="178"/>
                      <a:pt x="156" y="178"/>
                    </a:cubicBezTo>
                    <a:cubicBezTo>
                      <a:pt x="156" y="178"/>
                      <a:pt x="163" y="179"/>
                      <a:pt x="163" y="171"/>
                    </a:cubicBezTo>
                    <a:cubicBezTo>
                      <a:pt x="163" y="152"/>
                      <a:pt x="163" y="96"/>
                      <a:pt x="163" y="96"/>
                    </a:cubicBezTo>
                    <a:cubicBezTo>
                      <a:pt x="163" y="88"/>
                      <a:pt x="167" y="85"/>
                      <a:pt x="171" y="82"/>
                    </a:cubicBezTo>
                    <a:cubicBezTo>
                      <a:pt x="171" y="82"/>
                      <a:pt x="173" y="81"/>
                      <a:pt x="173" y="81"/>
                    </a:cubicBezTo>
                    <a:cubicBezTo>
                      <a:pt x="176" y="79"/>
                      <a:pt x="173" y="77"/>
                      <a:pt x="173" y="77"/>
                    </a:cubicBezTo>
                    <a:cubicBezTo>
                      <a:pt x="173" y="77"/>
                      <a:pt x="122" y="35"/>
                      <a:pt x="103" y="20"/>
                    </a:cubicBezTo>
                    <a:cubicBezTo>
                      <a:pt x="99" y="16"/>
                      <a:pt x="96" y="15"/>
                      <a:pt x="91" y="20"/>
                    </a:cubicBezTo>
                    <a:cubicBezTo>
                      <a:pt x="72" y="35"/>
                      <a:pt x="21" y="77"/>
                      <a:pt x="21" y="77"/>
                    </a:cubicBezTo>
                    <a:cubicBezTo>
                      <a:pt x="21" y="77"/>
                      <a:pt x="18" y="79"/>
                      <a:pt x="20" y="81"/>
                    </a:cubicBezTo>
                    <a:cubicBezTo>
                      <a:pt x="21" y="81"/>
                      <a:pt x="22" y="82"/>
                      <a:pt x="22" y="82"/>
                    </a:cubicBezTo>
                    <a:cubicBezTo>
                      <a:pt x="27" y="85"/>
                      <a:pt x="30" y="87"/>
                      <a:pt x="30" y="96"/>
                    </a:cubicBezTo>
                    <a:cubicBezTo>
                      <a:pt x="30" y="96"/>
                      <a:pt x="30" y="154"/>
                      <a:pt x="30" y="1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spTree>
    <p:extLst>
      <p:ext uri="{BB962C8B-B14F-4D97-AF65-F5344CB8AC3E}">
        <p14:creationId xmlns:p14="http://schemas.microsoft.com/office/powerpoint/2010/main" val="2467241803"/>
      </p:ext>
    </p:extLst>
  </p:cSld>
  <p:clrMapOvr>
    <a:masterClrMapping/>
  </p:clrMapOvr>
  <p:transition spd="slow" advTm="3979">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500" fill="hold"/>
                                        <p:tgtEl>
                                          <p:spTgt spid="60"/>
                                        </p:tgtEl>
                                        <p:attrNameLst>
                                          <p:attrName>ppt_w</p:attrName>
                                        </p:attrNameLst>
                                      </p:cBhvr>
                                      <p:tavLst>
                                        <p:tav tm="0">
                                          <p:val>
                                            <p:fltVal val="0"/>
                                          </p:val>
                                        </p:tav>
                                        <p:tav tm="100000">
                                          <p:val>
                                            <p:strVal val="#ppt_w"/>
                                          </p:val>
                                        </p:tav>
                                      </p:tavLst>
                                    </p:anim>
                                    <p:anim calcmode="lin" valueType="num">
                                      <p:cBhvr>
                                        <p:cTn id="8" dur="500" fill="hold"/>
                                        <p:tgtEl>
                                          <p:spTgt spid="60"/>
                                        </p:tgtEl>
                                        <p:attrNameLst>
                                          <p:attrName>ppt_h</p:attrName>
                                        </p:attrNameLst>
                                      </p:cBhvr>
                                      <p:tavLst>
                                        <p:tav tm="0">
                                          <p:val>
                                            <p:fltVal val="0"/>
                                          </p:val>
                                        </p:tav>
                                        <p:tav tm="100000">
                                          <p:val>
                                            <p:strVal val="#ppt_h"/>
                                          </p:val>
                                        </p:tav>
                                      </p:tavLst>
                                    </p:anim>
                                    <p:animEffect transition="in" filter="fade">
                                      <p:cBhvr>
                                        <p:cTn id="9" dur="500"/>
                                        <p:tgtEl>
                                          <p:spTgt spid="60"/>
                                        </p:tgtEl>
                                      </p:cBhvr>
                                    </p:animEffect>
                                    <p:anim calcmode="lin" valueType="num">
                                      <p:cBhvr>
                                        <p:cTn id="10" dur="500" fill="hold"/>
                                        <p:tgtEl>
                                          <p:spTgt spid="60"/>
                                        </p:tgtEl>
                                        <p:attrNameLst>
                                          <p:attrName>ppt_x</p:attrName>
                                        </p:attrNameLst>
                                      </p:cBhvr>
                                      <p:tavLst>
                                        <p:tav tm="0">
                                          <p:val>
                                            <p:fltVal val="0.5"/>
                                          </p:val>
                                        </p:tav>
                                        <p:tav tm="100000">
                                          <p:val>
                                            <p:strVal val="#ppt_x"/>
                                          </p:val>
                                        </p:tav>
                                      </p:tavLst>
                                    </p:anim>
                                    <p:anim calcmode="lin" valueType="num">
                                      <p:cBhvr>
                                        <p:cTn id="11" dur="500" fill="hold"/>
                                        <p:tgtEl>
                                          <p:spTgt spid="60"/>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nodeType="afterEffect">
                                  <p:stCondLst>
                                    <p:cond delay="0"/>
                                  </p:stCondLst>
                                  <p:childTnLst>
                                    <p:set>
                                      <p:cBhvr>
                                        <p:cTn id="14" dur="1" fill="hold">
                                          <p:stCondLst>
                                            <p:cond delay="0"/>
                                          </p:stCondLst>
                                        </p:cTn>
                                        <p:tgtEl>
                                          <p:spTgt spid="61"/>
                                        </p:tgtEl>
                                        <p:attrNameLst>
                                          <p:attrName>style.visibility</p:attrName>
                                        </p:attrNameLst>
                                      </p:cBhvr>
                                      <p:to>
                                        <p:strVal val="visible"/>
                                      </p:to>
                                    </p:set>
                                    <p:anim calcmode="lin" valueType="num">
                                      <p:cBhvr>
                                        <p:cTn id="15" dur="500" fill="hold"/>
                                        <p:tgtEl>
                                          <p:spTgt spid="61"/>
                                        </p:tgtEl>
                                        <p:attrNameLst>
                                          <p:attrName>ppt_w</p:attrName>
                                        </p:attrNameLst>
                                      </p:cBhvr>
                                      <p:tavLst>
                                        <p:tav tm="0">
                                          <p:val>
                                            <p:fltVal val="0"/>
                                          </p:val>
                                        </p:tav>
                                        <p:tav tm="100000">
                                          <p:val>
                                            <p:strVal val="#ppt_w"/>
                                          </p:val>
                                        </p:tav>
                                      </p:tavLst>
                                    </p:anim>
                                    <p:anim calcmode="lin" valueType="num">
                                      <p:cBhvr>
                                        <p:cTn id="16" dur="500" fill="hold"/>
                                        <p:tgtEl>
                                          <p:spTgt spid="61"/>
                                        </p:tgtEl>
                                        <p:attrNameLst>
                                          <p:attrName>ppt_h</p:attrName>
                                        </p:attrNameLst>
                                      </p:cBhvr>
                                      <p:tavLst>
                                        <p:tav tm="0">
                                          <p:val>
                                            <p:fltVal val="0"/>
                                          </p:val>
                                        </p:tav>
                                        <p:tav tm="100000">
                                          <p:val>
                                            <p:strVal val="#ppt_h"/>
                                          </p:val>
                                        </p:tav>
                                      </p:tavLst>
                                    </p:anim>
                                    <p:animEffect transition="in" filter="fade">
                                      <p:cBhvr>
                                        <p:cTn id="17" dur="500"/>
                                        <p:tgtEl>
                                          <p:spTgt spid="61"/>
                                        </p:tgtEl>
                                      </p:cBhvr>
                                    </p:animEffect>
                                    <p:anim calcmode="lin" valueType="num">
                                      <p:cBhvr>
                                        <p:cTn id="18" dur="500" fill="hold"/>
                                        <p:tgtEl>
                                          <p:spTgt spid="61"/>
                                        </p:tgtEl>
                                        <p:attrNameLst>
                                          <p:attrName>ppt_x</p:attrName>
                                        </p:attrNameLst>
                                      </p:cBhvr>
                                      <p:tavLst>
                                        <p:tav tm="0">
                                          <p:val>
                                            <p:fltVal val="0.5"/>
                                          </p:val>
                                        </p:tav>
                                        <p:tav tm="100000">
                                          <p:val>
                                            <p:strVal val="#ppt_x"/>
                                          </p:val>
                                        </p:tav>
                                      </p:tavLst>
                                    </p:anim>
                                    <p:anim calcmode="lin" valueType="num">
                                      <p:cBhvr>
                                        <p:cTn id="19" dur="500" fill="hold"/>
                                        <p:tgtEl>
                                          <p:spTgt spid="61"/>
                                        </p:tgtEl>
                                        <p:attrNameLst>
                                          <p:attrName>ppt_y</p:attrName>
                                        </p:attrNameLst>
                                      </p:cBhvr>
                                      <p:tavLst>
                                        <p:tav tm="0">
                                          <p:val>
                                            <p:fltVal val="0.5"/>
                                          </p:val>
                                        </p:tav>
                                        <p:tav tm="100000">
                                          <p:val>
                                            <p:strVal val="#ppt_y"/>
                                          </p:val>
                                        </p:tav>
                                      </p:tavLst>
                                    </p:anim>
                                  </p:childTnLst>
                                </p:cTn>
                              </p:par>
                            </p:childTnLst>
                          </p:cTn>
                        </p:par>
                        <p:par>
                          <p:cTn id="20" fill="hold">
                            <p:stCondLst>
                              <p:cond delay="1000"/>
                            </p:stCondLst>
                            <p:childTnLst>
                              <p:par>
                                <p:cTn id="21" presetID="53" presetClass="entr" presetSubtype="528" fill="hold" nodeType="afterEffect">
                                  <p:stCondLst>
                                    <p:cond delay="0"/>
                                  </p:stCondLst>
                                  <p:childTnLst>
                                    <p:set>
                                      <p:cBhvr>
                                        <p:cTn id="22" dur="1" fill="hold">
                                          <p:stCondLst>
                                            <p:cond delay="0"/>
                                          </p:stCondLst>
                                        </p:cTn>
                                        <p:tgtEl>
                                          <p:spTgt spid="62"/>
                                        </p:tgtEl>
                                        <p:attrNameLst>
                                          <p:attrName>style.visibility</p:attrName>
                                        </p:attrNameLst>
                                      </p:cBhvr>
                                      <p:to>
                                        <p:strVal val="visible"/>
                                      </p:to>
                                    </p:set>
                                    <p:anim calcmode="lin" valueType="num">
                                      <p:cBhvr>
                                        <p:cTn id="23" dur="500" fill="hold"/>
                                        <p:tgtEl>
                                          <p:spTgt spid="62"/>
                                        </p:tgtEl>
                                        <p:attrNameLst>
                                          <p:attrName>ppt_w</p:attrName>
                                        </p:attrNameLst>
                                      </p:cBhvr>
                                      <p:tavLst>
                                        <p:tav tm="0">
                                          <p:val>
                                            <p:fltVal val="0"/>
                                          </p:val>
                                        </p:tav>
                                        <p:tav tm="100000">
                                          <p:val>
                                            <p:strVal val="#ppt_w"/>
                                          </p:val>
                                        </p:tav>
                                      </p:tavLst>
                                    </p:anim>
                                    <p:anim calcmode="lin" valueType="num">
                                      <p:cBhvr>
                                        <p:cTn id="24" dur="500" fill="hold"/>
                                        <p:tgtEl>
                                          <p:spTgt spid="62"/>
                                        </p:tgtEl>
                                        <p:attrNameLst>
                                          <p:attrName>ppt_h</p:attrName>
                                        </p:attrNameLst>
                                      </p:cBhvr>
                                      <p:tavLst>
                                        <p:tav tm="0">
                                          <p:val>
                                            <p:fltVal val="0"/>
                                          </p:val>
                                        </p:tav>
                                        <p:tav tm="100000">
                                          <p:val>
                                            <p:strVal val="#ppt_h"/>
                                          </p:val>
                                        </p:tav>
                                      </p:tavLst>
                                    </p:anim>
                                    <p:animEffect transition="in" filter="fade">
                                      <p:cBhvr>
                                        <p:cTn id="25" dur="500"/>
                                        <p:tgtEl>
                                          <p:spTgt spid="62"/>
                                        </p:tgtEl>
                                      </p:cBhvr>
                                    </p:animEffect>
                                    <p:anim calcmode="lin" valueType="num">
                                      <p:cBhvr>
                                        <p:cTn id="26" dur="500" fill="hold"/>
                                        <p:tgtEl>
                                          <p:spTgt spid="62"/>
                                        </p:tgtEl>
                                        <p:attrNameLst>
                                          <p:attrName>ppt_x</p:attrName>
                                        </p:attrNameLst>
                                      </p:cBhvr>
                                      <p:tavLst>
                                        <p:tav tm="0">
                                          <p:val>
                                            <p:fltVal val="0.5"/>
                                          </p:val>
                                        </p:tav>
                                        <p:tav tm="100000">
                                          <p:val>
                                            <p:strVal val="#ppt_x"/>
                                          </p:val>
                                        </p:tav>
                                      </p:tavLst>
                                    </p:anim>
                                    <p:anim calcmode="lin" valueType="num">
                                      <p:cBhvr>
                                        <p:cTn id="27" dur="500" fill="hold"/>
                                        <p:tgtEl>
                                          <p:spTgt spid="62"/>
                                        </p:tgtEl>
                                        <p:attrNameLst>
                                          <p:attrName>ppt_y</p:attrName>
                                        </p:attrNameLst>
                                      </p:cBhvr>
                                      <p:tavLst>
                                        <p:tav tm="0">
                                          <p:val>
                                            <p:fltVal val="0.5"/>
                                          </p:val>
                                        </p:tav>
                                        <p:tav tm="100000">
                                          <p:val>
                                            <p:strVal val="#ppt_y"/>
                                          </p:val>
                                        </p:tav>
                                      </p:tavLst>
                                    </p:anim>
                                  </p:childTnLst>
                                </p:cTn>
                              </p:par>
                            </p:childTnLst>
                          </p:cTn>
                        </p:par>
                        <p:par>
                          <p:cTn id="28" fill="hold">
                            <p:stCondLst>
                              <p:cond delay="1500"/>
                            </p:stCondLst>
                            <p:childTnLst>
                              <p:par>
                                <p:cTn id="29" presetID="53" presetClass="entr" presetSubtype="528" fill="hold" nodeType="afterEffect">
                                  <p:stCondLst>
                                    <p:cond delay="0"/>
                                  </p:stCondLst>
                                  <p:childTnLst>
                                    <p:set>
                                      <p:cBhvr>
                                        <p:cTn id="30" dur="1" fill="hold">
                                          <p:stCondLst>
                                            <p:cond delay="0"/>
                                          </p:stCondLst>
                                        </p:cTn>
                                        <p:tgtEl>
                                          <p:spTgt spid="65"/>
                                        </p:tgtEl>
                                        <p:attrNameLst>
                                          <p:attrName>style.visibility</p:attrName>
                                        </p:attrNameLst>
                                      </p:cBhvr>
                                      <p:to>
                                        <p:strVal val="visible"/>
                                      </p:to>
                                    </p:set>
                                    <p:anim calcmode="lin" valueType="num">
                                      <p:cBhvr>
                                        <p:cTn id="31" dur="500" fill="hold"/>
                                        <p:tgtEl>
                                          <p:spTgt spid="65"/>
                                        </p:tgtEl>
                                        <p:attrNameLst>
                                          <p:attrName>ppt_w</p:attrName>
                                        </p:attrNameLst>
                                      </p:cBhvr>
                                      <p:tavLst>
                                        <p:tav tm="0">
                                          <p:val>
                                            <p:fltVal val="0"/>
                                          </p:val>
                                        </p:tav>
                                        <p:tav tm="100000">
                                          <p:val>
                                            <p:strVal val="#ppt_w"/>
                                          </p:val>
                                        </p:tav>
                                      </p:tavLst>
                                    </p:anim>
                                    <p:anim calcmode="lin" valueType="num">
                                      <p:cBhvr>
                                        <p:cTn id="32" dur="500" fill="hold"/>
                                        <p:tgtEl>
                                          <p:spTgt spid="65"/>
                                        </p:tgtEl>
                                        <p:attrNameLst>
                                          <p:attrName>ppt_h</p:attrName>
                                        </p:attrNameLst>
                                      </p:cBhvr>
                                      <p:tavLst>
                                        <p:tav tm="0">
                                          <p:val>
                                            <p:fltVal val="0"/>
                                          </p:val>
                                        </p:tav>
                                        <p:tav tm="100000">
                                          <p:val>
                                            <p:strVal val="#ppt_h"/>
                                          </p:val>
                                        </p:tav>
                                      </p:tavLst>
                                    </p:anim>
                                    <p:animEffect transition="in" filter="fade">
                                      <p:cBhvr>
                                        <p:cTn id="33" dur="500"/>
                                        <p:tgtEl>
                                          <p:spTgt spid="65"/>
                                        </p:tgtEl>
                                      </p:cBhvr>
                                    </p:animEffect>
                                    <p:anim calcmode="lin" valueType="num">
                                      <p:cBhvr>
                                        <p:cTn id="34" dur="500" fill="hold"/>
                                        <p:tgtEl>
                                          <p:spTgt spid="65"/>
                                        </p:tgtEl>
                                        <p:attrNameLst>
                                          <p:attrName>ppt_x</p:attrName>
                                        </p:attrNameLst>
                                      </p:cBhvr>
                                      <p:tavLst>
                                        <p:tav tm="0">
                                          <p:val>
                                            <p:fltVal val="0.5"/>
                                          </p:val>
                                        </p:tav>
                                        <p:tav tm="100000">
                                          <p:val>
                                            <p:strVal val="#ppt_x"/>
                                          </p:val>
                                        </p:tav>
                                      </p:tavLst>
                                    </p:anim>
                                    <p:anim calcmode="lin" valueType="num">
                                      <p:cBhvr>
                                        <p:cTn id="35" dur="500" fill="hold"/>
                                        <p:tgtEl>
                                          <p:spTgt spid="65"/>
                                        </p:tgtEl>
                                        <p:attrNameLst>
                                          <p:attrName>ppt_y</p:attrName>
                                        </p:attrNameLst>
                                      </p:cBhvr>
                                      <p:tavLst>
                                        <p:tav tm="0">
                                          <p:val>
                                            <p:fltVal val="0.5"/>
                                          </p:val>
                                        </p:tav>
                                        <p:tav tm="100000">
                                          <p:val>
                                            <p:strVal val="#ppt_y"/>
                                          </p:val>
                                        </p:tav>
                                      </p:tavLst>
                                    </p:anim>
                                  </p:childTnLst>
                                </p:cTn>
                              </p:par>
                            </p:childTnLst>
                          </p:cTn>
                        </p:par>
                        <p:par>
                          <p:cTn id="36" fill="hold">
                            <p:stCondLst>
                              <p:cond delay="2000"/>
                            </p:stCondLst>
                            <p:childTnLst>
                              <p:par>
                                <p:cTn id="37" presetID="53" presetClass="entr" presetSubtype="528" fill="hold" nodeType="afterEffect">
                                  <p:stCondLst>
                                    <p:cond delay="0"/>
                                  </p:stCondLst>
                                  <p:childTnLst>
                                    <p:set>
                                      <p:cBhvr>
                                        <p:cTn id="38" dur="1" fill="hold">
                                          <p:stCondLst>
                                            <p:cond delay="0"/>
                                          </p:stCondLst>
                                        </p:cTn>
                                        <p:tgtEl>
                                          <p:spTgt spid="64"/>
                                        </p:tgtEl>
                                        <p:attrNameLst>
                                          <p:attrName>style.visibility</p:attrName>
                                        </p:attrNameLst>
                                      </p:cBhvr>
                                      <p:to>
                                        <p:strVal val="visible"/>
                                      </p:to>
                                    </p:set>
                                    <p:anim calcmode="lin" valueType="num">
                                      <p:cBhvr>
                                        <p:cTn id="39" dur="500" fill="hold"/>
                                        <p:tgtEl>
                                          <p:spTgt spid="64"/>
                                        </p:tgtEl>
                                        <p:attrNameLst>
                                          <p:attrName>ppt_w</p:attrName>
                                        </p:attrNameLst>
                                      </p:cBhvr>
                                      <p:tavLst>
                                        <p:tav tm="0">
                                          <p:val>
                                            <p:fltVal val="0"/>
                                          </p:val>
                                        </p:tav>
                                        <p:tav tm="100000">
                                          <p:val>
                                            <p:strVal val="#ppt_w"/>
                                          </p:val>
                                        </p:tav>
                                      </p:tavLst>
                                    </p:anim>
                                    <p:anim calcmode="lin" valueType="num">
                                      <p:cBhvr>
                                        <p:cTn id="40" dur="500" fill="hold"/>
                                        <p:tgtEl>
                                          <p:spTgt spid="64"/>
                                        </p:tgtEl>
                                        <p:attrNameLst>
                                          <p:attrName>ppt_h</p:attrName>
                                        </p:attrNameLst>
                                      </p:cBhvr>
                                      <p:tavLst>
                                        <p:tav tm="0">
                                          <p:val>
                                            <p:fltVal val="0"/>
                                          </p:val>
                                        </p:tav>
                                        <p:tav tm="100000">
                                          <p:val>
                                            <p:strVal val="#ppt_h"/>
                                          </p:val>
                                        </p:tav>
                                      </p:tavLst>
                                    </p:anim>
                                    <p:animEffect transition="in" filter="fade">
                                      <p:cBhvr>
                                        <p:cTn id="41" dur="500"/>
                                        <p:tgtEl>
                                          <p:spTgt spid="64"/>
                                        </p:tgtEl>
                                      </p:cBhvr>
                                    </p:animEffect>
                                    <p:anim calcmode="lin" valueType="num">
                                      <p:cBhvr>
                                        <p:cTn id="42" dur="500" fill="hold"/>
                                        <p:tgtEl>
                                          <p:spTgt spid="64"/>
                                        </p:tgtEl>
                                        <p:attrNameLst>
                                          <p:attrName>ppt_x</p:attrName>
                                        </p:attrNameLst>
                                      </p:cBhvr>
                                      <p:tavLst>
                                        <p:tav tm="0">
                                          <p:val>
                                            <p:fltVal val="0.5"/>
                                          </p:val>
                                        </p:tav>
                                        <p:tav tm="100000">
                                          <p:val>
                                            <p:strVal val="#ppt_x"/>
                                          </p:val>
                                        </p:tav>
                                      </p:tavLst>
                                    </p:anim>
                                    <p:anim calcmode="lin" valueType="num">
                                      <p:cBhvr>
                                        <p:cTn id="43" dur="500" fill="hold"/>
                                        <p:tgtEl>
                                          <p:spTgt spid="64"/>
                                        </p:tgtEl>
                                        <p:attrNameLst>
                                          <p:attrName>ppt_y</p:attrName>
                                        </p:attrNameLst>
                                      </p:cBhvr>
                                      <p:tavLst>
                                        <p:tav tm="0">
                                          <p:val>
                                            <p:fltVal val="0.5"/>
                                          </p:val>
                                        </p:tav>
                                        <p:tav tm="100000">
                                          <p:val>
                                            <p:strVal val="#ppt_y"/>
                                          </p:val>
                                        </p:tav>
                                      </p:tavLst>
                                    </p:anim>
                                  </p:childTnLst>
                                </p:cTn>
                              </p:par>
                            </p:childTnLst>
                          </p:cTn>
                        </p:par>
                        <p:par>
                          <p:cTn id="44" fill="hold">
                            <p:stCondLst>
                              <p:cond delay="2500"/>
                            </p:stCondLst>
                            <p:childTnLst>
                              <p:par>
                                <p:cTn id="45" presetID="53" presetClass="entr" presetSubtype="528" fill="hold" nodeType="afterEffect">
                                  <p:stCondLst>
                                    <p:cond delay="0"/>
                                  </p:stCondLst>
                                  <p:childTnLst>
                                    <p:set>
                                      <p:cBhvr>
                                        <p:cTn id="46" dur="1" fill="hold">
                                          <p:stCondLst>
                                            <p:cond delay="0"/>
                                          </p:stCondLst>
                                        </p:cTn>
                                        <p:tgtEl>
                                          <p:spTgt spid="63"/>
                                        </p:tgtEl>
                                        <p:attrNameLst>
                                          <p:attrName>style.visibility</p:attrName>
                                        </p:attrNameLst>
                                      </p:cBhvr>
                                      <p:to>
                                        <p:strVal val="visible"/>
                                      </p:to>
                                    </p:set>
                                    <p:anim calcmode="lin" valueType="num">
                                      <p:cBhvr>
                                        <p:cTn id="47" dur="500" fill="hold"/>
                                        <p:tgtEl>
                                          <p:spTgt spid="63"/>
                                        </p:tgtEl>
                                        <p:attrNameLst>
                                          <p:attrName>ppt_w</p:attrName>
                                        </p:attrNameLst>
                                      </p:cBhvr>
                                      <p:tavLst>
                                        <p:tav tm="0">
                                          <p:val>
                                            <p:fltVal val="0"/>
                                          </p:val>
                                        </p:tav>
                                        <p:tav tm="100000">
                                          <p:val>
                                            <p:strVal val="#ppt_w"/>
                                          </p:val>
                                        </p:tav>
                                      </p:tavLst>
                                    </p:anim>
                                    <p:anim calcmode="lin" valueType="num">
                                      <p:cBhvr>
                                        <p:cTn id="48" dur="500" fill="hold"/>
                                        <p:tgtEl>
                                          <p:spTgt spid="63"/>
                                        </p:tgtEl>
                                        <p:attrNameLst>
                                          <p:attrName>ppt_h</p:attrName>
                                        </p:attrNameLst>
                                      </p:cBhvr>
                                      <p:tavLst>
                                        <p:tav tm="0">
                                          <p:val>
                                            <p:fltVal val="0"/>
                                          </p:val>
                                        </p:tav>
                                        <p:tav tm="100000">
                                          <p:val>
                                            <p:strVal val="#ppt_h"/>
                                          </p:val>
                                        </p:tav>
                                      </p:tavLst>
                                    </p:anim>
                                    <p:animEffect transition="in" filter="fade">
                                      <p:cBhvr>
                                        <p:cTn id="49" dur="500"/>
                                        <p:tgtEl>
                                          <p:spTgt spid="63"/>
                                        </p:tgtEl>
                                      </p:cBhvr>
                                    </p:animEffect>
                                    <p:anim calcmode="lin" valueType="num">
                                      <p:cBhvr>
                                        <p:cTn id="50" dur="500" fill="hold"/>
                                        <p:tgtEl>
                                          <p:spTgt spid="63"/>
                                        </p:tgtEl>
                                        <p:attrNameLst>
                                          <p:attrName>ppt_x</p:attrName>
                                        </p:attrNameLst>
                                      </p:cBhvr>
                                      <p:tavLst>
                                        <p:tav tm="0">
                                          <p:val>
                                            <p:fltVal val="0.5"/>
                                          </p:val>
                                        </p:tav>
                                        <p:tav tm="100000">
                                          <p:val>
                                            <p:strVal val="#ppt_x"/>
                                          </p:val>
                                        </p:tav>
                                      </p:tavLst>
                                    </p:anim>
                                    <p:anim calcmode="lin" valueType="num">
                                      <p:cBhvr>
                                        <p:cTn id="51" dur="500" fill="hold"/>
                                        <p:tgtEl>
                                          <p:spTgt spid="6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23735" y="167773"/>
            <a:ext cx="3327742" cy="523220"/>
          </a:xfrm>
          <a:prstGeom prst="rect">
            <a:avLst/>
          </a:prstGeom>
          <a:noFill/>
        </p:spPr>
        <p:txBody>
          <a:bodyPr vert="horz"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添 加 标 题 内 容</a:t>
            </a:r>
          </a:p>
        </p:txBody>
      </p:sp>
      <p:cxnSp>
        <p:nvCxnSpPr>
          <p:cNvPr id="5" name="直接连接符 4"/>
          <p:cNvCxnSpPr/>
          <p:nvPr/>
        </p:nvCxnSpPr>
        <p:spPr>
          <a:xfrm>
            <a:off x="653143" y="792593"/>
            <a:ext cx="11030857" cy="0"/>
          </a:xfrm>
          <a:prstGeom prst="line">
            <a:avLst/>
          </a:prstGeom>
          <a:ln w="3175">
            <a:solidFill>
              <a:schemeClr val="tx1">
                <a:lumMod val="50000"/>
                <a:lumOff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 name="菱形 6"/>
          <p:cNvSpPr/>
          <p:nvPr/>
        </p:nvSpPr>
        <p:spPr>
          <a:xfrm>
            <a:off x="653144" y="197155"/>
            <a:ext cx="464456" cy="464456"/>
          </a:xfrm>
          <a:prstGeom prst="diamond">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778276" y="1261463"/>
            <a:ext cx="4218660" cy="5144218"/>
          </a:xfrm>
          <a:prstGeom prst="rect">
            <a:avLst/>
          </a:prstGeom>
        </p:spPr>
      </p:pic>
      <p:sp>
        <p:nvSpPr>
          <p:cNvPr id="4" name="矩形: 圆角 3"/>
          <p:cNvSpPr/>
          <p:nvPr/>
        </p:nvSpPr>
        <p:spPr>
          <a:xfrm>
            <a:off x="5486400" y="1918742"/>
            <a:ext cx="3117954" cy="614596"/>
          </a:xfrm>
          <a:prstGeom prst="roundRect">
            <a:avLst>
              <a:gd name="adj" fmla="val 50000"/>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anose="020B0503020204020204" pitchFamily="34" charset="-122"/>
                <a:ea typeface="微软雅黑" panose="020B0503020204020204" pitchFamily="34" charset="-122"/>
              </a:rPr>
              <a:t>添加您的标题内容</a:t>
            </a:r>
          </a:p>
        </p:txBody>
      </p:sp>
      <p:sp>
        <p:nvSpPr>
          <p:cNvPr id="8" name="矩形 7"/>
          <p:cNvSpPr/>
          <p:nvPr/>
        </p:nvSpPr>
        <p:spPr>
          <a:xfrm>
            <a:off x="5486399" y="2713351"/>
            <a:ext cx="5726243" cy="738664"/>
          </a:xfrm>
          <a:prstGeom prst="rect">
            <a:avLst/>
          </a:prstGeom>
        </p:spPr>
        <p:txBody>
          <a:bodyPr wrap="square">
            <a:spAutoFit/>
          </a:bodyPr>
          <a:lstStyle/>
          <a:p>
            <a:pP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点击添加文字文本点击添加文字文本点击添加文字文本点击添加文字文本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圆角 8"/>
          <p:cNvSpPr/>
          <p:nvPr/>
        </p:nvSpPr>
        <p:spPr>
          <a:xfrm>
            <a:off x="5486400" y="4443517"/>
            <a:ext cx="3117954" cy="614596"/>
          </a:xfrm>
          <a:prstGeom prst="roundRect">
            <a:avLst>
              <a:gd name="adj" fmla="val 50000"/>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anose="020B0503020204020204" pitchFamily="34" charset="-122"/>
                <a:ea typeface="微软雅黑" panose="020B0503020204020204" pitchFamily="34" charset="-122"/>
              </a:rPr>
              <a:t>添加您的标题内容</a:t>
            </a:r>
          </a:p>
        </p:txBody>
      </p:sp>
      <p:sp>
        <p:nvSpPr>
          <p:cNvPr id="10" name="矩形 9"/>
          <p:cNvSpPr/>
          <p:nvPr/>
        </p:nvSpPr>
        <p:spPr>
          <a:xfrm>
            <a:off x="5486399" y="5238126"/>
            <a:ext cx="5726243" cy="738664"/>
          </a:xfrm>
          <a:prstGeom prst="rect">
            <a:avLst/>
          </a:prstGeom>
        </p:spPr>
        <p:txBody>
          <a:bodyPr wrap="square">
            <a:spAutoFit/>
          </a:bodyPr>
          <a:lstStyle/>
          <a:p>
            <a:pP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点击添加文字文本点击添加文字文本点击添加文字文本点击添加文字文本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6462437"/>
      </p:ext>
    </p:extLst>
  </p:cSld>
  <p:clrMapOvr>
    <a:masterClrMapping/>
  </p:clrMapOvr>
  <p:transition spd="slow" advTm="3045">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ppt_x</p:attrName>
                                        </p:attrNameLst>
                                      </p:cBhvr>
                                      <p:tavLst>
                                        <p:tav tm="0">
                                          <p:val>
                                            <p:strVal val="#ppt_x-#ppt_w*1.125000"/>
                                          </p:val>
                                        </p:tav>
                                        <p:tav tm="100000">
                                          <p:val>
                                            <p:strVal val="#ppt_x"/>
                                          </p:val>
                                        </p:tav>
                                      </p:tavLst>
                                    </p:anim>
                                    <p:animEffect transition="in" filter="wipe(right)">
                                      <p:cBhvr>
                                        <p:cTn id="13" dur="500"/>
                                        <p:tgtEl>
                                          <p:spTgt spid="4"/>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par>
                          <p:cTn id="18" fill="hold">
                            <p:stCondLst>
                              <p:cond delay="1500"/>
                            </p:stCondLst>
                            <p:childTnLst>
                              <p:par>
                                <p:cTn id="19" presetID="12" presetClass="entr" presetSubtype="8"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p:tgtEl>
                                          <p:spTgt spid="9"/>
                                        </p:tgtEl>
                                        <p:attrNameLst>
                                          <p:attrName>ppt_x</p:attrName>
                                        </p:attrNameLst>
                                      </p:cBhvr>
                                      <p:tavLst>
                                        <p:tav tm="0">
                                          <p:val>
                                            <p:strVal val="#ppt_x-#ppt_w*1.125000"/>
                                          </p:val>
                                        </p:tav>
                                        <p:tav tm="100000">
                                          <p:val>
                                            <p:strVal val="#ppt_x"/>
                                          </p:val>
                                        </p:tav>
                                      </p:tavLst>
                                    </p:anim>
                                    <p:animEffect transition="in" filter="wipe(right)">
                                      <p:cBhvr>
                                        <p:cTn id="22" dur="500"/>
                                        <p:tgtEl>
                                          <p:spTgt spid="9"/>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p:bldP spid="9" grpId="0" animBg="1"/>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081683" y="1585103"/>
            <a:ext cx="1876232" cy="1876232"/>
            <a:chOff x="5081684" y="1338359"/>
            <a:chExt cx="1876232" cy="1876232"/>
          </a:xfrm>
        </p:grpSpPr>
        <p:sp>
          <p:nvSpPr>
            <p:cNvPr id="2" name="泪滴形 1"/>
            <p:cNvSpPr/>
            <p:nvPr/>
          </p:nvSpPr>
          <p:spPr>
            <a:xfrm rot="8100000">
              <a:off x="5081684" y="1338359"/>
              <a:ext cx="1876232" cy="1876232"/>
            </a:xfrm>
            <a:prstGeom prst="teardrop">
              <a:avLst>
                <a:gd name="adj" fmla="val 8803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p:cNvSpPr txBox="1"/>
            <p:nvPr/>
          </p:nvSpPr>
          <p:spPr>
            <a:xfrm>
              <a:off x="5521907" y="1814810"/>
              <a:ext cx="995785" cy="923330"/>
            </a:xfrm>
            <a:prstGeom prst="rect">
              <a:avLst/>
            </a:prstGeom>
            <a:noFill/>
          </p:spPr>
          <p:txBody>
            <a:bodyPr wrap="none" rtlCol="0">
              <a:spAutoFit/>
            </a:bodyPr>
            <a:lstStyle/>
            <a:p>
              <a:pPr algn="ctr"/>
              <a:r>
                <a:rPr lang="en-US" altLang="zh-CN" sz="5400" dirty="0">
                  <a:solidFill>
                    <a:srgbClr val="513E40"/>
                  </a:solidFill>
                  <a:latin typeface="微软雅黑" panose="020B0503020204020204" pitchFamily="34" charset="-122"/>
                  <a:ea typeface="微软雅黑" panose="020B0503020204020204" pitchFamily="34" charset="-122"/>
                </a:rPr>
                <a:t>04</a:t>
              </a:r>
              <a:endParaRPr lang="zh-CN" altLang="en-US" sz="5400" dirty="0">
                <a:solidFill>
                  <a:srgbClr val="513E40"/>
                </a:solidFill>
                <a:latin typeface="微软雅黑" panose="020B0503020204020204" pitchFamily="34" charset="-122"/>
                <a:ea typeface="微软雅黑" panose="020B0503020204020204" pitchFamily="34" charset="-122"/>
              </a:endParaRPr>
            </a:p>
          </p:txBody>
        </p:sp>
      </p:grpSp>
      <p:sp>
        <p:nvSpPr>
          <p:cNvPr id="5" name="文本框 4"/>
          <p:cNvSpPr txBox="1"/>
          <p:nvPr/>
        </p:nvSpPr>
        <p:spPr>
          <a:xfrm>
            <a:off x="4355928" y="4130173"/>
            <a:ext cx="3327742" cy="584775"/>
          </a:xfrm>
          <a:prstGeom prst="rect">
            <a:avLst/>
          </a:prstGeom>
          <a:noFill/>
        </p:spPr>
        <p:txBody>
          <a:bodyPr vert="horz" wrap="square" rtlCol="0">
            <a:spAutoFit/>
          </a:bodyPr>
          <a:lstStyle/>
          <a:p>
            <a:pPr algn="ctr"/>
            <a:r>
              <a:rPr lang="zh-CN" altLang="en-US" sz="3200" dirty="0">
                <a:solidFill>
                  <a:schemeClr val="bg1"/>
                </a:solidFill>
                <a:latin typeface="微软雅黑" panose="020B0503020204020204" pitchFamily="34" charset="-122"/>
                <a:ea typeface="微软雅黑" panose="020B0503020204020204" pitchFamily="34" charset="-122"/>
              </a:rPr>
              <a:t>添 加 标 题 内 容</a:t>
            </a:r>
          </a:p>
        </p:txBody>
      </p:sp>
      <p:sp>
        <p:nvSpPr>
          <p:cNvPr id="6" name="矩形 5"/>
          <p:cNvSpPr/>
          <p:nvPr/>
        </p:nvSpPr>
        <p:spPr>
          <a:xfrm>
            <a:off x="1804306" y="4959777"/>
            <a:ext cx="8430986" cy="338554"/>
          </a:xfrm>
          <a:prstGeom prst="rect">
            <a:avLst/>
          </a:prstGeom>
        </p:spPr>
        <p:txBody>
          <a:bodyPr wrap="square">
            <a:spAutoFit/>
          </a:bodyPr>
          <a:lstStyle/>
          <a:p>
            <a:pPr algn="ctr"/>
            <a:r>
              <a:rPr lang="zh-CN" altLang="en-US" sz="1600" dirty="0" smtClean="0">
                <a:solidFill>
                  <a:schemeClr val="bg1">
                    <a:lumMod val="95000"/>
                  </a:schemeClr>
                </a:solidFill>
                <a:latin typeface="微软雅黑" panose="020B0503020204020204" pitchFamily="34" charset="-122"/>
                <a:ea typeface="微软雅黑" panose="020B0503020204020204" pitchFamily="34" charset="-122"/>
              </a:rPr>
              <a:t>点击添加文字文本点击添加文字文本</a:t>
            </a:r>
            <a:endParaRPr lang="zh-CN" altLang="en-US" sz="1600" dirty="0">
              <a:solidFill>
                <a:schemeClr val="bg1">
                  <a:lumMod val="9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05916001"/>
      </p:ext>
    </p:extLst>
  </p:cSld>
  <p:clrMapOvr>
    <a:masterClrMapping/>
  </p:clrMapOvr>
  <mc:AlternateContent xmlns:mc="http://schemas.openxmlformats.org/markup-compatibility/2006" xmlns:p14="http://schemas.microsoft.com/office/powerpoint/2010/main">
    <mc:Choice Requires="p14">
      <p:transition spd="slow" p14:dur="1400" advTm="4493">
        <p14:doors dir="vert"/>
      </p:transition>
    </mc:Choice>
    <mc:Fallback xmlns="">
      <p:transition spd="slow" advTm="449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3" presetClass="entr" presetSubtype="16" fill="hold" grpId="0" nodeType="after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par>
                          <p:cTn id="15" fill="hold">
                            <p:stCondLst>
                              <p:cond delay="125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23735" y="167773"/>
            <a:ext cx="3327742" cy="523220"/>
          </a:xfrm>
          <a:prstGeom prst="rect">
            <a:avLst/>
          </a:prstGeom>
          <a:noFill/>
        </p:spPr>
        <p:txBody>
          <a:bodyPr vert="horz"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添 加 标 题 内 容</a:t>
            </a:r>
          </a:p>
        </p:txBody>
      </p:sp>
      <p:cxnSp>
        <p:nvCxnSpPr>
          <p:cNvPr id="5" name="直接连接符 4"/>
          <p:cNvCxnSpPr/>
          <p:nvPr/>
        </p:nvCxnSpPr>
        <p:spPr>
          <a:xfrm>
            <a:off x="653143" y="792593"/>
            <a:ext cx="11030857" cy="0"/>
          </a:xfrm>
          <a:prstGeom prst="line">
            <a:avLst/>
          </a:prstGeom>
          <a:ln w="3175">
            <a:solidFill>
              <a:schemeClr val="tx1">
                <a:lumMod val="50000"/>
                <a:lumOff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 name="菱形 6"/>
          <p:cNvSpPr/>
          <p:nvPr/>
        </p:nvSpPr>
        <p:spPr>
          <a:xfrm>
            <a:off x="653144" y="197155"/>
            <a:ext cx="464456" cy="464456"/>
          </a:xfrm>
          <a:prstGeom prst="diamond">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a:off x="1122650" y="1873770"/>
            <a:ext cx="1985134" cy="4092315"/>
            <a:chOff x="1122650" y="1873770"/>
            <a:chExt cx="1985134" cy="4092315"/>
          </a:xfrm>
        </p:grpSpPr>
        <p:sp>
          <p:nvSpPr>
            <p:cNvPr id="3" name="矩形: 圆角 2"/>
            <p:cNvSpPr/>
            <p:nvPr/>
          </p:nvSpPr>
          <p:spPr>
            <a:xfrm>
              <a:off x="1145021" y="1873770"/>
              <a:ext cx="1940393" cy="4092315"/>
            </a:xfrm>
            <a:prstGeom prst="roundRect">
              <a:avLst>
                <a:gd name="adj" fmla="val 816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665512" y="2173574"/>
              <a:ext cx="899410" cy="899410"/>
            </a:xfrm>
            <a:prstGeom prst="ellipse">
              <a:avLst/>
            </a:prstGeom>
            <a:solidFill>
              <a:schemeClr val="bg1"/>
            </a:solidFill>
            <a:ln w="28575">
              <a:solidFill>
                <a:srgbClr val="00B0F0"/>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grpSp>
          <p:nvGrpSpPr>
            <p:cNvPr id="14" name="Group 126"/>
            <p:cNvGrpSpPr/>
            <p:nvPr/>
          </p:nvGrpSpPr>
          <p:grpSpPr>
            <a:xfrm>
              <a:off x="1902348" y="2390927"/>
              <a:ext cx="425739" cy="464704"/>
              <a:chOff x="1985963" y="2894013"/>
              <a:chExt cx="468313" cy="511175"/>
            </a:xfrm>
            <a:solidFill>
              <a:srgbClr val="00B0F0"/>
            </a:solidFill>
          </p:grpSpPr>
          <p:sp>
            <p:nvSpPr>
              <p:cNvPr id="15" name="Freeform 91"/>
              <p:cNvSpPr>
                <a:spLocks noEditPoints="1"/>
              </p:cNvSpPr>
              <p:nvPr/>
            </p:nvSpPr>
            <p:spPr bwMode="auto">
              <a:xfrm>
                <a:off x="1985963" y="3041650"/>
                <a:ext cx="468313" cy="295275"/>
              </a:xfrm>
              <a:custGeom>
                <a:avLst/>
                <a:gdLst>
                  <a:gd name="T0" fmla="*/ 188 w 221"/>
                  <a:gd name="T1" fmla="*/ 11 h 139"/>
                  <a:gd name="T2" fmla="*/ 182 w 221"/>
                  <a:gd name="T3" fmla="*/ 11 h 139"/>
                  <a:gd name="T4" fmla="*/ 180 w 221"/>
                  <a:gd name="T5" fmla="*/ 10 h 139"/>
                  <a:gd name="T6" fmla="*/ 180 w 221"/>
                  <a:gd name="T7" fmla="*/ 5 h 139"/>
                  <a:gd name="T8" fmla="*/ 175 w 221"/>
                  <a:gd name="T9" fmla="*/ 0 h 139"/>
                  <a:gd name="T10" fmla="*/ 2 w 221"/>
                  <a:gd name="T11" fmla="*/ 0 h 139"/>
                  <a:gd name="T12" fmla="*/ 0 w 221"/>
                  <a:gd name="T13" fmla="*/ 3 h 139"/>
                  <a:gd name="T14" fmla="*/ 0 w 221"/>
                  <a:gd name="T15" fmla="*/ 64 h 139"/>
                  <a:gd name="T16" fmla="*/ 74 w 221"/>
                  <a:gd name="T17" fmla="*/ 139 h 139"/>
                  <a:gd name="T18" fmla="*/ 105 w 221"/>
                  <a:gd name="T19" fmla="*/ 139 h 139"/>
                  <a:gd name="T20" fmla="*/ 175 w 221"/>
                  <a:gd name="T21" fmla="*/ 91 h 139"/>
                  <a:gd name="T22" fmla="*/ 178 w 221"/>
                  <a:gd name="T23" fmla="*/ 90 h 139"/>
                  <a:gd name="T24" fmla="*/ 188 w 221"/>
                  <a:gd name="T25" fmla="*/ 91 h 139"/>
                  <a:gd name="T26" fmla="*/ 221 w 221"/>
                  <a:gd name="T27" fmla="*/ 58 h 139"/>
                  <a:gd name="T28" fmla="*/ 221 w 221"/>
                  <a:gd name="T29" fmla="*/ 44 h 139"/>
                  <a:gd name="T30" fmla="*/ 188 w 221"/>
                  <a:gd name="T31" fmla="*/ 11 h 139"/>
                  <a:gd name="T32" fmla="*/ 207 w 221"/>
                  <a:gd name="T33" fmla="*/ 58 h 139"/>
                  <a:gd name="T34" fmla="*/ 188 w 221"/>
                  <a:gd name="T35" fmla="*/ 77 h 139"/>
                  <a:gd name="T36" fmla="*/ 182 w 221"/>
                  <a:gd name="T37" fmla="*/ 76 h 139"/>
                  <a:gd name="T38" fmla="*/ 179 w 221"/>
                  <a:gd name="T39" fmla="*/ 73 h 139"/>
                  <a:gd name="T40" fmla="*/ 180 w 221"/>
                  <a:gd name="T41" fmla="*/ 64 h 139"/>
                  <a:gd name="T42" fmla="*/ 180 w 221"/>
                  <a:gd name="T43" fmla="*/ 28 h 139"/>
                  <a:gd name="T44" fmla="*/ 182 w 221"/>
                  <a:gd name="T45" fmla="*/ 26 h 139"/>
                  <a:gd name="T46" fmla="*/ 188 w 221"/>
                  <a:gd name="T47" fmla="*/ 25 h 139"/>
                  <a:gd name="T48" fmla="*/ 207 w 221"/>
                  <a:gd name="T49" fmla="*/ 44 h 139"/>
                  <a:gd name="T50" fmla="*/ 207 w 221"/>
                  <a:gd name="T51" fmla="*/ 5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1" h="139">
                    <a:moveTo>
                      <a:pt x="188" y="11"/>
                    </a:moveTo>
                    <a:cubicBezTo>
                      <a:pt x="186" y="11"/>
                      <a:pt x="184" y="11"/>
                      <a:pt x="182" y="11"/>
                    </a:cubicBezTo>
                    <a:cubicBezTo>
                      <a:pt x="182" y="11"/>
                      <a:pt x="180" y="12"/>
                      <a:pt x="180" y="10"/>
                    </a:cubicBezTo>
                    <a:cubicBezTo>
                      <a:pt x="180" y="5"/>
                      <a:pt x="180" y="5"/>
                      <a:pt x="180" y="5"/>
                    </a:cubicBezTo>
                    <a:cubicBezTo>
                      <a:pt x="180" y="5"/>
                      <a:pt x="180" y="0"/>
                      <a:pt x="175" y="0"/>
                    </a:cubicBezTo>
                    <a:cubicBezTo>
                      <a:pt x="132" y="0"/>
                      <a:pt x="47" y="0"/>
                      <a:pt x="2" y="0"/>
                    </a:cubicBezTo>
                    <a:cubicBezTo>
                      <a:pt x="0" y="0"/>
                      <a:pt x="0" y="3"/>
                      <a:pt x="0" y="3"/>
                    </a:cubicBezTo>
                    <a:cubicBezTo>
                      <a:pt x="0" y="64"/>
                      <a:pt x="0" y="64"/>
                      <a:pt x="0" y="64"/>
                    </a:cubicBezTo>
                    <a:cubicBezTo>
                      <a:pt x="0" y="105"/>
                      <a:pt x="33" y="139"/>
                      <a:pt x="74" y="139"/>
                    </a:cubicBezTo>
                    <a:cubicBezTo>
                      <a:pt x="105" y="139"/>
                      <a:pt x="105" y="139"/>
                      <a:pt x="105" y="139"/>
                    </a:cubicBezTo>
                    <a:cubicBezTo>
                      <a:pt x="138" y="139"/>
                      <a:pt x="165" y="120"/>
                      <a:pt x="175" y="91"/>
                    </a:cubicBezTo>
                    <a:cubicBezTo>
                      <a:pt x="176" y="89"/>
                      <a:pt x="178" y="90"/>
                      <a:pt x="178" y="90"/>
                    </a:cubicBezTo>
                    <a:cubicBezTo>
                      <a:pt x="181" y="91"/>
                      <a:pt x="185" y="91"/>
                      <a:pt x="188" y="91"/>
                    </a:cubicBezTo>
                    <a:cubicBezTo>
                      <a:pt x="206" y="91"/>
                      <a:pt x="221" y="76"/>
                      <a:pt x="221" y="58"/>
                    </a:cubicBezTo>
                    <a:cubicBezTo>
                      <a:pt x="221" y="44"/>
                      <a:pt x="221" y="44"/>
                      <a:pt x="221" y="44"/>
                    </a:cubicBezTo>
                    <a:cubicBezTo>
                      <a:pt x="221" y="26"/>
                      <a:pt x="206" y="11"/>
                      <a:pt x="188" y="11"/>
                    </a:cubicBezTo>
                    <a:close/>
                    <a:moveTo>
                      <a:pt x="207" y="58"/>
                    </a:moveTo>
                    <a:cubicBezTo>
                      <a:pt x="207" y="69"/>
                      <a:pt x="198" y="77"/>
                      <a:pt x="188" y="77"/>
                    </a:cubicBezTo>
                    <a:cubicBezTo>
                      <a:pt x="186" y="77"/>
                      <a:pt x="184" y="77"/>
                      <a:pt x="182" y="76"/>
                    </a:cubicBezTo>
                    <a:cubicBezTo>
                      <a:pt x="181" y="76"/>
                      <a:pt x="179" y="76"/>
                      <a:pt x="179" y="73"/>
                    </a:cubicBezTo>
                    <a:cubicBezTo>
                      <a:pt x="180" y="70"/>
                      <a:pt x="180" y="68"/>
                      <a:pt x="180" y="64"/>
                    </a:cubicBezTo>
                    <a:cubicBezTo>
                      <a:pt x="180" y="28"/>
                      <a:pt x="180" y="28"/>
                      <a:pt x="180" y="28"/>
                    </a:cubicBezTo>
                    <a:cubicBezTo>
                      <a:pt x="180" y="26"/>
                      <a:pt x="181" y="26"/>
                      <a:pt x="182" y="26"/>
                    </a:cubicBezTo>
                    <a:cubicBezTo>
                      <a:pt x="184" y="25"/>
                      <a:pt x="186" y="25"/>
                      <a:pt x="188" y="25"/>
                    </a:cubicBezTo>
                    <a:cubicBezTo>
                      <a:pt x="198" y="25"/>
                      <a:pt x="207" y="33"/>
                      <a:pt x="207" y="44"/>
                    </a:cubicBezTo>
                    <a:lnTo>
                      <a:pt x="207"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6" name="Freeform 92"/>
              <p:cNvSpPr>
                <a:spLocks/>
              </p:cNvSpPr>
              <p:nvPr/>
            </p:nvSpPr>
            <p:spPr bwMode="auto">
              <a:xfrm>
                <a:off x="2005013" y="3357563"/>
                <a:ext cx="354013" cy="47625"/>
              </a:xfrm>
              <a:custGeom>
                <a:avLst/>
                <a:gdLst>
                  <a:gd name="T0" fmla="*/ 167 w 167"/>
                  <a:gd name="T1" fmla="*/ 17 h 22"/>
                  <a:gd name="T2" fmla="*/ 162 w 167"/>
                  <a:gd name="T3" fmla="*/ 22 h 22"/>
                  <a:gd name="T4" fmla="*/ 5 w 167"/>
                  <a:gd name="T5" fmla="*/ 22 h 22"/>
                  <a:gd name="T6" fmla="*/ 0 w 167"/>
                  <a:gd name="T7" fmla="*/ 17 h 22"/>
                  <a:gd name="T8" fmla="*/ 0 w 167"/>
                  <a:gd name="T9" fmla="*/ 5 h 22"/>
                  <a:gd name="T10" fmla="*/ 5 w 167"/>
                  <a:gd name="T11" fmla="*/ 0 h 22"/>
                  <a:gd name="T12" fmla="*/ 162 w 167"/>
                  <a:gd name="T13" fmla="*/ 0 h 22"/>
                  <a:gd name="T14" fmla="*/ 167 w 167"/>
                  <a:gd name="T15" fmla="*/ 5 h 22"/>
                  <a:gd name="T16" fmla="*/ 167 w 167"/>
                  <a:gd name="T17"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22">
                    <a:moveTo>
                      <a:pt x="167" y="17"/>
                    </a:moveTo>
                    <a:cubicBezTo>
                      <a:pt x="167" y="19"/>
                      <a:pt x="165" y="22"/>
                      <a:pt x="162" y="22"/>
                    </a:cubicBezTo>
                    <a:cubicBezTo>
                      <a:pt x="5" y="22"/>
                      <a:pt x="5" y="22"/>
                      <a:pt x="5" y="22"/>
                    </a:cubicBezTo>
                    <a:cubicBezTo>
                      <a:pt x="2" y="22"/>
                      <a:pt x="0" y="19"/>
                      <a:pt x="0" y="17"/>
                    </a:cubicBezTo>
                    <a:cubicBezTo>
                      <a:pt x="0" y="5"/>
                      <a:pt x="0" y="5"/>
                      <a:pt x="0" y="5"/>
                    </a:cubicBezTo>
                    <a:cubicBezTo>
                      <a:pt x="0" y="2"/>
                      <a:pt x="2" y="0"/>
                      <a:pt x="5" y="0"/>
                    </a:cubicBezTo>
                    <a:cubicBezTo>
                      <a:pt x="162" y="0"/>
                      <a:pt x="162" y="0"/>
                      <a:pt x="162" y="0"/>
                    </a:cubicBezTo>
                    <a:cubicBezTo>
                      <a:pt x="165" y="0"/>
                      <a:pt x="167" y="2"/>
                      <a:pt x="167" y="5"/>
                    </a:cubicBezTo>
                    <a:cubicBezTo>
                      <a:pt x="167" y="17"/>
                      <a:pt x="167" y="17"/>
                      <a:pt x="167"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7" name="Freeform 93"/>
              <p:cNvSpPr>
                <a:spLocks/>
              </p:cNvSpPr>
              <p:nvPr/>
            </p:nvSpPr>
            <p:spPr bwMode="auto">
              <a:xfrm>
                <a:off x="2103438" y="2906713"/>
                <a:ext cx="57150" cy="109538"/>
              </a:xfrm>
              <a:custGeom>
                <a:avLst/>
                <a:gdLst>
                  <a:gd name="T0" fmla="*/ 9 w 27"/>
                  <a:gd name="T1" fmla="*/ 52 h 52"/>
                  <a:gd name="T2" fmla="*/ 6 w 27"/>
                  <a:gd name="T3" fmla="*/ 52 h 52"/>
                  <a:gd name="T4" fmla="*/ 1 w 27"/>
                  <a:gd name="T5" fmla="*/ 44 h 52"/>
                  <a:gd name="T6" fmla="*/ 10 w 27"/>
                  <a:gd name="T7" fmla="*/ 34 h 52"/>
                  <a:gd name="T8" fmla="*/ 16 w 27"/>
                  <a:gd name="T9" fmla="*/ 29 h 52"/>
                  <a:gd name="T10" fmla="*/ 16 w 27"/>
                  <a:gd name="T11" fmla="*/ 29 h 52"/>
                  <a:gd name="T12" fmla="*/ 9 w 27"/>
                  <a:gd name="T13" fmla="*/ 20 h 52"/>
                  <a:gd name="T14" fmla="*/ 0 w 27"/>
                  <a:gd name="T15" fmla="*/ 9 h 52"/>
                  <a:gd name="T16" fmla="*/ 5 w 27"/>
                  <a:gd name="T17" fmla="*/ 1 h 52"/>
                  <a:gd name="T18" fmla="*/ 12 w 27"/>
                  <a:gd name="T19" fmla="*/ 2 h 52"/>
                  <a:gd name="T20" fmla="*/ 11 w 27"/>
                  <a:gd name="T21" fmla="*/ 7 h 52"/>
                  <a:gd name="T22" fmla="*/ 9 w 27"/>
                  <a:gd name="T23" fmla="*/ 9 h 52"/>
                  <a:gd name="T24" fmla="*/ 15 w 27"/>
                  <a:gd name="T25" fmla="*/ 15 h 52"/>
                  <a:gd name="T26" fmla="*/ 25 w 27"/>
                  <a:gd name="T27" fmla="*/ 31 h 52"/>
                  <a:gd name="T28" fmla="*/ 16 w 27"/>
                  <a:gd name="T29" fmla="*/ 40 h 52"/>
                  <a:gd name="T30" fmla="*/ 10 w 27"/>
                  <a:gd name="T31" fmla="*/ 44 h 52"/>
                  <a:gd name="T32" fmla="*/ 12 w 27"/>
                  <a:gd name="T33" fmla="*/ 46 h 52"/>
                  <a:gd name="T34" fmla="*/ 13 w 27"/>
                  <a:gd name="T35" fmla="*/ 51 h 52"/>
                  <a:gd name="T36" fmla="*/ 9 w 27"/>
                  <a:gd name="T3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52">
                    <a:moveTo>
                      <a:pt x="9" y="52"/>
                    </a:moveTo>
                    <a:cubicBezTo>
                      <a:pt x="8" y="52"/>
                      <a:pt x="7" y="52"/>
                      <a:pt x="6" y="52"/>
                    </a:cubicBezTo>
                    <a:cubicBezTo>
                      <a:pt x="3" y="49"/>
                      <a:pt x="1" y="47"/>
                      <a:pt x="1" y="44"/>
                    </a:cubicBezTo>
                    <a:cubicBezTo>
                      <a:pt x="1" y="40"/>
                      <a:pt x="6" y="37"/>
                      <a:pt x="10" y="34"/>
                    </a:cubicBezTo>
                    <a:cubicBezTo>
                      <a:pt x="12" y="33"/>
                      <a:pt x="15" y="31"/>
                      <a:pt x="16" y="29"/>
                    </a:cubicBezTo>
                    <a:cubicBezTo>
                      <a:pt x="16" y="29"/>
                      <a:pt x="16" y="29"/>
                      <a:pt x="16" y="29"/>
                    </a:cubicBezTo>
                    <a:cubicBezTo>
                      <a:pt x="17" y="26"/>
                      <a:pt x="14" y="24"/>
                      <a:pt x="9" y="20"/>
                    </a:cubicBezTo>
                    <a:cubicBezTo>
                      <a:pt x="4" y="17"/>
                      <a:pt x="0" y="13"/>
                      <a:pt x="0" y="9"/>
                    </a:cubicBezTo>
                    <a:cubicBezTo>
                      <a:pt x="0" y="6"/>
                      <a:pt x="2" y="3"/>
                      <a:pt x="5" y="1"/>
                    </a:cubicBezTo>
                    <a:cubicBezTo>
                      <a:pt x="7" y="0"/>
                      <a:pt x="10" y="0"/>
                      <a:pt x="12" y="2"/>
                    </a:cubicBezTo>
                    <a:cubicBezTo>
                      <a:pt x="14" y="3"/>
                      <a:pt x="14" y="6"/>
                      <a:pt x="11" y="7"/>
                    </a:cubicBezTo>
                    <a:cubicBezTo>
                      <a:pt x="10" y="8"/>
                      <a:pt x="9" y="8"/>
                      <a:pt x="9" y="9"/>
                    </a:cubicBezTo>
                    <a:cubicBezTo>
                      <a:pt x="9" y="10"/>
                      <a:pt x="13" y="13"/>
                      <a:pt x="15" y="15"/>
                    </a:cubicBezTo>
                    <a:cubicBezTo>
                      <a:pt x="21" y="19"/>
                      <a:pt x="27" y="24"/>
                      <a:pt x="25" y="31"/>
                    </a:cubicBezTo>
                    <a:cubicBezTo>
                      <a:pt x="24" y="35"/>
                      <a:pt x="20" y="37"/>
                      <a:pt x="16" y="40"/>
                    </a:cubicBezTo>
                    <a:cubicBezTo>
                      <a:pt x="14" y="41"/>
                      <a:pt x="10" y="43"/>
                      <a:pt x="10" y="44"/>
                    </a:cubicBezTo>
                    <a:cubicBezTo>
                      <a:pt x="10" y="44"/>
                      <a:pt x="11" y="45"/>
                      <a:pt x="12" y="46"/>
                    </a:cubicBezTo>
                    <a:cubicBezTo>
                      <a:pt x="14" y="47"/>
                      <a:pt x="15" y="50"/>
                      <a:pt x="13" y="51"/>
                    </a:cubicBezTo>
                    <a:cubicBezTo>
                      <a:pt x="12" y="52"/>
                      <a:pt x="10" y="52"/>
                      <a:pt x="9"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8" name="Freeform 94"/>
              <p:cNvSpPr>
                <a:spLocks/>
              </p:cNvSpPr>
              <p:nvPr/>
            </p:nvSpPr>
            <p:spPr bwMode="auto">
              <a:xfrm>
                <a:off x="2195513" y="2894013"/>
                <a:ext cx="60325" cy="112713"/>
              </a:xfrm>
              <a:custGeom>
                <a:avLst/>
                <a:gdLst>
                  <a:gd name="T0" fmla="*/ 10 w 28"/>
                  <a:gd name="T1" fmla="*/ 53 h 53"/>
                  <a:gd name="T2" fmla="*/ 6 w 28"/>
                  <a:gd name="T3" fmla="*/ 52 h 53"/>
                  <a:gd name="T4" fmla="*/ 1 w 28"/>
                  <a:gd name="T5" fmla="*/ 44 h 53"/>
                  <a:gd name="T6" fmla="*/ 10 w 28"/>
                  <a:gd name="T7" fmla="*/ 34 h 53"/>
                  <a:gd name="T8" fmla="*/ 16 w 28"/>
                  <a:gd name="T9" fmla="*/ 29 h 53"/>
                  <a:gd name="T10" fmla="*/ 16 w 28"/>
                  <a:gd name="T11" fmla="*/ 29 h 53"/>
                  <a:gd name="T12" fmla="*/ 9 w 28"/>
                  <a:gd name="T13" fmla="*/ 20 h 53"/>
                  <a:gd name="T14" fmla="*/ 0 w 28"/>
                  <a:gd name="T15" fmla="*/ 9 h 53"/>
                  <a:gd name="T16" fmla="*/ 6 w 28"/>
                  <a:gd name="T17" fmla="*/ 1 h 53"/>
                  <a:gd name="T18" fmla="*/ 13 w 28"/>
                  <a:gd name="T19" fmla="*/ 2 h 53"/>
                  <a:gd name="T20" fmla="*/ 12 w 28"/>
                  <a:gd name="T21" fmla="*/ 7 h 53"/>
                  <a:gd name="T22" fmla="*/ 10 w 28"/>
                  <a:gd name="T23" fmla="*/ 9 h 53"/>
                  <a:gd name="T24" fmla="*/ 16 w 28"/>
                  <a:gd name="T25" fmla="*/ 15 h 53"/>
                  <a:gd name="T26" fmla="*/ 26 w 28"/>
                  <a:gd name="T27" fmla="*/ 31 h 53"/>
                  <a:gd name="T28" fmla="*/ 16 w 28"/>
                  <a:gd name="T29" fmla="*/ 40 h 53"/>
                  <a:gd name="T30" fmla="*/ 11 w 28"/>
                  <a:gd name="T31" fmla="*/ 44 h 53"/>
                  <a:gd name="T32" fmla="*/ 13 w 28"/>
                  <a:gd name="T33" fmla="*/ 46 h 53"/>
                  <a:gd name="T34" fmla="*/ 13 w 28"/>
                  <a:gd name="T35" fmla="*/ 51 h 53"/>
                  <a:gd name="T36" fmla="*/ 10 w 28"/>
                  <a:gd name="T37"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53">
                    <a:moveTo>
                      <a:pt x="10" y="53"/>
                    </a:moveTo>
                    <a:cubicBezTo>
                      <a:pt x="8" y="53"/>
                      <a:pt x="7" y="52"/>
                      <a:pt x="6" y="52"/>
                    </a:cubicBezTo>
                    <a:cubicBezTo>
                      <a:pt x="3" y="49"/>
                      <a:pt x="1" y="47"/>
                      <a:pt x="1" y="44"/>
                    </a:cubicBezTo>
                    <a:cubicBezTo>
                      <a:pt x="1" y="40"/>
                      <a:pt x="6" y="37"/>
                      <a:pt x="10" y="34"/>
                    </a:cubicBezTo>
                    <a:cubicBezTo>
                      <a:pt x="13" y="33"/>
                      <a:pt x="16" y="31"/>
                      <a:pt x="16" y="29"/>
                    </a:cubicBezTo>
                    <a:cubicBezTo>
                      <a:pt x="16" y="29"/>
                      <a:pt x="16" y="29"/>
                      <a:pt x="16" y="29"/>
                    </a:cubicBezTo>
                    <a:cubicBezTo>
                      <a:pt x="17" y="27"/>
                      <a:pt x="14" y="24"/>
                      <a:pt x="9" y="20"/>
                    </a:cubicBezTo>
                    <a:cubicBezTo>
                      <a:pt x="5" y="17"/>
                      <a:pt x="0" y="13"/>
                      <a:pt x="0" y="9"/>
                    </a:cubicBezTo>
                    <a:cubicBezTo>
                      <a:pt x="0" y="6"/>
                      <a:pt x="2" y="4"/>
                      <a:pt x="6" y="1"/>
                    </a:cubicBezTo>
                    <a:cubicBezTo>
                      <a:pt x="8" y="0"/>
                      <a:pt x="11" y="0"/>
                      <a:pt x="13" y="2"/>
                    </a:cubicBezTo>
                    <a:cubicBezTo>
                      <a:pt x="14" y="3"/>
                      <a:pt x="14" y="6"/>
                      <a:pt x="12" y="7"/>
                    </a:cubicBezTo>
                    <a:cubicBezTo>
                      <a:pt x="11" y="8"/>
                      <a:pt x="10" y="9"/>
                      <a:pt x="10" y="9"/>
                    </a:cubicBezTo>
                    <a:cubicBezTo>
                      <a:pt x="10" y="10"/>
                      <a:pt x="13" y="13"/>
                      <a:pt x="16" y="15"/>
                    </a:cubicBezTo>
                    <a:cubicBezTo>
                      <a:pt x="21" y="19"/>
                      <a:pt x="28" y="24"/>
                      <a:pt x="26" y="31"/>
                    </a:cubicBezTo>
                    <a:cubicBezTo>
                      <a:pt x="25" y="35"/>
                      <a:pt x="20" y="38"/>
                      <a:pt x="16" y="40"/>
                    </a:cubicBezTo>
                    <a:cubicBezTo>
                      <a:pt x="15" y="41"/>
                      <a:pt x="11" y="44"/>
                      <a:pt x="11" y="44"/>
                    </a:cubicBezTo>
                    <a:cubicBezTo>
                      <a:pt x="11" y="44"/>
                      <a:pt x="11" y="45"/>
                      <a:pt x="13" y="46"/>
                    </a:cubicBezTo>
                    <a:cubicBezTo>
                      <a:pt x="15" y="47"/>
                      <a:pt x="15" y="50"/>
                      <a:pt x="13" y="51"/>
                    </a:cubicBezTo>
                    <a:cubicBezTo>
                      <a:pt x="12" y="52"/>
                      <a:pt x="11" y="53"/>
                      <a:pt x="10"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nvGrpSpPr>
            <p:cNvPr id="40" name="组合 39"/>
            <p:cNvGrpSpPr/>
            <p:nvPr/>
          </p:nvGrpSpPr>
          <p:grpSpPr>
            <a:xfrm>
              <a:off x="1122650" y="3527165"/>
              <a:ext cx="1985134" cy="830997"/>
              <a:chOff x="1122650" y="3527165"/>
              <a:chExt cx="1985134" cy="830997"/>
            </a:xfrm>
          </p:grpSpPr>
          <p:sp>
            <p:nvSpPr>
              <p:cNvPr id="32" name="文本框 31"/>
              <p:cNvSpPr txBox="1"/>
              <p:nvPr/>
            </p:nvSpPr>
            <p:spPr>
              <a:xfrm>
                <a:off x="1407331" y="3527165"/>
                <a:ext cx="1415772" cy="461665"/>
              </a:xfrm>
              <a:prstGeom prst="rect">
                <a:avLst/>
              </a:prstGeom>
              <a:noFill/>
            </p:spPr>
            <p:txBody>
              <a:bodyPr wrap="none" rtlCol="0">
                <a:spAutoFit/>
              </a:bodyPr>
              <a:lstStyle/>
              <a:p>
                <a:pPr algn="ctr"/>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33" name="矩形 32"/>
              <p:cNvSpPr/>
              <p:nvPr/>
            </p:nvSpPr>
            <p:spPr>
              <a:xfrm>
                <a:off x="1122650" y="3988830"/>
                <a:ext cx="1985134" cy="369332"/>
              </a:xfrm>
              <a:prstGeom prst="rect">
                <a:avLst/>
              </a:prstGeom>
            </p:spPr>
            <p:txBody>
              <a:bodyPr wrap="square">
                <a:spAutoFit/>
              </a:bodyPr>
              <a:lstStyle/>
              <a:p>
                <a:pPr algn="ct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点击添加文字文本</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grpSp>
        <p:nvGrpSpPr>
          <p:cNvPr id="45" name="组合 44"/>
          <p:cNvGrpSpPr/>
          <p:nvPr/>
        </p:nvGrpSpPr>
        <p:grpSpPr>
          <a:xfrm>
            <a:off x="3748049" y="1873770"/>
            <a:ext cx="1985134" cy="4092315"/>
            <a:chOff x="3748049" y="1873770"/>
            <a:chExt cx="1985134" cy="4092315"/>
          </a:xfrm>
        </p:grpSpPr>
        <p:sp>
          <p:nvSpPr>
            <p:cNvPr id="6" name="矩形: 圆角 5"/>
            <p:cNvSpPr/>
            <p:nvPr/>
          </p:nvSpPr>
          <p:spPr>
            <a:xfrm>
              <a:off x="3770420" y="1873770"/>
              <a:ext cx="1940393" cy="4092315"/>
            </a:xfrm>
            <a:prstGeom prst="roundRect">
              <a:avLst>
                <a:gd name="adj" fmla="val 816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4290911" y="2173574"/>
              <a:ext cx="899410" cy="899410"/>
            </a:xfrm>
            <a:prstGeom prst="ellipse">
              <a:avLst/>
            </a:prstGeom>
            <a:solidFill>
              <a:schemeClr val="bg1"/>
            </a:solidFill>
            <a:ln w="28575">
              <a:solidFill>
                <a:srgbClr val="00B0F0"/>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grpSp>
          <p:nvGrpSpPr>
            <p:cNvPr id="19" name="Group 1501"/>
            <p:cNvGrpSpPr/>
            <p:nvPr/>
          </p:nvGrpSpPr>
          <p:grpSpPr>
            <a:xfrm>
              <a:off x="4553723" y="2437830"/>
              <a:ext cx="373786" cy="370898"/>
              <a:chOff x="2736851" y="5092700"/>
              <a:chExt cx="411163" cy="407988"/>
            </a:xfrm>
            <a:solidFill>
              <a:srgbClr val="00B0F0"/>
            </a:solidFill>
          </p:grpSpPr>
          <p:sp>
            <p:nvSpPr>
              <p:cNvPr id="20" name="Freeform 89"/>
              <p:cNvSpPr>
                <a:spLocks/>
              </p:cNvSpPr>
              <p:nvPr/>
            </p:nvSpPr>
            <p:spPr bwMode="auto">
              <a:xfrm>
                <a:off x="2890838" y="5229225"/>
                <a:ext cx="101600" cy="204788"/>
              </a:xfrm>
              <a:custGeom>
                <a:avLst/>
                <a:gdLst>
                  <a:gd name="T0" fmla="*/ 28 w 48"/>
                  <a:gd name="T1" fmla="*/ 41 h 97"/>
                  <a:gd name="T2" fmla="*/ 15 w 48"/>
                  <a:gd name="T3" fmla="*/ 30 h 97"/>
                  <a:gd name="T4" fmla="*/ 25 w 48"/>
                  <a:gd name="T5" fmla="*/ 22 h 97"/>
                  <a:gd name="T6" fmla="*/ 37 w 48"/>
                  <a:gd name="T7" fmla="*/ 25 h 97"/>
                  <a:gd name="T8" fmla="*/ 39 w 48"/>
                  <a:gd name="T9" fmla="*/ 25 h 97"/>
                  <a:gd name="T10" fmla="*/ 43 w 48"/>
                  <a:gd name="T11" fmla="*/ 23 h 97"/>
                  <a:gd name="T12" fmla="*/ 45 w 48"/>
                  <a:gd name="T13" fmla="*/ 18 h 97"/>
                  <a:gd name="T14" fmla="*/ 43 w 48"/>
                  <a:gd name="T15" fmla="*/ 14 h 97"/>
                  <a:gd name="T16" fmla="*/ 30 w 48"/>
                  <a:gd name="T17" fmla="*/ 11 h 97"/>
                  <a:gd name="T18" fmla="*/ 30 w 48"/>
                  <a:gd name="T19" fmla="*/ 10 h 97"/>
                  <a:gd name="T20" fmla="*/ 30 w 48"/>
                  <a:gd name="T21" fmla="*/ 3 h 97"/>
                  <a:gd name="T22" fmla="*/ 26 w 48"/>
                  <a:gd name="T23" fmla="*/ 0 h 97"/>
                  <a:gd name="T24" fmla="*/ 23 w 48"/>
                  <a:gd name="T25" fmla="*/ 0 h 97"/>
                  <a:gd name="T26" fmla="*/ 19 w 48"/>
                  <a:gd name="T27" fmla="*/ 3 h 97"/>
                  <a:gd name="T28" fmla="*/ 19 w 48"/>
                  <a:gd name="T29" fmla="*/ 11 h 97"/>
                  <a:gd name="T30" fmla="*/ 18 w 48"/>
                  <a:gd name="T31" fmla="*/ 12 h 97"/>
                  <a:gd name="T32" fmla="*/ 1 w 48"/>
                  <a:gd name="T33" fmla="*/ 31 h 97"/>
                  <a:gd name="T34" fmla="*/ 21 w 48"/>
                  <a:gd name="T35" fmla="*/ 53 h 97"/>
                  <a:gd name="T36" fmla="*/ 33 w 48"/>
                  <a:gd name="T37" fmla="*/ 64 h 97"/>
                  <a:gd name="T38" fmla="*/ 21 w 48"/>
                  <a:gd name="T39" fmla="*/ 74 h 97"/>
                  <a:gd name="T40" fmla="*/ 7 w 48"/>
                  <a:gd name="T41" fmla="*/ 70 h 97"/>
                  <a:gd name="T42" fmla="*/ 6 w 48"/>
                  <a:gd name="T43" fmla="*/ 69 h 97"/>
                  <a:gd name="T44" fmla="*/ 2 w 48"/>
                  <a:gd name="T45" fmla="*/ 72 h 97"/>
                  <a:gd name="T46" fmla="*/ 0 w 48"/>
                  <a:gd name="T47" fmla="*/ 77 h 97"/>
                  <a:gd name="T48" fmla="*/ 2 w 48"/>
                  <a:gd name="T49" fmla="*/ 81 h 97"/>
                  <a:gd name="T50" fmla="*/ 17 w 48"/>
                  <a:gd name="T51" fmla="*/ 85 h 97"/>
                  <a:gd name="T52" fmla="*/ 18 w 48"/>
                  <a:gd name="T53" fmla="*/ 86 h 97"/>
                  <a:gd name="T54" fmla="*/ 18 w 48"/>
                  <a:gd name="T55" fmla="*/ 93 h 97"/>
                  <a:gd name="T56" fmla="*/ 22 w 48"/>
                  <a:gd name="T57" fmla="*/ 97 h 97"/>
                  <a:gd name="T58" fmla="*/ 25 w 48"/>
                  <a:gd name="T59" fmla="*/ 97 h 97"/>
                  <a:gd name="T60" fmla="*/ 29 w 48"/>
                  <a:gd name="T61" fmla="*/ 93 h 97"/>
                  <a:gd name="T62" fmla="*/ 29 w 48"/>
                  <a:gd name="T63" fmla="*/ 85 h 97"/>
                  <a:gd name="T64" fmla="*/ 30 w 48"/>
                  <a:gd name="T65" fmla="*/ 84 h 97"/>
                  <a:gd name="T66" fmla="*/ 48 w 48"/>
                  <a:gd name="T67" fmla="*/ 64 h 97"/>
                  <a:gd name="T68" fmla="*/ 28 w 48"/>
                  <a:gd name="T69" fmla="*/ 4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 h="97">
                    <a:moveTo>
                      <a:pt x="28" y="41"/>
                    </a:moveTo>
                    <a:cubicBezTo>
                      <a:pt x="18" y="37"/>
                      <a:pt x="15" y="34"/>
                      <a:pt x="15" y="30"/>
                    </a:cubicBezTo>
                    <a:cubicBezTo>
                      <a:pt x="15" y="26"/>
                      <a:pt x="18" y="22"/>
                      <a:pt x="25" y="22"/>
                    </a:cubicBezTo>
                    <a:cubicBezTo>
                      <a:pt x="32" y="22"/>
                      <a:pt x="37" y="25"/>
                      <a:pt x="37" y="25"/>
                    </a:cubicBezTo>
                    <a:cubicBezTo>
                      <a:pt x="38" y="25"/>
                      <a:pt x="39" y="25"/>
                      <a:pt x="39" y="25"/>
                    </a:cubicBezTo>
                    <a:cubicBezTo>
                      <a:pt x="41" y="25"/>
                      <a:pt x="42" y="24"/>
                      <a:pt x="43" y="23"/>
                    </a:cubicBezTo>
                    <a:cubicBezTo>
                      <a:pt x="45" y="18"/>
                      <a:pt x="45" y="18"/>
                      <a:pt x="45" y="18"/>
                    </a:cubicBezTo>
                    <a:cubicBezTo>
                      <a:pt x="45" y="16"/>
                      <a:pt x="44" y="15"/>
                      <a:pt x="43" y="14"/>
                    </a:cubicBezTo>
                    <a:cubicBezTo>
                      <a:pt x="39" y="12"/>
                      <a:pt x="30" y="11"/>
                      <a:pt x="30" y="11"/>
                    </a:cubicBezTo>
                    <a:cubicBezTo>
                      <a:pt x="30" y="11"/>
                      <a:pt x="30" y="11"/>
                      <a:pt x="30" y="10"/>
                    </a:cubicBezTo>
                    <a:cubicBezTo>
                      <a:pt x="30" y="3"/>
                      <a:pt x="30" y="3"/>
                      <a:pt x="30" y="3"/>
                    </a:cubicBezTo>
                    <a:cubicBezTo>
                      <a:pt x="30" y="1"/>
                      <a:pt x="28" y="0"/>
                      <a:pt x="26" y="0"/>
                    </a:cubicBezTo>
                    <a:cubicBezTo>
                      <a:pt x="23" y="0"/>
                      <a:pt x="23" y="0"/>
                      <a:pt x="23" y="0"/>
                    </a:cubicBezTo>
                    <a:cubicBezTo>
                      <a:pt x="20" y="0"/>
                      <a:pt x="19" y="1"/>
                      <a:pt x="19" y="3"/>
                    </a:cubicBezTo>
                    <a:cubicBezTo>
                      <a:pt x="19" y="11"/>
                      <a:pt x="19" y="11"/>
                      <a:pt x="19" y="11"/>
                    </a:cubicBezTo>
                    <a:cubicBezTo>
                      <a:pt x="19" y="11"/>
                      <a:pt x="18" y="12"/>
                      <a:pt x="18" y="12"/>
                    </a:cubicBezTo>
                    <a:cubicBezTo>
                      <a:pt x="7" y="14"/>
                      <a:pt x="1" y="22"/>
                      <a:pt x="1" y="31"/>
                    </a:cubicBezTo>
                    <a:cubicBezTo>
                      <a:pt x="1" y="43"/>
                      <a:pt x="11" y="49"/>
                      <a:pt x="21" y="53"/>
                    </a:cubicBezTo>
                    <a:cubicBezTo>
                      <a:pt x="30" y="56"/>
                      <a:pt x="33" y="59"/>
                      <a:pt x="33" y="64"/>
                    </a:cubicBezTo>
                    <a:cubicBezTo>
                      <a:pt x="33" y="70"/>
                      <a:pt x="29" y="74"/>
                      <a:pt x="21" y="74"/>
                    </a:cubicBezTo>
                    <a:cubicBezTo>
                      <a:pt x="15" y="74"/>
                      <a:pt x="7" y="70"/>
                      <a:pt x="7" y="70"/>
                    </a:cubicBezTo>
                    <a:cubicBezTo>
                      <a:pt x="7" y="69"/>
                      <a:pt x="6" y="69"/>
                      <a:pt x="6" y="69"/>
                    </a:cubicBezTo>
                    <a:cubicBezTo>
                      <a:pt x="4" y="69"/>
                      <a:pt x="3" y="70"/>
                      <a:pt x="2" y="72"/>
                    </a:cubicBezTo>
                    <a:cubicBezTo>
                      <a:pt x="0" y="77"/>
                      <a:pt x="0" y="77"/>
                      <a:pt x="0" y="77"/>
                    </a:cubicBezTo>
                    <a:cubicBezTo>
                      <a:pt x="0" y="78"/>
                      <a:pt x="1" y="80"/>
                      <a:pt x="2" y="81"/>
                    </a:cubicBezTo>
                    <a:cubicBezTo>
                      <a:pt x="7" y="83"/>
                      <a:pt x="17" y="85"/>
                      <a:pt x="17" y="85"/>
                    </a:cubicBezTo>
                    <a:cubicBezTo>
                      <a:pt x="17" y="85"/>
                      <a:pt x="18" y="85"/>
                      <a:pt x="18" y="86"/>
                    </a:cubicBezTo>
                    <a:cubicBezTo>
                      <a:pt x="18" y="93"/>
                      <a:pt x="18" y="93"/>
                      <a:pt x="18" y="93"/>
                    </a:cubicBezTo>
                    <a:cubicBezTo>
                      <a:pt x="18" y="95"/>
                      <a:pt x="20" y="97"/>
                      <a:pt x="22" y="97"/>
                    </a:cubicBezTo>
                    <a:cubicBezTo>
                      <a:pt x="25" y="97"/>
                      <a:pt x="25" y="97"/>
                      <a:pt x="25" y="97"/>
                    </a:cubicBezTo>
                    <a:cubicBezTo>
                      <a:pt x="27" y="97"/>
                      <a:pt x="29" y="95"/>
                      <a:pt x="29" y="93"/>
                    </a:cubicBezTo>
                    <a:cubicBezTo>
                      <a:pt x="29" y="85"/>
                      <a:pt x="29" y="85"/>
                      <a:pt x="29" y="85"/>
                    </a:cubicBezTo>
                    <a:cubicBezTo>
                      <a:pt x="29" y="84"/>
                      <a:pt x="30" y="84"/>
                      <a:pt x="30" y="84"/>
                    </a:cubicBezTo>
                    <a:cubicBezTo>
                      <a:pt x="41" y="82"/>
                      <a:pt x="48" y="74"/>
                      <a:pt x="48" y="64"/>
                    </a:cubicBezTo>
                    <a:cubicBezTo>
                      <a:pt x="48" y="53"/>
                      <a:pt x="42" y="46"/>
                      <a:pt x="28"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1" name="Freeform 90"/>
              <p:cNvSpPr>
                <a:spLocks noEditPoints="1"/>
              </p:cNvSpPr>
              <p:nvPr/>
            </p:nvSpPr>
            <p:spPr bwMode="auto">
              <a:xfrm>
                <a:off x="2736851" y="5092700"/>
                <a:ext cx="411163" cy="407988"/>
              </a:xfrm>
              <a:custGeom>
                <a:avLst/>
                <a:gdLst>
                  <a:gd name="T0" fmla="*/ 165 w 194"/>
                  <a:gd name="T1" fmla="*/ 192 h 192"/>
                  <a:gd name="T2" fmla="*/ 28 w 194"/>
                  <a:gd name="T3" fmla="*/ 192 h 192"/>
                  <a:gd name="T4" fmla="*/ 16 w 194"/>
                  <a:gd name="T5" fmla="*/ 180 h 192"/>
                  <a:gd name="T6" fmla="*/ 16 w 194"/>
                  <a:gd name="T7" fmla="*/ 97 h 192"/>
                  <a:gd name="T8" fmla="*/ 15 w 194"/>
                  <a:gd name="T9" fmla="*/ 95 h 192"/>
                  <a:gd name="T10" fmla="*/ 6 w 194"/>
                  <a:gd name="T11" fmla="*/ 89 h 192"/>
                  <a:gd name="T12" fmla="*/ 0 w 194"/>
                  <a:gd name="T13" fmla="*/ 81 h 192"/>
                  <a:gd name="T14" fmla="*/ 4 w 194"/>
                  <a:gd name="T15" fmla="*/ 72 h 192"/>
                  <a:gd name="T16" fmla="*/ 88 w 194"/>
                  <a:gd name="T17" fmla="*/ 3 h 192"/>
                  <a:gd name="T18" fmla="*/ 97 w 194"/>
                  <a:gd name="T19" fmla="*/ 0 h 192"/>
                  <a:gd name="T20" fmla="*/ 105 w 194"/>
                  <a:gd name="T21" fmla="*/ 3 h 192"/>
                  <a:gd name="T22" fmla="*/ 189 w 194"/>
                  <a:gd name="T23" fmla="*/ 72 h 192"/>
                  <a:gd name="T24" fmla="*/ 194 w 194"/>
                  <a:gd name="T25" fmla="*/ 81 h 192"/>
                  <a:gd name="T26" fmla="*/ 188 w 194"/>
                  <a:gd name="T27" fmla="*/ 89 h 192"/>
                  <a:gd name="T28" fmla="*/ 179 w 194"/>
                  <a:gd name="T29" fmla="*/ 95 h 192"/>
                  <a:gd name="T30" fmla="*/ 178 w 194"/>
                  <a:gd name="T31" fmla="*/ 97 h 192"/>
                  <a:gd name="T32" fmla="*/ 178 w 194"/>
                  <a:gd name="T33" fmla="*/ 180 h 192"/>
                  <a:gd name="T34" fmla="*/ 165 w 194"/>
                  <a:gd name="T35" fmla="*/ 192 h 192"/>
                  <a:gd name="T36" fmla="*/ 30 w 194"/>
                  <a:gd name="T37" fmla="*/ 173 h 192"/>
                  <a:gd name="T38" fmla="*/ 34 w 194"/>
                  <a:gd name="T39" fmla="*/ 178 h 192"/>
                  <a:gd name="T40" fmla="*/ 156 w 194"/>
                  <a:gd name="T41" fmla="*/ 178 h 192"/>
                  <a:gd name="T42" fmla="*/ 163 w 194"/>
                  <a:gd name="T43" fmla="*/ 171 h 192"/>
                  <a:gd name="T44" fmla="*/ 163 w 194"/>
                  <a:gd name="T45" fmla="*/ 96 h 192"/>
                  <a:gd name="T46" fmla="*/ 171 w 194"/>
                  <a:gd name="T47" fmla="*/ 82 h 192"/>
                  <a:gd name="T48" fmla="*/ 173 w 194"/>
                  <a:gd name="T49" fmla="*/ 81 h 192"/>
                  <a:gd name="T50" fmla="*/ 173 w 194"/>
                  <a:gd name="T51" fmla="*/ 77 h 192"/>
                  <a:gd name="T52" fmla="*/ 103 w 194"/>
                  <a:gd name="T53" fmla="*/ 20 h 192"/>
                  <a:gd name="T54" fmla="*/ 91 w 194"/>
                  <a:gd name="T55" fmla="*/ 20 h 192"/>
                  <a:gd name="T56" fmla="*/ 21 w 194"/>
                  <a:gd name="T57" fmla="*/ 77 h 192"/>
                  <a:gd name="T58" fmla="*/ 20 w 194"/>
                  <a:gd name="T59" fmla="*/ 81 h 192"/>
                  <a:gd name="T60" fmla="*/ 22 w 194"/>
                  <a:gd name="T61" fmla="*/ 82 h 192"/>
                  <a:gd name="T62" fmla="*/ 30 w 194"/>
                  <a:gd name="T63" fmla="*/ 96 h 192"/>
                  <a:gd name="T64" fmla="*/ 30 w 194"/>
                  <a:gd name="T65" fmla="*/ 17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4" h="192">
                    <a:moveTo>
                      <a:pt x="165" y="192"/>
                    </a:moveTo>
                    <a:cubicBezTo>
                      <a:pt x="28" y="192"/>
                      <a:pt x="28" y="192"/>
                      <a:pt x="28" y="192"/>
                    </a:cubicBezTo>
                    <a:cubicBezTo>
                      <a:pt x="22" y="192"/>
                      <a:pt x="16" y="187"/>
                      <a:pt x="16" y="180"/>
                    </a:cubicBezTo>
                    <a:cubicBezTo>
                      <a:pt x="16" y="97"/>
                      <a:pt x="16" y="97"/>
                      <a:pt x="16" y="97"/>
                    </a:cubicBezTo>
                    <a:cubicBezTo>
                      <a:pt x="16" y="96"/>
                      <a:pt x="16" y="95"/>
                      <a:pt x="15" y="95"/>
                    </a:cubicBezTo>
                    <a:cubicBezTo>
                      <a:pt x="6" y="89"/>
                      <a:pt x="6" y="89"/>
                      <a:pt x="6" y="89"/>
                    </a:cubicBezTo>
                    <a:cubicBezTo>
                      <a:pt x="2" y="88"/>
                      <a:pt x="0" y="84"/>
                      <a:pt x="0" y="81"/>
                    </a:cubicBezTo>
                    <a:cubicBezTo>
                      <a:pt x="0" y="77"/>
                      <a:pt x="1" y="74"/>
                      <a:pt x="4" y="72"/>
                    </a:cubicBezTo>
                    <a:cubicBezTo>
                      <a:pt x="88" y="3"/>
                      <a:pt x="88" y="3"/>
                      <a:pt x="88" y="3"/>
                    </a:cubicBezTo>
                    <a:cubicBezTo>
                      <a:pt x="91" y="1"/>
                      <a:pt x="94" y="0"/>
                      <a:pt x="97" y="0"/>
                    </a:cubicBezTo>
                    <a:cubicBezTo>
                      <a:pt x="100" y="0"/>
                      <a:pt x="103" y="1"/>
                      <a:pt x="105" y="3"/>
                    </a:cubicBezTo>
                    <a:cubicBezTo>
                      <a:pt x="189" y="72"/>
                      <a:pt x="189" y="72"/>
                      <a:pt x="189" y="72"/>
                    </a:cubicBezTo>
                    <a:cubicBezTo>
                      <a:pt x="192" y="74"/>
                      <a:pt x="194" y="77"/>
                      <a:pt x="194" y="81"/>
                    </a:cubicBezTo>
                    <a:cubicBezTo>
                      <a:pt x="193" y="84"/>
                      <a:pt x="191" y="88"/>
                      <a:pt x="188" y="89"/>
                    </a:cubicBezTo>
                    <a:cubicBezTo>
                      <a:pt x="179" y="95"/>
                      <a:pt x="179" y="95"/>
                      <a:pt x="179" y="95"/>
                    </a:cubicBezTo>
                    <a:cubicBezTo>
                      <a:pt x="178" y="95"/>
                      <a:pt x="178" y="96"/>
                      <a:pt x="178" y="97"/>
                    </a:cubicBezTo>
                    <a:cubicBezTo>
                      <a:pt x="178" y="180"/>
                      <a:pt x="178" y="180"/>
                      <a:pt x="178" y="180"/>
                    </a:cubicBezTo>
                    <a:cubicBezTo>
                      <a:pt x="178" y="187"/>
                      <a:pt x="172" y="192"/>
                      <a:pt x="165" y="192"/>
                    </a:cubicBezTo>
                    <a:close/>
                    <a:moveTo>
                      <a:pt x="30" y="173"/>
                    </a:moveTo>
                    <a:cubicBezTo>
                      <a:pt x="30" y="178"/>
                      <a:pt x="34" y="178"/>
                      <a:pt x="34" y="178"/>
                    </a:cubicBezTo>
                    <a:cubicBezTo>
                      <a:pt x="156" y="178"/>
                      <a:pt x="156" y="178"/>
                      <a:pt x="156" y="178"/>
                    </a:cubicBezTo>
                    <a:cubicBezTo>
                      <a:pt x="156" y="178"/>
                      <a:pt x="163" y="179"/>
                      <a:pt x="163" y="171"/>
                    </a:cubicBezTo>
                    <a:cubicBezTo>
                      <a:pt x="163" y="152"/>
                      <a:pt x="163" y="96"/>
                      <a:pt x="163" y="96"/>
                    </a:cubicBezTo>
                    <a:cubicBezTo>
                      <a:pt x="163" y="88"/>
                      <a:pt x="167" y="85"/>
                      <a:pt x="171" y="82"/>
                    </a:cubicBezTo>
                    <a:cubicBezTo>
                      <a:pt x="171" y="82"/>
                      <a:pt x="173" y="81"/>
                      <a:pt x="173" y="81"/>
                    </a:cubicBezTo>
                    <a:cubicBezTo>
                      <a:pt x="176" y="79"/>
                      <a:pt x="173" y="77"/>
                      <a:pt x="173" y="77"/>
                    </a:cubicBezTo>
                    <a:cubicBezTo>
                      <a:pt x="173" y="77"/>
                      <a:pt x="122" y="35"/>
                      <a:pt x="103" y="20"/>
                    </a:cubicBezTo>
                    <a:cubicBezTo>
                      <a:pt x="99" y="16"/>
                      <a:pt x="96" y="15"/>
                      <a:pt x="91" y="20"/>
                    </a:cubicBezTo>
                    <a:cubicBezTo>
                      <a:pt x="72" y="35"/>
                      <a:pt x="21" y="77"/>
                      <a:pt x="21" y="77"/>
                    </a:cubicBezTo>
                    <a:cubicBezTo>
                      <a:pt x="21" y="77"/>
                      <a:pt x="18" y="79"/>
                      <a:pt x="20" y="81"/>
                    </a:cubicBezTo>
                    <a:cubicBezTo>
                      <a:pt x="21" y="81"/>
                      <a:pt x="22" y="82"/>
                      <a:pt x="22" y="82"/>
                    </a:cubicBezTo>
                    <a:cubicBezTo>
                      <a:pt x="27" y="85"/>
                      <a:pt x="30" y="87"/>
                      <a:pt x="30" y="96"/>
                    </a:cubicBezTo>
                    <a:cubicBezTo>
                      <a:pt x="30" y="96"/>
                      <a:pt x="30" y="154"/>
                      <a:pt x="30" y="1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nvGrpSpPr>
            <p:cNvPr id="41" name="组合 40"/>
            <p:cNvGrpSpPr/>
            <p:nvPr/>
          </p:nvGrpSpPr>
          <p:grpSpPr>
            <a:xfrm>
              <a:off x="3748049" y="3521559"/>
              <a:ext cx="1985134" cy="830997"/>
              <a:chOff x="3748049" y="3521559"/>
              <a:chExt cx="1985134" cy="830997"/>
            </a:xfrm>
          </p:grpSpPr>
          <p:sp>
            <p:nvSpPr>
              <p:cNvPr id="34" name="文本框 33"/>
              <p:cNvSpPr txBox="1"/>
              <p:nvPr/>
            </p:nvSpPr>
            <p:spPr>
              <a:xfrm>
                <a:off x="4032730" y="3521559"/>
                <a:ext cx="1415772" cy="461665"/>
              </a:xfrm>
              <a:prstGeom prst="rect">
                <a:avLst/>
              </a:prstGeom>
              <a:noFill/>
            </p:spPr>
            <p:txBody>
              <a:bodyPr wrap="none" rtlCol="0">
                <a:spAutoFit/>
              </a:bodyPr>
              <a:lstStyle/>
              <a:p>
                <a:pPr algn="ctr"/>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35" name="矩形 34"/>
              <p:cNvSpPr/>
              <p:nvPr/>
            </p:nvSpPr>
            <p:spPr>
              <a:xfrm>
                <a:off x="3748049" y="3983224"/>
                <a:ext cx="1985134" cy="369332"/>
              </a:xfrm>
              <a:prstGeom prst="rect">
                <a:avLst/>
              </a:prstGeom>
            </p:spPr>
            <p:txBody>
              <a:bodyPr wrap="square">
                <a:spAutoFit/>
              </a:bodyPr>
              <a:lstStyle/>
              <a:p>
                <a:pPr algn="ct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点击添加文字文本</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grpSp>
        <p:nvGrpSpPr>
          <p:cNvPr id="46" name="组合 45"/>
          <p:cNvGrpSpPr/>
          <p:nvPr/>
        </p:nvGrpSpPr>
        <p:grpSpPr>
          <a:xfrm>
            <a:off x="6373887" y="1873770"/>
            <a:ext cx="1985134" cy="4092315"/>
            <a:chOff x="6373887" y="1873770"/>
            <a:chExt cx="1985134" cy="4092315"/>
          </a:xfrm>
        </p:grpSpPr>
        <p:sp>
          <p:nvSpPr>
            <p:cNvPr id="8" name="矩形: 圆角 7"/>
            <p:cNvSpPr/>
            <p:nvPr/>
          </p:nvSpPr>
          <p:spPr>
            <a:xfrm>
              <a:off x="6396258" y="1873770"/>
              <a:ext cx="1940393" cy="4092315"/>
            </a:xfrm>
            <a:prstGeom prst="roundRect">
              <a:avLst>
                <a:gd name="adj" fmla="val 816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6916749" y="2173574"/>
              <a:ext cx="899410" cy="899410"/>
            </a:xfrm>
            <a:prstGeom prst="ellipse">
              <a:avLst/>
            </a:prstGeom>
            <a:solidFill>
              <a:schemeClr val="bg1"/>
            </a:solidFill>
            <a:ln w="28575">
              <a:solidFill>
                <a:srgbClr val="00B0F0"/>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grpSp>
          <p:nvGrpSpPr>
            <p:cNvPr id="22" name="Group 1502"/>
            <p:cNvGrpSpPr/>
            <p:nvPr/>
          </p:nvGrpSpPr>
          <p:grpSpPr>
            <a:xfrm>
              <a:off x="7196591" y="2473108"/>
              <a:ext cx="339726" cy="334963"/>
              <a:chOff x="4989513" y="5064125"/>
              <a:chExt cx="339726" cy="334963"/>
            </a:xfrm>
            <a:solidFill>
              <a:srgbClr val="00B0F0"/>
            </a:solidFill>
          </p:grpSpPr>
          <p:sp>
            <p:nvSpPr>
              <p:cNvPr id="23" name="Freeform 79"/>
              <p:cNvSpPr>
                <a:spLocks/>
              </p:cNvSpPr>
              <p:nvPr/>
            </p:nvSpPr>
            <p:spPr bwMode="auto">
              <a:xfrm>
                <a:off x="5019676" y="5089525"/>
                <a:ext cx="309563" cy="309563"/>
              </a:xfrm>
              <a:custGeom>
                <a:avLst/>
                <a:gdLst>
                  <a:gd name="T0" fmla="*/ 73 w 146"/>
                  <a:gd name="T1" fmla="*/ 0 h 146"/>
                  <a:gd name="T2" fmla="*/ 34 w 146"/>
                  <a:gd name="T3" fmla="*/ 11 h 146"/>
                  <a:gd name="T4" fmla="*/ 33 w 146"/>
                  <a:gd name="T5" fmla="*/ 14 h 146"/>
                  <a:gd name="T6" fmla="*/ 40 w 146"/>
                  <a:gd name="T7" fmla="*/ 21 h 146"/>
                  <a:gd name="T8" fmla="*/ 43 w 146"/>
                  <a:gd name="T9" fmla="*/ 21 h 146"/>
                  <a:gd name="T10" fmla="*/ 73 w 146"/>
                  <a:gd name="T11" fmla="*/ 13 h 146"/>
                  <a:gd name="T12" fmla="*/ 133 w 146"/>
                  <a:gd name="T13" fmla="*/ 73 h 146"/>
                  <a:gd name="T14" fmla="*/ 73 w 146"/>
                  <a:gd name="T15" fmla="*/ 133 h 146"/>
                  <a:gd name="T16" fmla="*/ 13 w 146"/>
                  <a:gd name="T17" fmla="*/ 73 h 146"/>
                  <a:gd name="T18" fmla="*/ 19 w 146"/>
                  <a:gd name="T19" fmla="*/ 45 h 146"/>
                  <a:gd name="T20" fmla="*/ 19 w 146"/>
                  <a:gd name="T21" fmla="*/ 42 h 146"/>
                  <a:gd name="T22" fmla="*/ 13 w 146"/>
                  <a:gd name="T23" fmla="*/ 36 h 146"/>
                  <a:gd name="T24" fmla="*/ 10 w 146"/>
                  <a:gd name="T25" fmla="*/ 36 h 146"/>
                  <a:gd name="T26" fmla="*/ 0 w 146"/>
                  <a:gd name="T27" fmla="*/ 73 h 146"/>
                  <a:gd name="T28" fmla="*/ 73 w 146"/>
                  <a:gd name="T29" fmla="*/ 146 h 146"/>
                  <a:gd name="T30" fmla="*/ 146 w 146"/>
                  <a:gd name="T31" fmla="*/ 73 h 146"/>
                  <a:gd name="T32" fmla="*/ 73 w 146"/>
                  <a:gd name="T33"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6" h="146">
                    <a:moveTo>
                      <a:pt x="73" y="0"/>
                    </a:moveTo>
                    <a:cubicBezTo>
                      <a:pt x="58" y="0"/>
                      <a:pt x="45" y="4"/>
                      <a:pt x="34" y="11"/>
                    </a:cubicBezTo>
                    <a:cubicBezTo>
                      <a:pt x="33" y="12"/>
                      <a:pt x="32" y="12"/>
                      <a:pt x="33" y="14"/>
                    </a:cubicBezTo>
                    <a:cubicBezTo>
                      <a:pt x="40" y="21"/>
                      <a:pt x="40" y="21"/>
                      <a:pt x="40" y="21"/>
                    </a:cubicBezTo>
                    <a:cubicBezTo>
                      <a:pt x="41" y="22"/>
                      <a:pt x="42" y="21"/>
                      <a:pt x="43" y="21"/>
                    </a:cubicBezTo>
                    <a:cubicBezTo>
                      <a:pt x="52" y="16"/>
                      <a:pt x="62" y="13"/>
                      <a:pt x="73" y="13"/>
                    </a:cubicBezTo>
                    <a:cubicBezTo>
                      <a:pt x="106" y="13"/>
                      <a:pt x="133" y="40"/>
                      <a:pt x="133" y="73"/>
                    </a:cubicBezTo>
                    <a:cubicBezTo>
                      <a:pt x="133" y="106"/>
                      <a:pt x="106" y="133"/>
                      <a:pt x="73" y="133"/>
                    </a:cubicBezTo>
                    <a:cubicBezTo>
                      <a:pt x="40" y="133"/>
                      <a:pt x="13" y="106"/>
                      <a:pt x="13" y="73"/>
                    </a:cubicBezTo>
                    <a:cubicBezTo>
                      <a:pt x="13" y="63"/>
                      <a:pt x="15" y="54"/>
                      <a:pt x="19" y="45"/>
                    </a:cubicBezTo>
                    <a:cubicBezTo>
                      <a:pt x="20" y="45"/>
                      <a:pt x="20" y="43"/>
                      <a:pt x="19" y="42"/>
                    </a:cubicBezTo>
                    <a:cubicBezTo>
                      <a:pt x="13" y="36"/>
                      <a:pt x="13" y="36"/>
                      <a:pt x="13" y="36"/>
                    </a:cubicBezTo>
                    <a:cubicBezTo>
                      <a:pt x="11" y="34"/>
                      <a:pt x="10" y="35"/>
                      <a:pt x="10" y="36"/>
                    </a:cubicBezTo>
                    <a:cubicBezTo>
                      <a:pt x="3" y="47"/>
                      <a:pt x="0" y="60"/>
                      <a:pt x="0" y="73"/>
                    </a:cubicBezTo>
                    <a:cubicBezTo>
                      <a:pt x="0" y="113"/>
                      <a:pt x="33" y="146"/>
                      <a:pt x="73" y="146"/>
                    </a:cubicBezTo>
                    <a:cubicBezTo>
                      <a:pt x="113" y="146"/>
                      <a:pt x="146" y="113"/>
                      <a:pt x="146" y="73"/>
                    </a:cubicBezTo>
                    <a:cubicBezTo>
                      <a:pt x="146" y="33"/>
                      <a:pt x="113" y="0"/>
                      <a:pt x="7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4" name="Freeform 80"/>
              <p:cNvSpPr>
                <a:spLocks/>
              </p:cNvSpPr>
              <p:nvPr/>
            </p:nvSpPr>
            <p:spPr bwMode="auto">
              <a:xfrm>
                <a:off x="4989513" y="5064125"/>
                <a:ext cx="190500" cy="190500"/>
              </a:xfrm>
              <a:custGeom>
                <a:avLst/>
                <a:gdLst>
                  <a:gd name="T0" fmla="*/ 85 w 90"/>
                  <a:gd name="T1" fmla="*/ 90 h 90"/>
                  <a:gd name="T2" fmla="*/ 78 w 90"/>
                  <a:gd name="T3" fmla="*/ 87 h 90"/>
                  <a:gd name="T4" fmla="*/ 23 w 90"/>
                  <a:gd name="T5" fmla="*/ 32 h 90"/>
                  <a:gd name="T6" fmla="*/ 18 w 90"/>
                  <a:gd name="T7" fmla="*/ 30 h 90"/>
                  <a:gd name="T8" fmla="*/ 12 w 90"/>
                  <a:gd name="T9" fmla="*/ 27 h 90"/>
                  <a:gd name="T10" fmla="*/ 2 w 90"/>
                  <a:gd name="T11" fmla="*/ 18 h 90"/>
                  <a:gd name="T12" fmla="*/ 3 w 90"/>
                  <a:gd name="T13" fmla="*/ 13 h 90"/>
                  <a:gd name="T14" fmla="*/ 7 w 90"/>
                  <a:gd name="T15" fmla="*/ 12 h 90"/>
                  <a:gd name="T16" fmla="*/ 12 w 90"/>
                  <a:gd name="T17" fmla="*/ 7 h 90"/>
                  <a:gd name="T18" fmla="*/ 14 w 90"/>
                  <a:gd name="T19" fmla="*/ 3 h 90"/>
                  <a:gd name="T20" fmla="*/ 18 w 90"/>
                  <a:gd name="T21" fmla="*/ 2 h 90"/>
                  <a:gd name="T22" fmla="*/ 28 w 90"/>
                  <a:gd name="T23" fmla="*/ 11 h 90"/>
                  <a:gd name="T24" fmla="*/ 30 w 90"/>
                  <a:gd name="T25" fmla="*/ 17 h 90"/>
                  <a:gd name="T26" fmla="*/ 32 w 90"/>
                  <a:gd name="T27" fmla="*/ 23 h 90"/>
                  <a:gd name="T28" fmla="*/ 87 w 90"/>
                  <a:gd name="T29" fmla="*/ 78 h 90"/>
                  <a:gd name="T30" fmla="*/ 90 w 90"/>
                  <a:gd name="T31" fmla="*/ 85 h 90"/>
                  <a:gd name="T32" fmla="*/ 90 w 90"/>
                  <a:gd name="T33" fmla="*/ 86 h 90"/>
                  <a:gd name="T34" fmla="*/ 86 w 90"/>
                  <a:gd name="T35" fmla="*/ 90 h 90"/>
                  <a:gd name="T36" fmla="*/ 85 w 90"/>
                  <a:gd name="T3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0" h="90">
                    <a:moveTo>
                      <a:pt x="85" y="90"/>
                    </a:moveTo>
                    <a:cubicBezTo>
                      <a:pt x="83" y="90"/>
                      <a:pt x="80" y="88"/>
                      <a:pt x="78" y="87"/>
                    </a:cubicBezTo>
                    <a:cubicBezTo>
                      <a:pt x="23" y="32"/>
                      <a:pt x="23" y="32"/>
                      <a:pt x="23" y="32"/>
                    </a:cubicBezTo>
                    <a:cubicBezTo>
                      <a:pt x="22" y="30"/>
                      <a:pt x="19" y="29"/>
                      <a:pt x="18" y="30"/>
                    </a:cubicBezTo>
                    <a:cubicBezTo>
                      <a:pt x="16" y="30"/>
                      <a:pt x="13" y="29"/>
                      <a:pt x="12" y="27"/>
                    </a:cubicBezTo>
                    <a:cubicBezTo>
                      <a:pt x="2" y="18"/>
                      <a:pt x="2" y="18"/>
                      <a:pt x="2" y="18"/>
                    </a:cubicBezTo>
                    <a:cubicBezTo>
                      <a:pt x="0" y="16"/>
                      <a:pt x="1" y="14"/>
                      <a:pt x="3" y="13"/>
                    </a:cubicBezTo>
                    <a:cubicBezTo>
                      <a:pt x="7" y="12"/>
                      <a:pt x="7" y="12"/>
                      <a:pt x="7" y="12"/>
                    </a:cubicBezTo>
                    <a:cubicBezTo>
                      <a:pt x="9" y="11"/>
                      <a:pt x="12" y="9"/>
                      <a:pt x="12" y="7"/>
                    </a:cubicBezTo>
                    <a:cubicBezTo>
                      <a:pt x="14" y="3"/>
                      <a:pt x="14" y="3"/>
                      <a:pt x="14" y="3"/>
                    </a:cubicBezTo>
                    <a:cubicBezTo>
                      <a:pt x="15" y="1"/>
                      <a:pt x="16" y="0"/>
                      <a:pt x="18" y="2"/>
                    </a:cubicBezTo>
                    <a:cubicBezTo>
                      <a:pt x="28" y="11"/>
                      <a:pt x="28" y="11"/>
                      <a:pt x="28" y="11"/>
                    </a:cubicBezTo>
                    <a:cubicBezTo>
                      <a:pt x="29" y="13"/>
                      <a:pt x="30" y="16"/>
                      <a:pt x="30" y="17"/>
                    </a:cubicBezTo>
                    <a:cubicBezTo>
                      <a:pt x="29" y="19"/>
                      <a:pt x="30" y="21"/>
                      <a:pt x="32" y="23"/>
                    </a:cubicBezTo>
                    <a:cubicBezTo>
                      <a:pt x="87" y="78"/>
                      <a:pt x="87" y="78"/>
                      <a:pt x="87" y="78"/>
                    </a:cubicBezTo>
                    <a:cubicBezTo>
                      <a:pt x="89" y="80"/>
                      <a:pt x="90" y="83"/>
                      <a:pt x="90" y="85"/>
                    </a:cubicBezTo>
                    <a:cubicBezTo>
                      <a:pt x="90" y="86"/>
                      <a:pt x="90" y="86"/>
                      <a:pt x="90" y="86"/>
                    </a:cubicBezTo>
                    <a:cubicBezTo>
                      <a:pt x="90" y="88"/>
                      <a:pt x="89" y="90"/>
                      <a:pt x="86" y="90"/>
                    </a:cubicBezTo>
                    <a:lnTo>
                      <a:pt x="85" y="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5" name="Freeform 81"/>
              <p:cNvSpPr>
                <a:spLocks/>
              </p:cNvSpPr>
              <p:nvPr/>
            </p:nvSpPr>
            <p:spPr bwMode="auto">
              <a:xfrm>
                <a:off x="5129213" y="5199063"/>
                <a:ext cx="90488" cy="88900"/>
              </a:xfrm>
              <a:custGeom>
                <a:avLst/>
                <a:gdLst>
                  <a:gd name="T0" fmla="*/ 21 w 42"/>
                  <a:gd name="T1" fmla="*/ 2 h 42"/>
                  <a:gd name="T2" fmla="*/ 27 w 42"/>
                  <a:gd name="T3" fmla="*/ 8 h 42"/>
                  <a:gd name="T4" fmla="*/ 33 w 42"/>
                  <a:gd name="T5" fmla="*/ 21 h 42"/>
                  <a:gd name="T6" fmla="*/ 33 w 42"/>
                  <a:gd name="T7" fmla="*/ 22 h 42"/>
                  <a:gd name="T8" fmla="*/ 30 w 42"/>
                  <a:gd name="T9" fmla="*/ 31 h 42"/>
                  <a:gd name="T10" fmla="*/ 21 w 42"/>
                  <a:gd name="T11" fmla="*/ 35 h 42"/>
                  <a:gd name="T12" fmla="*/ 19 w 42"/>
                  <a:gd name="T13" fmla="*/ 35 h 42"/>
                  <a:gd name="T14" fmla="*/ 19 w 42"/>
                  <a:gd name="T15" fmla="*/ 35 h 42"/>
                  <a:gd name="T16" fmla="*/ 6 w 42"/>
                  <a:gd name="T17" fmla="*/ 29 h 42"/>
                  <a:gd name="T18" fmla="*/ 3 w 42"/>
                  <a:gd name="T19" fmla="*/ 26 h 42"/>
                  <a:gd name="T20" fmla="*/ 1 w 42"/>
                  <a:gd name="T21" fmla="*/ 27 h 42"/>
                  <a:gd name="T22" fmla="*/ 21 w 42"/>
                  <a:gd name="T23" fmla="*/ 42 h 42"/>
                  <a:gd name="T24" fmla="*/ 42 w 42"/>
                  <a:gd name="T25" fmla="*/ 21 h 42"/>
                  <a:gd name="T26" fmla="*/ 23 w 42"/>
                  <a:gd name="T27" fmla="*/ 0 h 42"/>
                  <a:gd name="T28" fmla="*/ 21 w 42"/>
                  <a:gd name="T29"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2">
                    <a:moveTo>
                      <a:pt x="21" y="2"/>
                    </a:moveTo>
                    <a:cubicBezTo>
                      <a:pt x="27" y="8"/>
                      <a:pt x="27" y="8"/>
                      <a:pt x="27" y="8"/>
                    </a:cubicBezTo>
                    <a:cubicBezTo>
                      <a:pt x="30" y="11"/>
                      <a:pt x="33" y="16"/>
                      <a:pt x="33" y="21"/>
                    </a:cubicBezTo>
                    <a:cubicBezTo>
                      <a:pt x="33" y="22"/>
                      <a:pt x="33" y="22"/>
                      <a:pt x="33" y="22"/>
                    </a:cubicBezTo>
                    <a:cubicBezTo>
                      <a:pt x="33" y="25"/>
                      <a:pt x="32" y="29"/>
                      <a:pt x="30" y="31"/>
                    </a:cubicBezTo>
                    <a:cubicBezTo>
                      <a:pt x="27" y="34"/>
                      <a:pt x="24" y="35"/>
                      <a:pt x="21" y="35"/>
                    </a:cubicBezTo>
                    <a:cubicBezTo>
                      <a:pt x="20" y="35"/>
                      <a:pt x="20" y="35"/>
                      <a:pt x="19" y="35"/>
                    </a:cubicBezTo>
                    <a:cubicBezTo>
                      <a:pt x="19" y="35"/>
                      <a:pt x="19" y="35"/>
                      <a:pt x="19" y="35"/>
                    </a:cubicBezTo>
                    <a:cubicBezTo>
                      <a:pt x="14" y="34"/>
                      <a:pt x="9" y="32"/>
                      <a:pt x="6" y="29"/>
                    </a:cubicBezTo>
                    <a:cubicBezTo>
                      <a:pt x="3" y="26"/>
                      <a:pt x="3" y="26"/>
                      <a:pt x="3" y="26"/>
                    </a:cubicBezTo>
                    <a:cubicBezTo>
                      <a:pt x="0" y="22"/>
                      <a:pt x="1" y="26"/>
                      <a:pt x="1" y="27"/>
                    </a:cubicBezTo>
                    <a:cubicBezTo>
                      <a:pt x="4" y="36"/>
                      <a:pt x="12" y="42"/>
                      <a:pt x="21" y="42"/>
                    </a:cubicBezTo>
                    <a:cubicBezTo>
                      <a:pt x="32" y="42"/>
                      <a:pt x="42" y="32"/>
                      <a:pt x="42" y="21"/>
                    </a:cubicBezTo>
                    <a:cubicBezTo>
                      <a:pt x="42" y="10"/>
                      <a:pt x="34" y="2"/>
                      <a:pt x="23" y="0"/>
                    </a:cubicBezTo>
                    <a:cubicBezTo>
                      <a:pt x="23" y="0"/>
                      <a:pt x="19" y="0"/>
                      <a:pt x="2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6" name="Freeform 82"/>
              <p:cNvSpPr>
                <a:spLocks/>
              </p:cNvSpPr>
              <p:nvPr/>
            </p:nvSpPr>
            <p:spPr bwMode="auto">
              <a:xfrm>
                <a:off x="5075238" y="5143500"/>
                <a:ext cx="198438" cy="200025"/>
              </a:xfrm>
              <a:custGeom>
                <a:avLst/>
                <a:gdLst>
                  <a:gd name="T0" fmla="*/ 47 w 94"/>
                  <a:gd name="T1" fmla="*/ 0 h 94"/>
                  <a:gd name="T2" fmla="*/ 27 w 94"/>
                  <a:gd name="T3" fmla="*/ 4 h 94"/>
                  <a:gd name="T4" fmla="*/ 26 w 94"/>
                  <a:gd name="T5" fmla="*/ 7 h 94"/>
                  <a:gd name="T6" fmla="*/ 34 w 94"/>
                  <a:gd name="T7" fmla="*/ 14 h 94"/>
                  <a:gd name="T8" fmla="*/ 37 w 94"/>
                  <a:gd name="T9" fmla="*/ 15 h 94"/>
                  <a:gd name="T10" fmla="*/ 47 w 94"/>
                  <a:gd name="T11" fmla="*/ 13 h 94"/>
                  <a:gd name="T12" fmla="*/ 81 w 94"/>
                  <a:gd name="T13" fmla="*/ 47 h 94"/>
                  <a:gd name="T14" fmla="*/ 47 w 94"/>
                  <a:gd name="T15" fmla="*/ 81 h 94"/>
                  <a:gd name="T16" fmla="*/ 13 w 94"/>
                  <a:gd name="T17" fmla="*/ 47 h 94"/>
                  <a:gd name="T18" fmla="*/ 14 w 94"/>
                  <a:gd name="T19" fmla="*/ 39 h 94"/>
                  <a:gd name="T20" fmla="*/ 14 w 94"/>
                  <a:gd name="T21" fmla="*/ 37 h 94"/>
                  <a:gd name="T22" fmla="*/ 6 w 94"/>
                  <a:gd name="T23" fmla="*/ 29 h 94"/>
                  <a:gd name="T24" fmla="*/ 3 w 94"/>
                  <a:gd name="T25" fmla="*/ 29 h 94"/>
                  <a:gd name="T26" fmla="*/ 0 w 94"/>
                  <a:gd name="T27" fmla="*/ 47 h 94"/>
                  <a:gd name="T28" fmla="*/ 47 w 94"/>
                  <a:gd name="T29" fmla="*/ 94 h 94"/>
                  <a:gd name="T30" fmla="*/ 94 w 94"/>
                  <a:gd name="T31" fmla="*/ 47 h 94"/>
                  <a:gd name="T32" fmla="*/ 47 w 94"/>
                  <a:gd name="T33"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4" h="94">
                    <a:moveTo>
                      <a:pt x="47" y="0"/>
                    </a:moveTo>
                    <a:cubicBezTo>
                      <a:pt x="40" y="0"/>
                      <a:pt x="33" y="2"/>
                      <a:pt x="27" y="4"/>
                    </a:cubicBezTo>
                    <a:cubicBezTo>
                      <a:pt x="26" y="5"/>
                      <a:pt x="25" y="5"/>
                      <a:pt x="26" y="7"/>
                    </a:cubicBezTo>
                    <a:cubicBezTo>
                      <a:pt x="34" y="14"/>
                      <a:pt x="34" y="14"/>
                      <a:pt x="34" y="14"/>
                    </a:cubicBezTo>
                    <a:cubicBezTo>
                      <a:pt x="35" y="15"/>
                      <a:pt x="36" y="15"/>
                      <a:pt x="37" y="15"/>
                    </a:cubicBezTo>
                    <a:cubicBezTo>
                      <a:pt x="40" y="14"/>
                      <a:pt x="43" y="13"/>
                      <a:pt x="47" y="13"/>
                    </a:cubicBezTo>
                    <a:cubicBezTo>
                      <a:pt x="66" y="13"/>
                      <a:pt x="81" y="28"/>
                      <a:pt x="81" y="47"/>
                    </a:cubicBezTo>
                    <a:cubicBezTo>
                      <a:pt x="81" y="66"/>
                      <a:pt x="66" y="81"/>
                      <a:pt x="47" y="81"/>
                    </a:cubicBezTo>
                    <a:cubicBezTo>
                      <a:pt x="28" y="81"/>
                      <a:pt x="13" y="66"/>
                      <a:pt x="13" y="47"/>
                    </a:cubicBezTo>
                    <a:cubicBezTo>
                      <a:pt x="13" y="44"/>
                      <a:pt x="13" y="42"/>
                      <a:pt x="14" y="39"/>
                    </a:cubicBezTo>
                    <a:cubicBezTo>
                      <a:pt x="14" y="39"/>
                      <a:pt x="15" y="38"/>
                      <a:pt x="14" y="37"/>
                    </a:cubicBezTo>
                    <a:cubicBezTo>
                      <a:pt x="6" y="29"/>
                      <a:pt x="6" y="29"/>
                      <a:pt x="6" y="29"/>
                    </a:cubicBezTo>
                    <a:cubicBezTo>
                      <a:pt x="4" y="28"/>
                      <a:pt x="4" y="29"/>
                      <a:pt x="3" y="29"/>
                    </a:cubicBezTo>
                    <a:cubicBezTo>
                      <a:pt x="1" y="35"/>
                      <a:pt x="0" y="41"/>
                      <a:pt x="0" y="47"/>
                    </a:cubicBezTo>
                    <a:cubicBezTo>
                      <a:pt x="0" y="73"/>
                      <a:pt x="21" y="94"/>
                      <a:pt x="47" y="94"/>
                    </a:cubicBezTo>
                    <a:cubicBezTo>
                      <a:pt x="73" y="94"/>
                      <a:pt x="94" y="73"/>
                      <a:pt x="94" y="47"/>
                    </a:cubicBezTo>
                    <a:cubicBezTo>
                      <a:pt x="94" y="21"/>
                      <a:pt x="73" y="0"/>
                      <a:pt x="4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nvGrpSpPr>
            <p:cNvPr id="42" name="组合 41"/>
            <p:cNvGrpSpPr/>
            <p:nvPr/>
          </p:nvGrpSpPr>
          <p:grpSpPr>
            <a:xfrm>
              <a:off x="6373887" y="3515953"/>
              <a:ext cx="1985134" cy="830997"/>
              <a:chOff x="6373887" y="3515953"/>
              <a:chExt cx="1985134" cy="830997"/>
            </a:xfrm>
          </p:grpSpPr>
          <p:sp>
            <p:nvSpPr>
              <p:cNvPr id="36" name="文本框 35"/>
              <p:cNvSpPr txBox="1"/>
              <p:nvPr/>
            </p:nvSpPr>
            <p:spPr>
              <a:xfrm>
                <a:off x="6658568" y="3515953"/>
                <a:ext cx="1415772" cy="461665"/>
              </a:xfrm>
              <a:prstGeom prst="rect">
                <a:avLst/>
              </a:prstGeom>
              <a:noFill/>
            </p:spPr>
            <p:txBody>
              <a:bodyPr wrap="none" rtlCol="0">
                <a:spAutoFit/>
              </a:bodyPr>
              <a:lstStyle/>
              <a:p>
                <a:pPr algn="ctr"/>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37" name="矩形 36"/>
              <p:cNvSpPr/>
              <p:nvPr/>
            </p:nvSpPr>
            <p:spPr>
              <a:xfrm>
                <a:off x="6373887" y="3977618"/>
                <a:ext cx="1985134" cy="369332"/>
              </a:xfrm>
              <a:prstGeom prst="rect">
                <a:avLst/>
              </a:prstGeom>
            </p:spPr>
            <p:txBody>
              <a:bodyPr wrap="square">
                <a:spAutoFit/>
              </a:bodyPr>
              <a:lstStyle/>
              <a:p>
                <a:pPr algn="ct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点击添加文字文本</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grpSp>
        <p:nvGrpSpPr>
          <p:cNvPr id="47" name="组合 46"/>
          <p:cNvGrpSpPr/>
          <p:nvPr/>
        </p:nvGrpSpPr>
        <p:grpSpPr>
          <a:xfrm>
            <a:off x="9010691" y="1873770"/>
            <a:ext cx="1985134" cy="4092315"/>
            <a:chOff x="9010691" y="1873770"/>
            <a:chExt cx="1985134" cy="4092315"/>
          </a:xfrm>
        </p:grpSpPr>
        <p:sp>
          <p:nvSpPr>
            <p:cNvPr id="9" name="矩形: 圆角 8"/>
            <p:cNvSpPr/>
            <p:nvPr/>
          </p:nvSpPr>
          <p:spPr>
            <a:xfrm>
              <a:off x="9033062" y="1873770"/>
              <a:ext cx="1940393" cy="4092315"/>
            </a:xfrm>
            <a:prstGeom prst="roundRect">
              <a:avLst>
                <a:gd name="adj" fmla="val 816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9553553" y="2173574"/>
              <a:ext cx="899410" cy="899410"/>
            </a:xfrm>
            <a:prstGeom prst="ellipse">
              <a:avLst/>
            </a:prstGeom>
            <a:solidFill>
              <a:schemeClr val="bg1"/>
            </a:solidFill>
            <a:ln w="28575">
              <a:solidFill>
                <a:srgbClr val="00B0F0"/>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grpSp>
          <p:nvGrpSpPr>
            <p:cNvPr id="27" name="Group 122"/>
            <p:cNvGrpSpPr/>
            <p:nvPr/>
          </p:nvGrpSpPr>
          <p:grpSpPr>
            <a:xfrm>
              <a:off x="9802439" y="2387174"/>
              <a:ext cx="401638" cy="406400"/>
              <a:chOff x="3500438" y="2252663"/>
              <a:chExt cx="401638" cy="406400"/>
            </a:xfrm>
            <a:solidFill>
              <a:srgbClr val="00B0F0"/>
            </a:solidFill>
          </p:grpSpPr>
          <p:sp>
            <p:nvSpPr>
              <p:cNvPr id="28" name="Freeform 85"/>
              <p:cNvSpPr>
                <a:spLocks noEditPoints="1"/>
              </p:cNvSpPr>
              <p:nvPr/>
            </p:nvSpPr>
            <p:spPr bwMode="auto">
              <a:xfrm>
                <a:off x="3500438" y="2562225"/>
                <a:ext cx="401638" cy="96838"/>
              </a:xfrm>
              <a:custGeom>
                <a:avLst/>
                <a:gdLst>
                  <a:gd name="T0" fmla="*/ 184 w 190"/>
                  <a:gd name="T1" fmla="*/ 0 h 45"/>
                  <a:gd name="T2" fmla="*/ 5 w 190"/>
                  <a:gd name="T3" fmla="*/ 0 h 45"/>
                  <a:gd name="T4" fmla="*/ 0 w 190"/>
                  <a:gd name="T5" fmla="*/ 5 h 45"/>
                  <a:gd name="T6" fmla="*/ 0 w 190"/>
                  <a:gd name="T7" fmla="*/ 40 h 45"/>
                  <a:gd name="T8" fmla="*/ 5 w 190"/>
                  <a:gd name="T9" fmla="*/ 45 h 45"/>
                  <a:gd name="T10" fmla="*/ 184 w 190"/>
                  <a:gd name="T11" fmla="*/ 45 h 45"/>
                  <a:gd name="T12" fmla="*/ 190 w 190"/>
                  <a:gd name="T13" fmla="*/ 40 h 45"/>
                  <a:gd name="T14" fmla="*/ 190 w 190"/>
                  <a:gd name="T15" fmla="*/ 5 h 45"/>
                  <a:gd name="T16" fmla="*/ 184 w 190"/>
                  <a:gd name="T17" fmla="*/ 0 h 45"/>
                  <a:gd name="T18" fmla="*/ 172 w 190"/>
                  <a:gd name="T19" fmla="*/ 20 h 45"/>
                  <a:gd name="T20" fmla="*/ 168 w 190"/>
                  <a:gd name="T21" fmla="*/ 24 h 45"/>
                  <a:gd name="T22" fmla="*/ 130 w 190"/>
                  <a:gd name="T23" fmla="*/ 24 h 45"/>
                  <a:gd name="T24" fmla="*/ 126 w 190"/>
                  <a:gd name="T25" fmla="*/ 20 h 45"/>
                  <a:gd name="T26" fmla="*/ 126 w 190"/>
                  <a:gd name="T27" fmla="*/ 15 h 45"/>
                  <a:gd name="T28" fmla="*/ 130 w 190"/>
                  <a:gd name="T29" fmla="*/ 11 h 45"/>
                  <a:gd name="T30" fmla="*/ 168 w 190"/>
                  <a:gd name="T31" fmla="*/ 11 h 45"/>
                  <a:gd name="T32" fmla="*/ 172 w 190"/>
                  <a:gd name="T33" fmla="*/ 15 h 45"/>
                  <a:gd name="T34" fmla="*/ 172 w 190"/>
                  <a:gd name="T35" fmla="*/ 2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0" h="45">
                    <a:moveTo>
                      <a:pt x="184" y="0"/>
                    </a:moveTo>
                    <a:cubicBezTo>
                      <a:pt x="5" y="0"/>
                      <a:pt x="5" y="0"/>
                      <a:pt x="5" y="0"/>
                    </a:cubicBezTo>
                    <a:cubicBezTo>
                      <a:pt x="2" y="0"/>
                      <a:pt x="0" y="2"/>
                      <a:pt x="0" y="5"/>
                    </a:cubicBezTo>
                    <a:cubicBezTo>
                      <a:pt x="0" y="40"/>
                      <a:pt x="0" y="40"/>
                      <a:pt x="0" y="40"/>
                    </a:cubicBezTo>
                    <a:cubicBezTo>
                      <a:pt x="0" y="43"/>
                      <a:pt x="2" y="45"/>
                      <a:pt x="5" y="45"/>
                    </a:cubicBezTo>
                    <a:cubicBezTo>
                      <a:pt x="184" y="45"/>
                      <a:pt x="184" y="45"/>
                      <a:pt x="184" y="45"/>
                    </a:cubicBezTo>
                    <a:cubicBezTo>
                      <a:pt x="187" y="45"/>
                      <a:pt x="190" y="43"/>
                      <a:pt x="190" y="40"/>
                    </a:cubicBezTo>
                    <a:cubicBezTo>
                      <a:pt x="190" y="5"/>
                      <a:pt x="190" y="5"/>
                      <a:pt x="190" y="5"/>
                    </a:cubicBezTo>
                    <a:cubicBezTo>
                      <a:pt x="190" y="2"/>
                      <a:pt x="187" y="0"/>
                      <a:pt x="184" y="0"/>
                    </a:cubicBezTo>
                    <a:close/>
                    <a:moveTo>
                      <a:pt x="172" y="20"/>
                    </a:moveTo>
                    <a:cubicBezTo>
                      <a:pt x="172" y="22"/>
                      <a:pt x="171" y="24"/>
                      <a:pt x="168" y="24"/>
                    </a:cubicBezTo>
                    <a:cubicBezTo>
                      <a:pt x="130" y="24"/>
                      <a:pt x="130" y="24"/>
                      <a:pt x="130" y="24"/>
                    </a:cubicBezTo>
                    <a:cubicBezTo>
                      <a:pt x="128" y="24"/>
                      <a:pt x="126" y="22"/>
                      <a:pt x="126" y="20"/>
                    </a:cubicBezTo>
                    <a:cubicBezTo>
                      <a:pt x="126" y="15"/>
                      <a:pt x="126" y="15"/>
                      <a:pt x="126" y="15"/>
                    </a:cubicBezTo>
                    <a:cubicBezTo>
                      <a:pt x="126" y="13"/>
                      <a:pt x="128" y="11"/>
                      <a:pt x="130" y="11"/>
                    </a:cubicBezTo>
                    <a:cubicBezTo>
                      <a:pt x="168" y="11"/>
                      <a:pt x="168" y="11"/>
                      <a:pt x="168" y="11"/>
                    </a:cubicBezTo>
                    <a:cubicBezTo>
                      <a:pt x="171" y="11"/>
                      <a:pt x="172" y="13"/>
                      <a:pt x="172" y="15"/>
                    </a:cubicBezTo>
                    <a:lnTo>
                      <a:pt x="172"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9" name="Freeform 86"/>
              <p:cNvSpPr>
                <a:spLocks noEditPoints="1"/>
              </p:cNvSpPr>
              <p:nvPr/>
            </p:nvSpPr>
            <p:spPr bwMode="auto">
              <a:xfrm>
                <a:off x="3521076" y="2252663"/>
                <a:ext cx="358775" cy="282575"/>
              </a:xfrm>
              <a:custGeom>
                <a:avLst/>
                <a:gdLst>
                  <a:gd name="T0" fmla="*/ 162 w 169"/>
                  <a:gd name="T1" fmla="*/ 0 h 133"/>
                  <a:gd name="T2" fmla="*/ 7 w 169"/>
                  <a:gd name="T3" fmla="*/ 0 h 133"/>
                  <a:gd name="T4" fmla="*/ 0 w 169"/>
                  <a:gd name="T5" fmla="*/ 7 h 133"/>
                  <a:gd name="T6" fmla="*/ 0 w 169"/>
                  <a:gd name="T7" fmla="*/ 56 h 133"/>
                  <a:gd name="T8" fmla="*/ 0 w 169"/>
                  <a:gd name="T9" fmla="*/ 80 h 133"/>
                  <a:gd name="T10" fmla="*/ 0 w 169"/>
                  <a:gd name="T11" fmla="*/ 126 h 133"/>
                  <a:gd name="T12" fmla="*/ 7 w 169"/>
                  <a:gd name="T13" fmla="*/ 133 h 133"/>
                  <a:gd name="T14" fmla="*/ 162 w 169"/>
                  <a:gd name="T15" fmla="*/ 133 h 133"/>
                  <a:gd name="T16" fmla="*/ 169 w 169"/>
                  <a:gd name="T17" fmla="*/ 126 h 133"/>
                  <a:gd name="T18" fmla="*/ 169 w 169"/>
                  <a:gd name="T19" fmla="*/ 7 h 133"/>
                  <a:gd name="T20" fmla="*/ 162 w 169"/>
                  <a:gd name="T21" fmla="*/ 0 h 133"/>
                  <a:gd name="T22" fmla="*/ 159 w 169"/>
                  <a:gd name="T23" fmla="*/ 99 h 133"/>
                  <a:gd name="T24" fmla="*/ 152 w 169"/>
                  <a:gd name="T25" fmla="*/ 106 h 133"/>
                  <a:gd name="T26" fmla="*/ 17 w 169"/>
                  <a:gd name="T27" fmla="*/ 106 h 133"/>
                  <a:gd name="T28" fmla="*/ 10 w 169"/>
                  <a:gd name="T29" fmla="*/ 99 h 133"/>
                  <a:gd name="T30" fmla="*/ 10 w 169"/>
                  <a:gd name="T31" fmla="*/ 18 h 133"/>
                  <a:gd name="T32" fmla="*/ 17 w 169"/>
                  <a:gd name="T33" fmla="*/ 11 h 133"/>
                  <a:gd name="T34" fmla="*/ 152 w 169"/>
                  <a:gd name="T35" fmla="*/ 11 h 133"/>
                  <a:gd name="T36" fmla="*/ 159 w 169"/>
                  <a:gd name="T37" fmla="*/ 18 h 133"/>
                  <a:gd name="T38" fmla="*/ 159 w 169"/>
                  <a:gd name="T39" fmla="*/ 9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9" h="133">
                    <a:moveTo>
                      <a:pt x="162" y="0"/>
                    </a:moveTo>
                    <a:cubicBezTo>
                      <a:pt x="7" y="0"/>
                      <a:pt x="7" y="0"/>
                      <a:pt x="7" y="0"/>
                    </a:cubicBezTo>
                    <a:cubicBezTo>
                      <a:pt x="3" y="0"/>
                      <a:pt x="0" y="3"/>
                      <a:pt x="0" y="7"/>
                    </a:cubicBezTo>
                    <a:cubicBezTo>
                      <a:pt x="0" y="56"/>
                      <a:pt x="0" y="56"/>
                      <a:pt x="0" y="56"/>
                    </a:cubicBezTo>
                    <a:cubicBezTo>
                      <a:pt x="0" y="80"/>
                      <a:pt x="0" y="80"/>
                      <a:pt x="0" y="80"/>
                    </a:cubicBezTo>
                    <a:cubicBezTo>
                      <a:pt x="0" y="126"/>
                      <a:pt x="0" y="126"/>
                      <a:pt x="0" y="126"/>
                    </a:cubicBezTo>
                    <a:cubicBezTo>
                      <a:pt x="0" y="130"/>
                      <a:pt x="3" y="133"/>
                      <a:pt x="7" y="133"/>
                    </a:cubicBezTo>
                    <a:cubicBezTo>
                      <a:pt x="162" y="133"/>
                      <a:pt x="162" y="133"/>
                      <a:pt x="162" y="133"/>
                    </a:cubicBezTo>
                    <a:cubicBezTo>
                      <a:pt x="166" y="133"/>
                      <a:pt x="169" y="130"/>
                      <a:pt x="169" y="126"/>
                    </a:cubicBezTo>
                    <a:cubicBezTo>
                      <a:pt x="169" y="7"/>
                      <a:pt x="169" y="7"/>
                      <a:pt x="169" y="7"/>
                    </a:cubicBezTo>
                    <a:cubicBezTo>
                      <a:pt x="169" y="3"/>
                      <a:pt x="166" y="0"/>
                      <a:pt x="162" y="0"/>
                    </a:cubicBezTo>
                    <a:close/>
                    <a:moveTo>
                      <a:pt x="159" y="99"/>
                    </a:moveTo>
                    <a:cubicBezTo>
                      <a:pt x="159" y="103"/>
                      <a:pt x="156" y="106"/>
                      <a:pt x="152" y="106"/>
                    </a:cubicBezTo>
                    <a:cubicBezTo>
                      <a:pt x="17" y="106"/>
                      <a:pt x="17" y="106"/>
                      <a:pt x="17" y="106"/>
                    </a:cubicBezTo>
                    <a:cubicBezTo>
                      <a:pt x="13" y="106"/>
                      <a:pt x="10" y="103"/>
                      <a:pt x="10" y="99"/>
                    </a:cubicBezTo>
                    <a:cubicBezTo>
                      <a:pt x="10" y="18"/>
                      <a:pt x="10" y="18"/>
                      <a:pt x="10" y="18"/>
                    </a:cubicBezTo>
                    <a:cubicBezTo>
                      <a:pt x="10" y="14"/>
                      <a:pt x="13" y="11"/>
                      <a:pt x="17" y="11"/>
                    </a:cubicBezTo>
                    <a:cubicBezTo>
                      <a:pt x="152" y="11"/>
                      <a:pt x="152" y="11"/>
                      <a:pt x="152" y="11"/>
                    </a:cubicBezTo>
                    <a:cubicBezTo>
                      <a:pt x="156" y="11"/>
                      <a:pt x="159" y="14"/>
                      <a:pt x="159" y="18"/>
                    </a:cubicBezTo>
                    <a:cubicBezTo>
                      <a:pt x="159" y="99"/>
                      <a:pt x="159" y="99"/>
                      <a:pt x="159"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0" name="Freeform 87"/>
              <p:cNvSpPr>
                <a:spLocks/>
              </p:cNvSpPr>
              <p:nvPr/>
            </p:nvSpPr>
            <p:spPr bwMode="auto">
              <a:xfrm>
                <a:off x="3565526" y="2301875"/>
                <a:ext cx="68263" cy="55563"/>
              </a:xfrm>
              <a:custGeom>
                <a:avLst/>
                <a:gdLst>
                  <a:gd name="T0" fmla="*/ 4 w 32"/>
                  <a:gd name="T1" fmla="*/ 26 h 26"/>
                  <a:gd name="T2" fmla="*/ 1 w 32"/>
                  <a:gd name="T3" fmla="*/ 24 h 26"/>
                  <a:gd name="T4" fmla="*/ 2 w 32"/>
                  <a:gd name="T5" fmla="*/ 18 h 26"/>
                  <a:gd name="T6" fmla="*/ 25 w 32"/>
                  <a:gd name="T7" fmla="*/ 1 h 26"/>
                  <a:gd name="T8" fmla="*/ 31 w 32"/>
                  <a:gd name="T9" fmla="*/ 2 h 26"/>
                  <a:gd name="T10" fmla="*/ 30 w 32"/>
                  <a:gd name="T11" fmla="*/ 8 h 26"/>
                  <a:gd name="T12" fmla="*/ 7 w 32"/>
                  <a:gd name="T13" fmla="*/ 25 h 26"/>
                  <a:gd name="T14" fmla="*/ 4 w 32"/>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6">
                    <a:moveTo>
                      <a:pt x="4" y="26"/>
                    </a:moveTo>
                    <a:cubicBezTo>
                      <a:pt x="3" y="26"/>
                      <a:pt x="2" y="25"/>
                      <a:pt x="1" y="24"/>
                    </a:cubicBezTo>
                    <a:cubicBezTo>
                      <a:pt x="0" y="22"/>
                      <a:pt x="0" y="20"/>
                      <a:pt x="2" y="18"/>
                    </a:cubicBezTo>
                    <a:cubicBezTo>
                      <a:pt x="25" y="1"/>
                      <a:pt x="25" y="1"/>
                      <a:pt x="25" y="1"/>
                    </a:cubicBezTo>
                    <a:cubicBezTo>
                      <a:pt x="27" y="0"/>
                      <a:pt x="30" y="0"/>
                      <a:pt x="31" y="2"/>
                    </a:cubicBezTo>
                    <a:cubicBezTo>
                      <a:pt x="32" y="4"/>
                      <a:pt x="32" y="6"/>
                      <a:pt x="30" y="8"/>
                    </a:cubicBezTo>
                    <a:cubicBezTo>
                      <a:pt x="7" y="25"/>
                      <a:pt x="7" y="25"/>
                      <a:pt x="7" y="25"/>
                    </a:cubicBezTo>
                    <a:cubicBezTo>
                      <a:pt x="6" y="25"/>
                      <a:pt x="5" y="26"/>
                      <a:pt x="4"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1" name="Freeform 88"/>
              <p:cNvSpPr>
                <a:spLocks/>
              </p:cNvSpPr>
              <p:nvPr/>
            </p:nvSpPr>
            <p:spPr bwMode="auto">
              <a:xfrm>
                <a:off x="3570288" y="2311400"/>
                <a:ext cx="123825" cy="92075"/>
              </a:xfrm>
              <a:custGeom>
                <a:avLst/>
                <a:gdLst>
                  <a:gd name="T0" fmla="*/ 5 w 59"/>
                  <a:gd name="T1" fmla="*/ 44 h 44"/>
                  <a:gd name="T2" fmla="*/ 1 w 59"/>
                  <a:gd name="T3" fmla="*/ 42 h 44"/>
                  <a:gd name="T4" fmla="*/ 2 w 59"/>
                  <a:gd name="T5" fmla="*/ 36 h 44"/>
                  <a:gd name="T6" fmla="*/ 52 w 59"/>
                  <a:gd name="T7" fmla="*/ 1 h 44"/>
                  <a:gd name="T8" fmla="*/ 58 w 59"/>
                  <a:gd name="T9" fmla="*/ 2 h 44"/>
                  <a:gd name="T10" fmla="*/ 57 w 59"/>
                  <a:gd name="T11" fmla="*/ 8 h 44"/>
                  <a:gd name="T12" fmla="*/ 7 w 59"/>
                  <a:gd name="T13" fmla="*/ 43 h 44"/>
                  <a:gd name="T14" fmla="*/ 5 w 59"/>
                  <a:gd name="T15" fmla="*/ 44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44">
                    <a:moveTo>
                      <a:pt x="5" y="44"/>
                    </a:moveTo>
                    <a:cubicBezTo>
                      <a:pt x="3" y="44"/>
                      <a:pt x="2" y="43"/>
                      <a:pt x="1" y="42"/>
                    </a:cubicBezTo>
                    <a:cubicBezTo>
                      <a:pt x="0" y="40"/>
                      <a:pt x="0" y="37"/>
                      <a:pt x="2" y="36"/>
                    </a:cubicBezTo>
                    <a:cubicBezTo>
                      <a:pt x="52" y="1"/>
                      <a:pt x="52" y="1"/>
                      <a:pt x="52" y="1"/>
                    </a:cubicBezTo>
                    <a:cubicBezTo>
                      <a:pt x="54" y="0"/>
                      <a:pt x="56" y="0"/>
                      <a:pt x="58" y="2"/>
                    </a:cubicBezTo>
                    <a:cubicBezTo>
                      <a:pt x="59" y="4"/>
                      <a:pt x="59" y="7"/>
                      <a:pt x="57" y="8"/>
                    </a:cubicBezTo>
                    <a:cubicBezTo>
                      <a:pt x="7" y="43"/>
                      <a:pt x="7" y="43"/>
                      <a:pt x="7" y="43"/>
                    </a:cubicBezTo>
                    <a:cubicBezTo>
                      <a:pt x="6" y="43"/>
                      <a:pt x="6" y="44"/>
                      <a:pt x="5"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nvGrpSpPr>
            <p:cNvPr id="43" name="组合 42"/>
            <p:cNvGrpSpPr/>
            <p:nvPr/>
          </p:nvGrpSpPr>
          <p:grpSpPr>
            <a:xfrm>
              <a:off x="9010691" y="3510347"/>
              <a:ext cx="1985134" cy="830997"/>
              <a:chOff x="9010691" y="3510347"/>
              <a:chExt cx="1985134" cy="830997"/>
            </a:xfrm>
          </p:grpSpPr>
          <p:sp>
            <p:nvSpPr>
              <p:cNvPr id="38" name="文本框 37"/>
              <p:cNvSpPr txBox="1"/>
              <p:nvPr/>
            </p:nvSpPr>
            <p:spPr>
              <a:xfrm>
                <a:off x="9295372" y="3510347"/>
                <a:ext cx="1415772" cy="461665"/>
              </a:xfrm>
              <a:prstGeom prst="rect">
                <a:avLst/>
              </a:prstGeom>
              <a:noFill/>
            </p:spPr>
            <p:txBody>
              <a:bodyPr wrap="none" rtlCol="0">
                <a:spAutoFit/>
              </a:bodyPr>
              <a:lstStyle/>
              <a:p>
                <a:pPr algn="ctr"/>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39" name="矩形 38"/>
              <p:cNvSpPr/>
              <p:nvPr/>
            </p:nvSpPr>
            <p:spPr>
              <a:xfrm>
                <a:off x="9010691" y="3972012"/>
                <a:ext cx="1985134" cy="369332"/>
              </a:xfrm>
              <a:prstGeom prst="rect">
                <a:avLst/>
              </a:prstGeom>
            </p:spPr>
            <p:txBody>
              <a:bodyPr wrap="square">
                <a:spAutoFit/>
              </a:bodyPr>
              <a:lstStyle/>
              <a:p>
                <a:pPr algn="ct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点击添加文字文本</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sp>
        <p:nvSpPr>
          <p:cNvPr id="4" name="箭头: 左右 3"/>
          <p:cNvSpPr/>
          <p:nvPr/>
        </p:nvSpPr>
        <p:spPr>
          <a:xfrm>
            <a:off x="1678899" y="5171607"/>
            <a:ext cx="8649324" cy="509665"/>
          </a:xfrm>
          <a:prstGeom prst="leftRight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08940477"/>
      </p:ext>
    </p:extLst>
  </p:cSld>
  <p:clrMapOvr>
    <a:masterClrMapping/>
  </p:clrMapOvr>
  <p:transition spd="slow" advTm="2631">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ppt_x"/>
                                          </p:val>
                                        </p:tav>
                                        <p:tav tm="100000">
                                          <p:val>
                                            <p:strVal val="#ppt_x"/>
                                          </p:val>
                                        </p:tav>
                                      </p:tavLst>
                                    </p:anim>
                                    <p:anim calcmode="lin" valueType="num">
                                      <p:cBhvr additive="base">
                                        <p:cTn id="8" dur="500" fill="hold"/>
                                        <p:tgtEl>
                                          <p:spTgt spid="44"/>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25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fill="hold"/>
                                        <p:tgtEl>
                                          <p:spTgt spid="45"/>
                                        </p:tgtEl>
                                        <p:attrNameLst>
                                          <p:attrName>ppt_x</p:attrName>
                                        </p:attrNameLst>
                                      </p:cBhvr>
                                      <p:tavLst>
                                        <p:tav tm="0">
                                          <p:val>
                                            <p:strVal val="#ppt_x"/>
                                          </p:val>
                                        </p:tav>
                                        <p:tav tm="100000">
                                          <p:val>
                                            <p:strVal val="#ppt_x"/>
                                          </p:val>
                                        </p:tav>
                                      </p:tavLst>
                                    </p:anim>
                                    <p:anim calcmode="lin" valueType="num">
                                      <p:cBhvr additive="base">
                                        <p:cTn id="12" dur="500" fill="hold"/>
                                        <p:tgtEl>
                                          <p:spTgt spid="45"/>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50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ppt_x"/>
                                          </p:val>
                                        </p:tav>
                                        <p:tav tm="100000">
                                          <p:val>
                                            <p:strVal val="#ppt_x"/>
                                          </p:val>
                                        </p:tav>
                                      </p:tavLst>
                                    </p:anim>
                                    <p:anim calcmode="lin" valueType="num">
                                      <p:cBhvr additive="base">
                                        <p:cTn id="16" dur="500" fill="hold"/>
                                        <p:tgtEl>
                                          <p:spTgt spid="46"/>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75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1+#ppt_h/2"/>
                                          </p:val>
                                        </p:tav>
                                        <p:tav tm="100000">
                                          <p:val>
                                            <p:strVal val="#ppt_y"/>
                                          </p:val>
                                        </p:tav>
                                      </p:tavLst>
                                    </p:anim>
                                  </p:childTnLst>
                                </p:cTn>
                              </p:par>
                            </p:childTnLst>
                          </p:cTn>
                        </p:par>
                        <p:par>
                          <p:cTn id="21" fill="hold">
                            <p:stCondLst>
                              <p:cond delay="1250"/>
                            </p:stCondLst>
                            <p:childTnLst>
                              <p:par>
                                <p:cTn id="22" presetID="16" presetClass="entr" presetSubtype="21"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arn(inVertical)">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23735" y="167773"/>
            <a:ext cx="3327742" cy="523220"/>
          </a:xfrm>
          <a:prstGeom prst="rect">
            <a:avLst/>
          </a:prstGeom>
          <a:noFill/>
        </p:spPr>
        <p:txBody>
          <a:bodyPr vert="horz"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添 加 标 题 内 容</a:t>
            </a:r>
          </a:p>
        </p:txBody>
      </p:sp>
      <p:cxnSp>
        <p:nvCxnSpPr>
          <p:cNvPr id="5" name="直接连接符 4"/>
          <p:cNvCxnSpPr/>
          <p:nvPr/>
        </p:nvCxnSpPr>
        <p:spPr>
          <a:xfrm>
            <a:off x="653143" y="792593"/>
            <a:ext cx="11030857" cy="0"/>
          </a:xfrm>
          <a:prstGeom prst="line">
            <a:avLst/>
          </a:prstGeom>
          <a:ln w="3175">
            <a:solidFill>
              <a:schemeClr val="tx1">
                <a:lumMod val="50000"/>
                <a:lumOff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 name="菱形 6"/>
          <p:cNvSpPr/>
          <p:nvPr/>
        </p:nvSpPr>
        <p:spPr>
          <a:xfrm>
            <a:off x="653144" y="197155"/>
            <a:ext cx="464456" cy="464456"/>
          </a:xfrm>
          <a:prstGeom prst="diamond">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809286" y="2398425"/>
            <a:ext cx="10694832" cy="2673708"/>
            <a:chOff x="809286" y="2398425"/>
            <a:chExt cx="10694832" cy="2673708"/>
          </a:xfrm>
        </p:grpSpPr>
        <p:sp>
          <p:nvSpPr>
            <p:cNvPr id="3" name="空心弧 2"/>
            <p:cNvSpPr/>
            <p:nvPr/>
          </p:nvSpPr>
          <p:spPr>
            <a:xfrm>
              <a:off x="809286" y="2398425"/>
              <a:ext cx="2673708" cy="2673708"/>
            </a:xfrm>
            <a:prstGeom prst="blockArc">
              <a:avLst>
                <a:gd name="adj1" fmla="val 10800000"/>
                <a:gd name="adj2" fmla="val 0"/>
                <a:gd name="adj3" fmla="val 1378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空心弧 5"/>
            <p:cNvSpPr/>
            <p:nvPr/>
          </p:nvSpPr>
          <p:spPr>
            <a:xfrm rot="10800000">
              <a:off x="3482994" y="2398425"/>
              <a:ext cx="2673708" cy="2673708"/>
            </a:xfrm>
            <a:prstGeom prst="blockArc">
              <a:avLst>
                <a:gd name="adj1" fmla="val 10800000"/>
                <a:gd name="adj2" fmla="val 0"/>
                <a:gd name="adj3" fmla="val 1378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空心弧 7"/>
            <p:cNvSpPr/>
            <p:nvPr/>
          </p:nvSpPr>
          <p:spPr>
            <a:xfrm>
              <a:off x="6156702" y="2398425"/>
              <a:ext cx="2673708" cy="2673708"/>
            </a:xfrm>
            <a:prstGeom prst="blockArc">
              <a:avLst>
                <a:gd name="adj1" fmla="val 10800000"/>
                <a:gd name="adj2" fmla="val 0"/>
                <a:gd name="adj3" fmla="val 1378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空心弧 8"/>
            <p:cNvSpPr/>
            <p:nvPr/>
          </p:nvSpPr>
          <p:spPr>
            <a:xfrm rot="10800000">
              <a:off x="8830410" y="2398425"/>
              <a:ext cx="2673708" cy="2673708"/>
            </a:xfrm>
            <a:prstGeom prst="blockArc">
              <a:avLst>
                <a:gd name="adj1" fmla="val 10800000"/>
                <a:gd name="adj2" fmla="val 0"/>
                <a:gd name="adj3" fmla="val 1378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0" name="Group 1500"/>
          <p:cNvGrpSpPr/>
          <p:nvPr/>
        </p:nvGrpSpPr>
        <p:grpSpPr>
          <a:xfrm>
            <a:off x="7213971" y="3201807"/>
            <a:ext cx="548608" cy="466532"/>
            <a:chOff x="1277938" y="5121275"/>
            <a:chExt cx="403225" cy="342900"/>
          </a:xfrm>
          <a:solidFill>
            <a:srgbClr val="00B0F0"/>
          </a:solidFill>
        </p:grpSpPr>
        <p:sp>
          <p:nvSpPr>
            <p:cNvPr id="11" name="Freeform 66"/>
            <p:cNvSpPr>
              <a:spLocks noEditPoints="1"/>
            </p:cNvSpPr>
            <p:nvPr/>
          </p:nvSpPr>
          <p:spPr bwMode="auto">
            <a:xfrm>
              <a:off x="1411288" y="5130800"/>
              <a:ext cx="100013" cy="277813"/>
            </a:xfrm>
            <a:custGeom>
              <a:avLst/>
              <a:gdLst>
                <a:gd name="T0" fmla="*/ 41 w 47"/>
                <a:gd name="T1" fmla="*/ 0 h 131"/>
                <a:gd name="T2" fmla="*/ 7 w 47"/>
                <a:gd name="T3" fmla="*/ 0 h 131"/>
                <a:gd name="T4" fmla="*/ 0 w 47"/>
                <a:gd name="T5" fmla="*/ 6 h 131"/>
                <a:gd name="T6" fmla="*/ 0 w 47"/>
                <a:gd name="T7" fmla="*/ 124 h 131"/>
                <a:gd name="T8" fmla="*/ 7 w 47"/>
                <a:gd name="T9" fmla="*/ 131 h 131"/>
                <a:gd name="T10" fmla="*/ 41 w 47"/>
                <a:gd name="T11" fmla="*/ 131 h 131"/>
                <a:gd name="T12" fmla="*/ 47 w 47"/>
                <a:gd name="T13" fmla="*/ 124 h 131"/>
                <a:gd name="T14" fmla="*/ 47 w 47"/>
                <a:gd name="T15" fmla="*/ 6 h 131"/>
                <a:gd name="T16" fmla="*/ 41 w 47"/>
                <a:gd name="T17" fmla="*/ 0 h 131"/>
                <a:gd name="T18" fmla="*/ 24 w 47"/>
                <a:gd name="T19" fmla="*/ 121 h 131"/>
                <a:gd name="T20" fmla="*/ 11 w 47"/>
                <a:gd name="T21" fmla="*/ 107 h 131"/>
                <a:gd name="T22" fmla="*/ 24 w 47"/>
                <a:gd name="T23" fmla="*/ 94 h 131"/>
                <a:gd name="T24" fmla="*/ 37 w 47"/>
                <a:gd name="T25" fmla="*/ 107 h 131"/>
                <a:gd name="T26" fmla="*/ 24 w 47"/>
                <a:gd name="T27" fmla="*/ 121 h 131"/>
                <a:gd name="T28" fmla="*/ 41 w 47"/>
                <a:gd name="T29" fmla="*/ 63 h 131"/>
                <a:gd name="T30" fmla="*/ 37 w 47"/>
                <a:gd name="T31" fmla="*/ 68 h 131"/>
                <a:gd name="T32" fmla="*/ 11 w 47"/>
                <a:gd name="T33" fmla="*/ 68 h 131"/>
                <a:gd name="T34" fmla="*/ 7 w 47"/>
                <a:gd name="T35" fmla="*/ 63 h 131"/>
                <a:gd name="T36" fmla="*/ 7 w 47"/>
                <a:gd name="T37" fmla="*/ 16 h 131"/>
                <a:gd name="T38" fmla="*/ 11 w 47"/>
                <a:gd name="T39" fmla="*/ 11 h 131"/>
                <a:gd name="T40" fmla="*/ 37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1" y="0"/>
                  </a:moveTo>
                  <a:cubicBezTo>
                    <a:pt x="7" y="0"/>
                    <a:pt x="7" y="0"/>
                    <a:pt x="7" y="0"/>
                  </a:cubicBezTo>
                  <a:cubicBezTo>
                    <a:pt x="3" y="0"/>
                    <a:pt x="0" y="3"/>
                    <a:pt x="0" y="6"/>
                  </a:cubicBezTo>
                  <a:cubicBezTo>
                    <a:pt x="0" y="124"/>
                    <a:pt x="0" y="124"/>
                    <a:pt x="0" y="124"/>
                  </a:cubicBezTo>
                  <a:cubicBezTo>
                    <a:pt x="0" y="128"/>
                    <a:pt x="3" y="131"/>
                    <a:pt x="7" y="131"/>
                  </a:cubicBezTo>
                  <a:cubicBezTo>
                    <a:pt x="41" y="131"/>
                    <a:pt x="41" y="131"/>
                    <a:pt x="41" y="131"/>
                  </a:cubicBezTo>
                  <a:cubicBezTo>
                    <a:pt x="44" y="131"/>
                    <a:pt x="47" y="128"/>
                    <a:pt x="47" y="124"/>
                  </a:cubicBezTo>
                  <a:cubicBezTo>
                    <a:pt x="47" y="6"/>
                    <a:pt x="47" y="6"/>
                    <a:pt x="47" y="6"/>
                  </a:cubicBezTo>
                  <a:cubicBezTo>
                    <a:pt x="47" y="3"/>
                    <a:pt x="44" y="0"/>
                    <a:pt x="41" y="0"/>
                  </a:cubicBezTo>
                  <a:close/>
                  <a:moveTo>
                    <a:pt x="24" y="121"/>
                  </a:moveTo>
                  <a:cubicBezTo>
                    <a:pt x="17" y="121"/>
                    <a:pt x="11" y="115"/>
                    <a:pt x="11" y="107"/>
                  </a:cubicBezTo>
                  <a:cubicBezTo>
                    <a:pt x="11" y="100"/>
                    <a:pt x="17" y="94"/>
                    <a:pt x="24" y="94"/>
                  </a:cubicBezTo>
                  <a:cubicBezTo>
                    <a:pt x="31" y="94"/>
                    <a:pt x="37" y="100"/>
                    <a:pt x="37" y="107"/>
                  </a:cubicBezTo>
                  <a:cubicBezTo>
                    <a:pt x="37" y="115"/>
                    <a:pt x="31" y="121"/>
                    <a:pt x="24" y="121"/>
                  </a:cubicBezTo>
                  <a:close/>
                  <a:moveTo>
                    <a:pt x="41" y="63"/>
                  </a:moveTo>
                  <a:cubicBezTo>
                    <a:pt x="41" y="66"/>
                    <a:pt x="39" y="68"/>
                    <a:pt x="37" y="68"/>
                  </a:cubicBezTo>
                  <a:cubicBezTo>
                    <a:pt x="11" y="68"/>
                    <a:pt x="11" y="68"/>
                    <a:pt x="11" y="68"/>
                  </a:cubicBezTo>
                  <a:cubicBezTo>
                    <a:pt x="9" y="68"/>
                    <a:pt x="7" y="66"/>
                    <a:pt x="7" y="63"/>
                  </a:cubicBezTo>
                  <a:cubicBezTo>
                    <a:pt x="7" y="16"/>
                    <a:pt x="7" y="16"/>
                    <a:pt x="7" y="16"/>
                  </a:cubicBezTo>
                  <a:cubicBezTo>
                    <a:pt x="7" y="13"/>
                    <a:pt x="9" y="11"/>
                    <a:pt x="11" y="11"/>
                  </a:cubicBezTo>
                  <a:cubicBezTo>
                    <a:pt x="37" y="11"/>
                    <a:pt x="37" y="11"/>
                    <a:pt x="37" y="11"/>
                  </a:cubicBezTo>
                  <a:cubicBezTo>
                    <a:pt x="39" y="11"/>
                    <a:pt x="41" y="13"/>
                    <a:pt x="41" y="16"/>
                  </a:cubicBezTo>
                  <a:cubicBezTo>
                    <a:pt x="41" y="63"/>
                    <a:pt x="41" y="63"/>
                    <a:pt x="4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2" name="Freeform 67"/>
            <p:cNvSpPr>
              <a:spLocks/>
            </p:cNvSpPr>
            <p:nvPr/>
          </p:nvSpPr>
          <p:spPr bwMode="auto">
            <a:xfrm>
              <a:off x="1433513" y="5175250"/>
              <a:ext cx="39688" cy="11113"/>
            </a:xfrm>
            <a:custGeom>
              <a:avLst/>
              <a:gdLst>
                <a:gd name="T0" fmla="*/ 17 w 19"/>
                <a:gd name="T1" fmla="*/ 5 h 5"/>
                <a:gd name="T2" fmla="*/ 2 w 19"/>
                <a:gd name="T3" fmla="*/ 5 h 5"/>
                <a:gd name="T4" fmla="*/ 0 w 19"/>
                <a:gd name="T5" fmla="*/ 2 h 5"/>
                <a:gd name="T6" fmla="*/ 2 w 19"/>
                <a:gd name="T7" fmla="*/ 0 h 5"/>
                <a:gd name="T8" fmla="*/ 17 w 19"/>
                <a:gd name="T9" fmla="*/ 0 h 5"/>
                <a:gd name="T10" fmla="*/ 19 w 19"/>
                <a:gd name="T11" fmla="*/ 2 h 5"/>
                <a:gd name="T12" fmla="*/ 17 w 1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17" y="5"/>
                  </a:moveTo>
                  <a:cubicBezTo>
                    <a:pt x="2" y="5"/>
                    <a:pt x="2" y="5"/>
                    <a:pt x="2" y="5"/>
                  </a:cubicBezTo>
                  <a:cubicBezTo>
                    <a:pt x="1" y="5"/>
                    <a:pt x="0" y="4"/>
                    <a:pt x="0" y="2"/>
                  </a:cubicBezTo>
                  <a:cubicBezTo>
                    <a:pt x="0" y="1"/>
                    <a:pt x="1" y="0"/>
                    <a:pt x="2" y="0"/>
                  </a:cubicBezTo>
                  <a:cubicBezTo>
                    <a:pt x="17" y="0"/>
                    <a:pt x="17" y="0"/>
                    <a:pt x="17" y="0"/>
                  </a:cubicBezTo>
                  <a:cubicBezTo>
                    <a:pt x="18" y="0"/>
                    <a:pt x="19" y="1"/>
                    <a:pt x="19" y="2"/>
                  </a:cubicBezTo>
                  <a:cubicBezTo>
                    <a:pt x="19" y="4"/>
                    <a:pt x="18" y="5"/>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3" name="Freeform 68"/>
            <p:cNvSpPr>
              <a:spLocks noEditPoints="1"/>
            </p:cNvSpPr>
            <p:nvPr/>
          </p:nvSpPr>
          <p:spPr bwMode="auto">
            <a:xfrm>
              <a:off x="1295401" y="5130800"/>
              <a:ext cx="100013" cy="277813"/>
            </a:xfrm>
            <a:custGeom>
              <a:avLst/>
              <a:gdLst>
                <a:gd name="T0" fmla="*/ 40 w 47"/>
                <a:gd name="T1" fmla="*/ 0 h 131"/>
                <a:gd name="T2" fmla="*/ 7 w 47"/>
                <a:gd name="T3" fmla="*/ 0 h 131"/>
                <a:gd name="T4" fmla="*/ 0 w 47"/>
                <a:gd name="T5" fmla="*/ 6 h 131"/>
                <a:gd name="T6" fmla="*/ 0 w 47"/>
                <a:gd name="T7" fmla="*/ 124 h 131"/>
                <a:gd name="T8" fmla="*/ 7 w 47"/>
                <a:gd name="T9" fmla="*/ 131 h 131"/>
                <a:gd name="T10" fmla="*/ 40 w 47"/>
                <a:gd name="T11" fmla="*/ 131 h 131"/>
                <a:gd name="T12" fmla="*/ 47 w 47"/>
                <a:gd name="T13" fmla="*/ 124 h 131"/>
                <a:gd name="T14" fmla="*/ 47 w 47"/>
                <a:gd name="T15" fmla="*/ 6 h 131"/>
                <a:gd name="T16" fmla="*/ 40 w 47"/>
                <a:gd name="T17" fmla="*/ 0 h 131"/>
                <a:gd name="T18" fmla="*/ 23 w 47"/>
                <a:gd name="T19" fmla="*/ 121 h 131"/>
                <a:gd name="T20" fmla="*/ 10 w 47"/>
                <a:gd name="T21" fmla="*/ 107 h 131"/>
                <a:gd name="T22" fmla="*/ 23 w 47"/>
                <a:gd name="T23" fmla="*/ 94 h 131"/>
                <a:gd name="T24" fmla="*/ 37 w 47"/>
                <a:gd name="T25" fmla="*/ 107 h 131"/>
                <a:gd name="T26" fmla="*/ 23 w 47"/>
                <a:gd name="T27" fmla="*/ 121 h 131"/>
                <a:gd name="T28" fmla="*/ 41 w 47"/>
                <a:gd name="T29" fmla="*/ 63 h 131"/>
                <a:gd name="T30" fmla="*/ 36 w 47"/>
                <a:gd name="T31" fmla="*/ 68 h 131"/>
                <a:gd name="T32" fmla="*/ 11 w 47"/>
                <a:gd name="T33" fmla="*/ 68 h 131"/>
                <a:gd name="T34" fmla="*/ 6 w 47"/>
                <a:gd name="T35" fmla="*/ 63 h 131"/>
                <a:gd name="T36" fmla="*/ 6 w 47"/>
                <a:gd name="T37" fmla="*/ 16 h 131"/>
                <a:gd name="T38" fmla="*/ 11 w 47"/>
                <a:gd name="T39" fmla="*/ 11 h 131"/>
                <a:gd name="T40" fmla="*/ 36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0" y="0"/>
                  </a:moveTo>
                  <a:cubicBezTo>
                    <a:pt x="7" y="0"/>
                    <a:pt x="7" y="0"/>
                    <a:pt x="7" y="0"/>
                  </a:cubicBezTo>
                  <a:cubicBezTo>
                    <a:pt x="3" y="0"/>
                    <a:pt x="0" y="3"/>
                    <a:pt x="0" y="6"/>
                  </a:cubicBezTo>
                  <a:cubicBezTo>
                    <a:pt x="0" y="124"/>
                    <a:pt x="0" y="124"/>
                    <a:pt x="0" y="124"/>
                  </a:cubicBezTo>
                  <a:cubicBezTo>
                    <a:pt x="0" y="128"/>
                    <a:pt x="3" y="131"/>
                    <a:pt x="7" y="131"/>
                  </a:cubicBezTo>
                  <a:cubicBezTo>
                    <a:pt x="40" y="131"/>
                    <a:pt x="40" y="131"/>
                    <a:pt x="40" y="131"/>
                  </a:cubicBezTo>
                  <a:cubicBezTo>
                    <a:pt x="44" y="131"/>
                    <a:pt x="47" y="128"/>
                    <a:pt x="47" y="124"/>
                  </a:cubicBezTo>
                  <a:cubicBezTo>
                    <a:pt x="47" y="6"/>
                    <a:pt x="47" y="6"/>
                    <a:pt x="47" y="6"/>
                  </a:cubicBezTo>
                  <a:cubicBezTo>
                    <a:pt x="47" y="3"/>
                    <a:pt x="44" y="0"/>
                    <a:pt x="40" y="0"/>
                  </a:cubicBezTo>
                  <a:close/>
                  <a:moveTo>
                    <a:pt x="23" y="121"/>
                  </a:moveTo>
                  <a:cubicBezTo>
                    <a:pt x="16" y="121"/>
                    <a:pt x="10" y="115"/>
                    <a:pt x="10" y="107"/>
                  </a:cubicBezTo>
                  <a:cubicBezTo>
                    <a:pt x="10" y="100"/>
                    <a:pt x="16" y="94"/>
                    <a:pt x="23" y="94"/>
                  </a:cubicBezTo>
                  <a:cubicBezTo>
                    <a:pt x="31" y="94"/>
                    <a:pt x="37" y="100"/>
                    <a:pt x="37" y="107"/>
                  </a:cubicBezTo>
                  <a:cubicBezTo>
                    <a:pt x="37" y="115"/>
                    <a:pt x="31" y="121"/>
                    <a:pt x="23" y="121"/>
                  </a:cubicBezTo>
                  <a:close/>
                  <a:moveTo>
                    <a:pt x="41" y="63"/>
                  </a:moveTo>
                  <a:cubicBezTo>
                    <a:pt x="41" y="66"/>
                    <a:pt x="39" y="68"/>
                    <a:pt x="36" y="68"/>
                  </a:cubicBezTo>
                  <a:cubicBezTo>
                    <a:pt x="11" y="68"/>
                    <a:pt x="11" y="68"/>
                    <a:pt x="11" y="68"/>
                  </a:cubicBezTo>
                  <a:cubicBezTo>
                    <a:pt x="8" y="68"/>
                    <a:pt x="6" y="66"/>
                    <a:pt x="6" y="63"/>
                  </a:cubicBezTo>
                  <a:cubicBezTo>
                    <a:pt x="6" y="16"/>
                    <a:pt x="6" y="16"/>
                    <a:pt x="6" y="16"/>
                  </a:cubicBezTo>
                  <a:cubicBezTo>
                    <a:pt x="6" y="13"/>
                    <a:pt x="8" y="11"/>
                    <a:pt x="11" y="11"/>
                  </a:cubicBezTo>
                  <a:cubicBezTo>
                    <a:pt x="36" y="11"/>
                    <a:pt x="36" y="11"/>
                    <a:pt x="36" y="11"/>
                  </a:cubicBezTo>
                  <a:cubicBezTo>
                    <a:pt x="39" y="11"/>
                    <a:pt x="41" y="13"/>
                    <a:pt x="41" y="16"/>
                  </a:cubicBezTo>
                  <a:lnTo>
                    <a:pt x="41"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4" name="Freeform 69"/>
            <p:cNvSpPr>
              <a:spLocks/>
            </p:cNvSpPr>
            <p:nvPr/>
          </p:nvSpPr>
          <p:spPr bwMode="auto">
            <a:xfrm>
              <a:off x="1316038" y="5175250"/>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5" name="Freeform 70"/>
            <p:cNvSpPr>
              <a:spLocks/>
            </p:cNvSpPr>
            <p:nvPr/>
          </p:nvSpPr>
          <p:spPr bwMode="auto">
            <a:xfrm>
              <a:off x="1316038" y="5199063"/>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6" name="Freeform 71"/>
            <p:cNvSpPr>
              <a:spLocks/>
            </p:cNvSpPr>
            <p:nvPr/>
          </p:nvSpPr>
          <p:spPr bwMode="auto">
            <a:xfrm>
              <a:off x="1316038" y="5222875"/>
              <a:ext cx="38100" cy="7938"/>
            </a:xfrm>
            <a:custGeom>
              <a:avLst/>
              <a:gdLst>
                <a:gd name="T0" fmla="*/ 16 w 18"/>
                <a:gd name="T1" fmla="*/ 4 h 4"/>
                <a:gd name="T2" fmla="*/ 2 w 18"/>
                <a:gd name="T3" fmla="*/ 4 h 4"/>
                <a:gd name="T4" fmla="*/ 0 w 18"/>
                <a:gd name="T5" fmla="*/ 2 h 4"/>
                <a:gd name="T6" fmla="*/ 2 w 18"/>
                <a:gd name="T7" fmla="*/ 0 h 4"/>
                <a:gd name="T8" fmla="*/ 16 w 18"/>
                <a:gd name="T9" fmla="*/ 0 h 4"/>
                <a:gd name="T10" fmla="*/ 18 w 18"/>
                <a:gd name="T11" fmla="*/ 2 h 4"/>
                <a:gd name="T12" fmla="*/ 16 w 1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8" h="4">
                  <a:moveTo>
                    <a:pt x="16" y="4"/>
                  </a:moveTo>
                  <a:cubicBezTo>
                    <a:pt x="2" y="4"/>
                    <a:pt x="2" y="4"/>
                    <a:pt x="2" y="4"/>
                  </a:cubicBezTo>
                  <a:cubicBezTo>
                    <a:pt x="1" y="4"/>
                    <a:pt x="0" y="3"/>
                    <a:pt x="0" y="2"/>
                  </a:cubicBezTo>
                  <a:cubicBezTo>
                    <a:pt x="0" y="1"/>
                    <a:pt x="1" y="0"/>
                    <a:pt x="2" y="0"/>
                  </a:cubicBezTo>
                  <a:cubicBezTo>
                    <a:pt x="16" y="0"/>
                    <a:pt x="16" y="0"/>
                    <a:pt x="16" y="0"/>
                  </a:cubicBezTo>
                  <a:cubicBezTo>
                    <a:pt x="17" y="0"/>
                    <a:pt x="18" y="1"/>
                    <a:pt x="18" y="2"/>
                  </a:cubicBezTo>
                  <a:cubicBezTo>
                    <a:pt x="18" y="3"/>
                    <a:pt x="17" y="4"/>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7" name="Freeform 72"/>
            <p:cNvSpPr>
              <a:spLocks noEditPoints="1"/>
            </p:cNvSpPr>
            <p:nvPr/>
          </p:nvSpPr>
          <p:spPr bwMode="auto">
            <a:xfrm>
              <a:off x="1525588" y="5121275"/>
              <a:ext cx="139700" cy="290513"/>
            </a:xfrm>
            <a:custGeom>
              <a:avLst/>
              <a:gdLst>
                <a:gd name="T0" fmla="*/ 65 w 66"/>
                <a:gd name="T1" fmla="*/ 123 h 137"/>
                <a:gd name="T2" fmla="*/ 47 w 66"/>
                <a:gd name="T3" fmla="*/ 7 h 137"/>
                <a:gd name="T4" fmla="*/ 40 w 66"/>
                <a:gd name="T5" fmla="*/ 1 h 137"/>
                <a:gd name="T6" fmla="*/ 7 w 66"/>
                <a:gd name="T7" fmla="*/ 6 h 137"/>
                <a:gd name="T8" fmla="*/ 1 w 66"/>
                <a:gd name="T9" fmla="*/ 14 h 137"/>
                <a:gd name="T10" fmla="*/ 18 w 66"/>
                <a:gd name="T11" fmla="*/ 130 h 137"/>
                <a:gd name="T12" fmla="*/ 26 w 66"/>
                <a:gd name="T13" fmla="*/ 136 h 137"/>
                <a:gd name="T14" fmla="*/ 59 w 66"/>
                <a:gd name="T15" fmla="*/ 131 h 137"/>
                <a:gd name="T16" fmla="*/ 65 w 66"/>
                <a:gd name="T17" fmla="*/ 123 h 137"/>
                <a:gd name="T18" fmla="*/ 21 w 66"/>
                <a:gd name="T19" fmla="*/ 73 h 137"/>
                <a:gd name="T20" fmla="*/ 15 w 66"/>
                <a:gd name="T21" fmla="*/ 69 h 137"/>
                <a:gd name="T22" fmla="*/ 8 w 66"/>
                <a:gd name="T23" fmla="*/ 22 h 137"/>
                <a:gd name="T24" fmla="*/ 12 w 66"/>
                <a:gd name="T25" fmla="*/ 17 h 137"/>
                <a:gd name="T26" fmla="*/ 37 w 66"/>
                <a:gd name="T27" fmla="*/ 13 h 137"/>
                <a:gd name="T28" fmla="*/ 43 w 66"/>
                <a:gd name="T29" fmla="*/ 17 h 137"/>
                <a:gd name="T30" fmla="*/ 50 w 66"/>
                <a:gd name="T31" fmla="*/ 64 h 137"/>
                <a:gd name="T32" fmla="*/ 46 w 66"/>
                <a:gd name="T33" fmla="*/ 69 h 137"/>
                <a:gd name="T34" fmla="*/ 21 w 66"/>
                <a:gd name="T35" fmla="*/ 73 h 137"/>
                <a:gd name="T36" fmla="*/ 50 w 66"/>
                <a:gd name="T37" fmla="*/ 118 h 137"/>
                <a:gd name="T38" fmla="*/ 41 w 66"/>
                <a:gd name="T39" fmla="*/ 123 h 137"/>
                <a:gd name="T40" fmla="*/ 39 w 66"/>
                <a:gd name="T41" fmla="*/ 123 h 137"/>
                <a:gd name="T42" fmla="*/ 26 w 66"/>
                <a:gd name="T43" fmla="*/ 112 h 137"/>
                <a:gd name="T44" fmla="*/ 28 w 66"/>
                <a:gd name="T45" fmla="*/ 102 h 137"/>
                <a:gd name="T46" fmla="*/ 37 w 66"/>
                <a:gd name="T47" fmla="*/ 97 h 137"/>
                <a:gd name="T48" fmla="*/ 39 w 66"/>
                <a:gd name="T49" fmla="*/ 97 h 137"/>
                <a:gd name="T50" fmla="*/ 52 w 66"/>
                <a:gd name="T51" fmla="*/ 108 h 137"/>
                <a:gd name="T52" fmla="*/ 50 w 66"/>
                <a:gd name="T53" fmla="*/ 11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6" h="137">
                  <a:moveTo>
                    <a:pt x="65" y="123"/>
                  </a:moveTo>
                  <a:cubicBezTo>
                    <a:pt x="47" y="7"/>
                    <a:pt x="47" y="7"/>
                    <a:pt x="47" y="7"/>
                  </a:cubicBezTo>
                  <a:cubicBezTo>
                    <a:pt x="47" y="3"/>
                    <a:pt x="43" y="0"/>
                    <a:pt x="40" y="1"/>
                  </a:cubicBezTo>
                  <a:cubicBezTo>
                    <a:pt x="7" y="6"/>
                    <a:pt x="7" y="6"/>
                    <a:pt x="7" y="6"/>
                  </a:cubicBezTo>
                  <a:cubicBezTo>
                    <a:pt x="3" y="7"/>
                    <a:pt x="0" y="10"/>
                    <a:pt x="1" y="14"/>
                  </a:cubicBezTo>
                  <a:cubicBezTo>
                    <a:pt x="18" y="130"/>
                    <a:pt x="18" y="130"/>
                    <a:pt x="18" y="130"/>
                  </a:cubicBezTo>
                  <a:cubicBezTo>
                    <a:pt x="19" y="134"/>
                    <a:pt x="23" y="137"/>
                    <a:pt x="26" y="136"/>
                  </a:cubicBezTo>
                  <a:cubicBezTo>
                    <a:pt x="59" y="131"/>
                    <a:pt x="59" y="131"/>
                    <a:pt x="59" y="131"/>
                  </a:cubicBezTo>
                  <a:cubicBezTo>
                    <a:pt x="63" y="131"/>
                    <a:pt x="66" y="127"/>
                    <a:pt x="65" y="123"/>
                  </a:cubicBezTo>
                  <a:close/>
                  <a:moveTo>
                    <a:pt x="21" y="73"/>
                  </a:moveTo>
                  <a:cubicBezTo>
                    <a:pt x="18" y="73"/>
                    <a:pt x="16" y="71"/>
                    <a:pt x="15" y="69"/>
                  </a:cubicBezTo>
                  <a:cubicBezTo>
                    <a:pt x="8" y="22"/>
                    <a:pt x="8" y="22"/>
                    <a:pt x="8" y="22"/>
                  </a:cubicBezTo>
                  <a:cubicBezTo>
                    <a:pt x="8" y="20"/>
                    <a:pt x="10" y="17"/>
                    <a:pt x="12" y="17"/>
                  </a:cubicBezTo>
                  <a:cubicBezTo>
                    <a:pt x="37" y="13"/>
                    <a:pt x="37" y="13"/>
                    <a:pt x="37" y="13"/>
                  </a:cubicBezTo>
                  <a:cubicBezTo>
                    <a:pt x="40" y="13"/>
                    <a:pt x="42" y="15"/>
                    <a:pt x="43" y="17"/>
                  </a:cubicBezTo>
                  <a:cubicBezTo>
                    <a:pt x="50" y="64"/>
                    <a:pt x="50" y="64"/>
                    <a:pt x="50" y="64"/>
                  </a:cubicBezTo>
                  <a:cubicBezTo>
                    <a:pt x="50" y="66"/>
                    <a:pt x="48" y="69"/>
                    <a:pt x="46" y="69"/>
                  </a:cubicBezTo>
                  <a:lnTo>
                    <a:pt x="21" y="73"/>
                  </a:lnTo>
                  <a:close/>
                  <a:moveTo>
                    <a:pt x="50" y="118"/>
                  </a:moveTo>
                  <a:cubicBezTo>
                    <a:pt x="48" y="121"/>
                    <a:pt x="45" y="123"/>
                    <a:pt x="41" y="123"/>
                  </a:cubicBezTo>
                  <a:cubicBezTo>
                    <a:pt x="40" y="123"/>
                    <a:pt x="40" y="123"/>
                    <a:pt x="39" y="123"/>
                  </a:cubicBezTo>
                  <a:cubicBezTo>
                    <a:pt x="33" y="123"/>
                    <a:pt x="27" y="118"/>
                    <a:pt x="26" y="112"/>
                  </a:cubicBezTo>
                  <a:cubicBezTo>
                    <a:pt x="25" y="109"/>
                    <a:pt x="26" y="105"/>
                    <a:pt x="28" y="102"/>
                  </a:cubicBezTo>
                  <a:cubicBezTo>
                    <a:pt x="31" y="99"/>
                    <a:pt x="34" y="97"/>
                    <a:pt x="37" y="97"/>
                  </a:cubicBezTo>
                  <a:cubicBezTo>
                    <a:pt x="38" y="97"/>
                    <a:pt x="38" y="97"/>
                    <a:pt x="39" y="97"/>
                  </a:cubicBezTo>
                  <a:cubicBezTo>
                    <a:pt x="46" y="97"/>
                    <a:pt x="51" y="102"/>
                    <a:pt x="52" y="108"/>
                  </a:cubicBezTo>
                  <a:cubicBezTo>
                    <a:pt x="53" y="112"/>
                    <a:pt x="52" y="115"/>
                    <a:pt x="50"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8" name="Freeform 73"/>
            <p:cNvSpPr>
              <a:spLocks/>
            </p:cNvSpPr>
            <p:nvPr/>
          </p:nvSpPr>
          <p:spPr bwMode="auto">
            <a:xfrm>
              <a:off x="1550988" y="5160963"/>
              <a:ext cx="41275" cy="14288"/>
            </a:xfrm>
            <a:custGeom>
              <a:avLst/>
              <a:gdLst>
                <a:gd name="T0" fmla="*/ 2 w 19"/>
                <a:gd name="T1" fmla="*/ 7 h 7"/>
                <a:gd name="T2" fmla="*/ 0 w 19"/>
                <a:gd name="T3" fmla="*/ 5 h 7"/>
                <a:gd name="T4" fmla="*/ 2 w 19"/>
                <a:gd name="T5" fmla="*/ 2 h 7"/>
                <a:gd name="T6" fmla="*/ 16 w 19"/>
                <a:gd name="T7" fmla="*/ 0 h 7"/>
                <a:gd name="T8" fmla="*/ 19 w 19"/>
                <a:gd name="T9" fmla="*/ 2 h 7"/>
                <a:gd name="T10" fmla="*/ 17 w 19"/>
                <a:gd name="T11" fmla="*/ 5 h 7"/>
                <a:gd name="T12" fmla="*/ 3 w 19"/>
                <a:gd name="T13" fmla="*/ 7 h 7"/>
                <a:gd name="T14" fmla="*/ 2 w 19"/>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2" y="7"/>
                  </a:moveTo>
                  <a:cubicBezTo>
                    <a:pt x="1" y="7"/>
                    <a:pt x="0" y="6"/>
                    <a:pt x="0" y="5"/>
                  </a:cubicBezTo>
                  <a:cubicBezTo>
                    <a:pt x="0" y="4"/>
                    <a:pt x="1" y="2"/>
                    <a:pt x="2" y="2"/>
                  </a:cubicBezTo>
                  <a:cubicBezTo>
                    <a:pt x="16" y="0"/>
                    <a:pt x="16" y="0"/>
                    <a:pt x="16" y="0"/>
                  </a:cubicBezTo>
                  <a:cubicBezTo>
                    <a:pt x="17" y="0"/>
                    <a:pt x="19" y="1"/>
                    <a:pt x="19" y="2"/>
                  </a:cubicBezTo>
                  <a:cubicBezTo>
                    <a:pt x="19" y="3"/>
                    <a:pt x="18" y="4"/>
                    <a:pt x="17" y="5"/>
                  </a:cubicBezTo>
                  <a:cubicBezTo>
                    <a:pt x="3" y="7"/>
                    <a:pt x="3" y="7"/>
                    <a:pt x="3" y="7"/>
                  </a:cubicBezTo>
                  <a:cubicBezTo>
                    <a:pt x="3" y="7"/>
                    <a:pt x="3" y="7"/>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9" name="Freeform 74"/>
            <p:cNvSpPr>
              <a:spLocks/>
            </p:cNvSpPr>
            <p:nvPr/>
          </p:nvSpPr>
          <p:spPr bwMode="auto">
            <a:xfrm>
              <a:off x="1555751" y="5180013"/>
              <a:ext cx="55563" cy="17463"/>
            </a:xfrm>
            <a:custGeom>
              <a:avLst/>
              <a:gdLst>
                <a:gd name="T0" fmla="*/ 2 w 26"/>
                <a:gd name="T1" fmla="*/ 8 h 8"/>
                <a:gd name="T2" fmla="*/ 0 w 26"/>
                <a:gd name="T3" fmla="*/ 6 h 8"/>
                <a:gd name="T4" fmla="*/ 2 w 26"/>
                <a:gd name="T5" fmla="*/ 4 h 8"/>
                <a:gd name="T6" fmla="*/ 24 w 26"/>
                <a:gd name="T7" fmla="*/ 0 h 8"/>
                <a:gd name="T8" fmla="*/ 26 w 26"/>
                <a:gd name="T9" fmla="*/ 2 h 8"/>
                <a:gd name="T10" fmla="*/ 24 w 26"/>
                <a:gd name="T11" fmla="*/ 5 h 8"/>
                <a:gd name="T12" fmla="*/ 2 w 26"/>
                <a:gd name="T13" fmla="*/ 8 h 8"/>
                <a:gd name="T14" fmla="*/ 2 w 26"/>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8">
                  <a:moveTo>
                    <a:pt x="2" y="8"/>
                  </a:moveTo>
                  <a:cubicBezTo>
                    <a:pt x="1" y="8"/>
                    <a:pt x="0" y="7"/>
                    <a:pt x="0" y="6"/>
                  </a:cubicBezTo>
                  <a:cubicBezTo>
                    <a:pt x="0" y="5"/>
                    <a:pt x="0" y="4"/>
                    <a:pt x="2" y="4"/>
                  </a:cubicBezTo>
                  <a:cubicBezTo>
                    <a:pt x="24" y="0"/>
                    <a:pt x="24" y="0"/>
                    <a:pt x="24" y="0"/>
                  </a:cubicBezTo>
                  <a:cubicBezTo>
                    <a:pt x="25" y="0"/>
                    <a:pt x="26" y="1"/>
                    <a:pt x="26" y="2"/>
                  </a:cubicBezTo>
                  <a:cubicBezTo>
                    <a:pt x="26" y="4"/>
                    <a:pt x="26" y="5"/>
                    <a:pt x="24" y="5"/>
                  </a:cubicBezTo>
                  <a:cubicBezTo>
                    <a:pt x="2" y="8"/>
                    <a:pt x="2" y="8"/>
                    <a:pt x="2" y="8"/>
                  </a:cubicBezTo>
                  <a:cubicBezTo>
                    <a:pt x="2" y="8"/>
                    <a:pt x="2" y="8"/>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0" name="Freeform 75"/>
            <p:cNvSpPr>
              <a:spLocks/>
            </p:cNvSpPr>
            <p:nvPr/>
          </p:nvSpPr>
          <p:spPr bwMode="auto">
            <a:xfrm>
              <a:off x="1277938" y="5432425"/>
              <a:ext cx="403225" cy="31750"/>
            </a:xfrm>
            <a:custGeom>
              <a:avLst/>
              <a:gdLst>
                <a:gd name="T0" fmla="*/ 190 w 190"/>
                <a:gd name="T1" fmla="*/ 10 h 15"/>
                <a:gd name="T2" fmla="*/ 185 w 190"/>
                <a:gd name="T3" fmla="*/ 15 h 15"/>
                <a:gd name="T4" fmla="*/ 5 w 190"/>
                <a:gd name="T5" fmla="*/ 15 h 15"/>
                <a:gd name="T6" fmla="*/ 0 w 190"/>
                <a:gd name="T7" fmla="*/ 10 h 15"/>
                <a:gd name="T8" fmla="*/ 0 w 190"/>
                <a:gd name="T9" fmla="*/ 6 h 15"/>
                <a:gd name="T10" fmla="*/ 5 w 190"/>
                <a:gd name="T11" fmla="*/ 0 h 15"/>
                <a:gd name="T12" fmla="*/ 185 w 190"/>
                <a:gd name="T13" fmla="*/ 0 h 15"/>
                <a:gd name="T14" fmla="*/ 190 w 190"/>
                <a:gd name="T15" fmla="*/ 6 h 15"/>
                <a:gd name="T16" fmla="*/ 190 w 190"/>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15">
                  <a:moveTo>
                    <a:pt x="190" y="10"/>
                  </a:moveTo>
                  <a:cubicBezTo>
                    <a:pt x="190" y="13"/>
                    <a:pt x="187" y="15"/>
                    <a:pt x="185" y="15"/>
                  </a:cubicBezTo>
                  <a:cubicBezTo>
                    <a:pt x="5" y="15"/>
                    <a:pt x="5" y="15"/>
                    <a:pt x="5" y="15"/>
                  </a:cubicBezTo>
                  <a:cubicBezTo>
                    <a:pt x="3" y="15"/>
                    <a:pt x="0" y="13"/>
                    <a:pt x="0" y="10"/>
                  </a:cubicBezTo>
                  <a:cubicBezTo>
                    <a:pt x="0" y="6"/>
                    <a:pt x="0" y="6"/>
                    <a:pt x="0" y="6"/>
                  </a:cubicBezTo>
                  <a:cubicBezTo>
                    <a:pt x="0" y="3"/>
                    <a:pt x="3" y="0"/>
                    <a:pt x="5" y="0"/>
                  </a:cubicBezTo>
                  <a:cubicBezTo>
                    <a:pt x="185" y="0"/>
                    <a:pt x="185" y="0"/>
                    <a:pt x="185" y="0"/>
                  </a:cubicBezTo>
                  <a:cubicBezTo>
                    <a:pt x="187" y="0"/>
                    <a:pt x="190" y="3"/>
                    <a:pt x="190" y="6"/>
                  </a:cubicBezTo>
                  <a:lnTo>
                    <a:pt x="19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nvGrpSpPr>
          <p:cNvPr id="21" name="Group 1498"/>
          <p:cNvGrpSpPr/>
          <p:nvPr/>
        </p:nvGrpSpPr>
        <p:grpSpPr>
          <a:xfrm>
            <a:off x="9825609" y="3783425"/>
            <a:ext cx="683310" cy="457498"/>
            <a:chOff x="4117976" y="4379913"/>
            <a:chExt cx="552450" cy="369888"/>
          </a:xfrm>
          <a:solidFill>
            <a:srgbClr val="00B0F0"/>
          </a:solidFill>
        </p:grpSpPr>
        <p:sp>
          <p:nvSpPr>
            <p:cNvPr id="22" name="Freeform 61"/>
            <p:cNvSpPr>
              <a:spLocks/>
            </p:cNvSpPr>
            <p:nvPr/>
          </p:nvSpPr>
          <p:spPr bwMode="auto">
            <a:xfrm>
              <a:off x="4157663" y="4578350"/>
              <a:ext cx="66675" cy="52388"/>
            </a:xfrm>
            <a:custGeom>
              <a:avLst/>
              <a:gdLst>
                <a:gd name="T0" fmla="*/ 7 w 32"/>
                <a:gd name="T1" fmla="*/ 25 h 25"/>
                <a:gd name="T2" fmla="*/ 30 w 32"/>
                <a:gd name="T3" fmla="*/ 8 h 25"/>
                <a:gd name="T4" fmla="*/ 31 w 32"/>
                <a:gd name="T5" fmla="*/ 2 h 25"/>
                <a:gd name="T6" fmla="*/ 26 w 32"/>
                <a:gd name="T7" fmla="*/ 2 h 25"/>
                <a:gd name="T8" fmla="*/ 2 w 32"/>
                <a:gd name="T9" fmla="*/ 19 h 25"/>
                <a:gd name="T10" fmla="*/ 2 w 32"/>
                <a:gd name="T11" fmla="*/ 24 h 25"/>
                <a:gd name="T12" fmla="*/ 5 w 32"/>
                <a:gd name="T13" fmla="*/ 25 h 25"/>
                <a:gd name="T14" fmla="*/ 7 w 32"/>
                <a:gd name="T15" fmla="*/ 25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5">
                  <a:moveTo>
                    <a:pt x="7" y="25"/>
                  </a:moveTo>
                  <a:cubicBezTo>
                    <a:pt x="30" y="8"/>
                    <a:pt x="30" y="8"/>
                    <a:pt x="30" y="8"/>
                  </a:cubicBezTo>
                  <a:cubicBezTo>
                    <a:pt x="32" y="6"/>
                    <a:pt x="32" y="4"/>
                    <a:pt x="31" y="2"/>
                  </a:cubicBezTo>
                  <a:cubicBezTo>
                    <a:pt x="30" y="1"/>
                    <a:pt x="27" y="0"/>
                    <a:pt x="26" y="2"/>
                  </a:cubicBezTo>
                  <a:cubicBezTo>
                    <a:pt x="2" y="19"/>
                    <a:pt x="2" y="19"/>
                    <a:pt x="2" y="19"/>
                  </a:cubicBezTo>
                  <a:cubicBezTo>
                    <a:pt x="1" y="20"/>
                    <a:pt x="0" y="22"/>
                    <a:pt x="2" y="24"/>
                  </a:cubicBezTo>
                  <a:cubicBezTo>
                    <a:pt x="2" y="25"/>
                    <a:pt x="4" y="25"/>
                    <a:pt x="5" y="25"/>
                  </a:cubicBezTo>
                  <a:cubicBezTo>
                    <a:pt x="5" y="25"/>
                    <a:pt x="6" y="25"/>
                    <a:pt x="7"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3" name="Freeform 62"/>
            <p:cNvSpPr>
              <a:spLocks/>
            </p:cNvSpPr>
            <p:nvPr/>
          </p:nvSpPr>
          <p:spPr bwMode="auto">
            <a:xfrm>
              <a:off x="4164013" y="4586288"/>
              <a:ext cx="122238" cy="93663"/>
            </a:xfrm>
            <a:custGeom>
              <a:avLst/>
              <a:gdLst>
                <a:gd name="T0" fmla="*/ 52 w 58"/>
                <a:gd name="T1" fmla="*/ 2 h 44"/>
                <a:gd name="T2" fmla="*/ 2 w 58"/>
                <a:gd name="T3" fmla="*/ 37 h 44"/>
                <a:gd name="T4" fmla="*/ 1 w 58"/>
                <a:gd name="T5" fmla="*/ 42 h 44"/>
                <a:gd name="T6" fmla="*/ 4 w 58"/>
                <a:gd name="T7" fmla="*/ 44 h 44"/>
                <a:gd name="T8" fmla="*/ 6 w 58"/>
                <a:gd name="T9" fmla="*/ 43 h 44"/>
                <a:gd name="T10" fmla="*/ 56 w 58"/>
                <a:gd name="T11" fmla="*/ 8 h 44"/>
                <a:gd name="T12" fmla="*/ 57 w 58"/>
                <a:gd name="T13" fmla="*/ 2 h 44"/>
                <a:gd name="T14" fmla="*/ 52 w 58"/>
                <a:gd name="T15" fmla="*/ 2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44">
                  <a:moveTo>
                    <a:pt x="52" y="2"/>
                  </a:moveTo>
                  <a:cubicBezTo>
                    <a:pt x="2" y="37"/>
                    <a:pt x="2" y="37"/>
                    <a:pt x="2" y="37"/>
                  </a:cubicBezTo>
                  <a:cubicBezTo>
                    <a:pt x="0" y="38"/>
                    <a:pt x="0" y="40"/>
                    <a:pt x="1" y="42"/>
                  </a:cubicBezTo>
                  <a:cubicBezTo>
                    <a:pt x="2" y="43"/>
                    <a:pt x="3" y="44"/>
                    <a:pt x="4" y="44"/>
                  </a:cubicBezTo>
                  <a:cubicBezTo>
                    <a:pt x="5" y="44"/>
                    <a:pt x="5" y="43"/>
                    <a:pt x="6" y="43"/>
                  </a:cubicBezTo>
                  <a:cubicBezTo>
                    <a:pt x="56" y="8"/>
                    <a:pt x="56" y="8"/>
                    <a:pt x="56" y="8"/>
                  </a:cubicBezTo>
                  <a:cubicBezTo>
                    <a:pt x="58" y="6"/>
                    <a:pt x="58" y="4"/>
                    <a:pt x="57" y="2"/>
                  </a:cubicBezTo>
                  <a:cubicBezTo>
                    <a:pt x="56" y="1"/>
                    <a:pt x="53" y="0"/>
                    <a:pt x="5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4" name="Freeform 63"/>
            <p:cNvSpPr>
              <a:spLocks/>
            </p:cNvSpPr>
            <p:nvPr/>
          </p:nvSpPr>
          <p:spPr bwMode="auto">
            <a:xfrm>
              <a:off x="4457701" y="4578350"/>
              <a:ext cx="66675" cy="52388"/>
            </a:xfrm>
            <a:custGeom>
              <a:avLst/>
              <a:gdLst>
                <a:gd name="T0" fmla="*/ 6 w 31"/>
                <a:gd name="T1" fmla="*/ 25 h 25"/>
                <a:gd name="T2" fmla="*/ 29 w 31"/>
                <a:gd name="T3" fmla="*/ 8 h 25"/>
                <a:gd name="T4" fmla="*/ 30 w 31"/>
                <a:gd name="T5" fmla="*/ 2 h 25"/>
                <a:gd name="T6" fmla="*/ 25 w 31"/>
                <a:gd name="T7" fmla="*/ 2 h 25"/>
                <a:gd name="T8" fmla="*/ 2 w 31"/>
                <a:gd name="T9" fmla="*/ 19 h 25"/>
                <a:gd name="T10" fmla="*/ 1 w 31"/>
                <a:gd name="T11" fmla="*/ 24 h 25"/>
                <a:gd name="T12" fmla="*/ 4 w 31"/>
                <a:gd name="T13" fmla="*/ 25 h 25"/>
                <a:gd name="T14" fmla="*/ 6 w 31"/>
                <a:gd name="T15" fmla="*/ 25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25">
                  <a:moveTo>
                    <a:pt x="6" y="25"/>
                  </a:moveTo>
                  <a:cubicBezTo>
                    <a:pt x="29" y="8"/>
                    <a:pt x="29" y="8"/>
                    <a:pt x="29" y="8"/>
                  </a:cubicBezTo>
                  <a:cubicBezTo>
                    <a:pt x="31" y="6"/>
                    <a:pt x="31" y="4"/>
                    <a:pt x="30" y="2"/>
                  </a:cubicBezTo>
                  <a:cubicBezTo>
                    <a:pt x="29" y="1"/>
                    <a:pt x="26" y="0"/>
                    <a:pt x="25" y="2"/>
                  </a:cubicBezTo>
                  <a:cubicBezTo>
                    <a:pt x="2" y="19"/>
                    <a:pt x="2" y="19"/>
                    <a:pt x="2" y="19"/>
                  </a:cubicBezTo>
                  <a:cubicBezTo>
                    <a:pt x="0" y="20"/>
                    <a:pt x="0" y="22"/>
                    <a:pt x="1" y="24"/>
                  </a:cubicBezTo>
                  <a:cubicBezTo>
                    <a:pt x="2" y="25"/>
                    <a:pt x="3" y="25"/>
                    <a:pt x="4" y="25"/>
                  </a:cubicBezTo>
                  <a:cubicBezTo>
                    <a:pt x="5" y="25"/>
                    <a:pt x="5" y="25"/>
                    <a:pt x="6"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5" name="Freeform 64"/>
            <p:cNvSpPr>
              <a:spLocks/>
            </p:cNvSpPr>
            <p:nvPr/>
          </p:nvSpPr>
          <p:spPr bwMode="auto">
            <a:xfrm>
              <a:off x="4462463" y="4586288"/>
              <a:ext cx="122238" cy="93663"/>
            </a:xfrm>
            <a:custGeom>
              <a:avLst/>
              <a:gdLst>
                <a:gd name="T0" fmla="*/ 52 w 58"/>
                <a:gd name="T1" fmla="*/ 2 h 44"/>
                <a:gd name="T2" fmla="*/ 2 w 58"/>
                <a:gd name="T3" fmla="*/ 37 h 44"/>
                <a:gd name="T4" fmla="*/ 1 w 58"/>
                <a:gd name="T5" fmla="*/ 42 h 44"/>
                <a:gd name="T6" fmla="*/ 4 w 58"/>
                <a:gd name="T7" fmla="*/ 44 h 44"/>
                <a:gd name="T8" fmla="*/ 6 w 58"/>
                <a:gd name="T9" fmla="*/ 43 h 44"/>
                <a:gd name="T10" fmla="*/ 56 w 58"/>
                <a:gd name="T11" fmla="*/ 8 h 44"/>
                <a:gd name="T12" fmla="*/ 57 w 58"/>
                <a:gd name="T13" fmla="*/ 2 h 44"/>
                <a:gd name="T14" fmla="*/ 52 w 58"/>
                <a:gd name="T15" fmla="*/ 2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44">
                  <a:moveTo>
                    <a:pt x="52" y="2"/>
                  </a:moveTo>
                  <a:cubicBezTo>
                    <a:pt x="2" y="37"/>
                    <a:pt x="2" y="37"/>
                    <a:pt x="2" y="37"/>
                  </a:cubicBezTo>
                  <a:cubicBezTo>
                    <a:pt x="0" y="38"/>
                    <a:pt x="0" y="40"/>
                    <a:pt x="1" y="42"/>
                  </a:cubicBezTo>
                  <a:cubicBezTo>
                    <a:pt x="2" y="43"/>
                    <a:pt x="3" y="44"/>
                    <a:pt x="4" y="44"/>
                  </a:cubicBezTo>
                  <a:cubicBezTo>
                    <a:pt x="5" y="44"/>
                    <a:pt x="6" y="43"/>
                    <a:pt x="6" y="43"/>
                  </a:cubicBezTo>
                  <a:cubicBezTo>
                    <a:pt x="56" y="8"/>
                    <a:pt x="56" y="8"/>
                    <a:pt x="56" y="8"/>
                  </a:cubicBezTo>
                  <a:cubicBezTo>
                    <a:pt x="58" y="6"/>
                    <a:pt x="58" y="4"/>
                    <a:pt x="57" y="2"/>
                  </a:cubicBezTo>
                  <a:cubicBezTo>
                    <a:pt x="56" y="1"/>
                    <a:pt x="53" y="0"/>
                    <a:pt x="5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6" name="Freeform 65"/>
            <p:cNvSpPr>
              <a:spLocks noEditPoints="1"/>
            </p:cNvSpPr>
            <p:nvPr/>
          </p:nvSpPr>
          <p:spPr bwMode="auto">
            <a:xfrm>
              <a:off x="4117976" y="4379913"/>
              <a:ext cx="552450" cy="369888"/>
            </a:xfrm>
            <a:custGeom>
              <a:avLst/>
              <a:gdLst>
                <a:gd name="T0" fmla="*/ 254 w 260"/>
                <a:gd name="T1" fmla="*/ 76 h 174"/>
                <a:gd name="T2" fmla="*/ 185 w 260"/>
                <a:gd name="T3" fmla="*/ 9 h 174"/>
                <a:gd name="T4" fmla="*/ 155 w 260"/>
                <a:gd name="T5" fmla="*/ 9 h 174"/>
                <a:gd name="T6" fmla="*/ 152 w 260"/>
                <a:gd name="T7" fmla="*/ 36 h 174"/>
                <a:gd name="T8" fmla="*/ 157 w 260"/>
                <a:gd name="T9" fmla="*/ 37 h 174"/>
                <a:gd name="T10" fmla="*/ 162 w 260"/>
                <a:gd name="T11" fmla="*/ 32 h 174"/>
                <a:gd name="T12" fmla="*/ 162 w 260"/>
                <a:gd name="T13" fmla="*/ 28 h 174"/>
                <a:gd name="T14" fmla="*/ 164 w 260"/>
                <a:gd name="T15" fmla="*/ 17 h 174"/>
                <a:gd name="T16" fmla="*/ 177 w 260"/>
                <a:gd name="T17" fmla="*/ 17 h 174"/>
                <a:gd name="T18" fmla="*/ 236 w 260"/>
                <a:gd name="T19" fmla="*/ 75 h 174"/>
                <a:gd name="T20" fmla="*/ 154 w 260"/>
                <a:gd name="T21" fmla="*/ 75 h 174"/>
                <a:gd name="T22" fmla="*/ 143 w 260"/>
                <a:gd name="T23" fmla="*/ 86 h 174"/>
                <a:gd name="T24" fmla="*/ 143 w 260"/>
                <a:gd name="T25" fmla="*/ 110 h 174"/>
                <a:gd name="T26" fmla="*/ 142 w 260"/>
                <a:gd name="T27" fmla="*/ 112 h 174"/>
                <a:gd name="T28" fmla="*/ 130 w 260"/>
                <a:gd name="T29" fmla="*/ 111 h 174"/>
                <a:gd name="T30" fmla="*/ 119 w 260"/>
                <a:gd name="T31" fmla="*/ 112 h 174"/>
                <a:gd name="T32" fmla="*/ 117 w 260"/>
                <a:gd name="T33" fmla="*/ 110 h 174"/>
                <a:gd name="T34" fmla="*/ 117 w 260"/>
                <a:gd name="T35" fmla="*/ 86 h 174"/>
                <a:gd name="T36" fmla="*/ 106 w 260"/>
                <a:gd name="T37" fmla="*/ 75 h 174"/>
                <a:gd name="T38" fmla="*/ 25 w 260"/>
                <a:gd name="T39" fmla="*/ 75 h 174"/>
                <a:gd name="T40" fmla="*/ 84 w 260"/>
                <a:gd name="T41" fmla="*/ 17 h 174"/>
                <a:gd name="T42" fmla="*/ 97 w 260"/>
                <a:gd name="T43" fmla="*/ 17 h 174"/>
                <a:gd name="T44" fmla="*/ 99 w 260"/>
                <a:gd name="T45" fmla="*/ 28 h 174"/>
                <a:gd name="T46" fmla="*/ 99 w 260"/>
                <a:gd name="T47" fmla="*/ 32 h 174"/>
                <a:gd name="T48" fmla="*/ 104 w 260"/>
                <a:gd name="T49" fmla="*/ 37 h 174"/>
                <a:gd name="T50" fmla="*/ 110 w 260"/>
                <a:gd name="T51" fmla="*/ 34 h 174"/>
                <a:gd name="T52" fmla="*/ 106 w 260"/>
                <a:gd name="T53" fmla="*/ 9 h 174"/>
                <a:gd name="T54" fmla="*/ 75 w 260"/>
                <a:gd name="T55" fmla="*/ 9 h 174"/>
                <a:gd name="T56" fmla="*/ 7 w 260"/>
                <a:gd name="T57" fmla="*/ 76 h 174"/>
                <a:gd name="T58" fmla="*/ 0 w 260"/>
                <a:gd name="T59" fmla="*/ 86 h 174"/>
                <a:gd name="T60" fmla="*/ 0 w 260"/>
                <a:gd name="T61" fmla="*/ 163 h 174"/>
                <a:gd name="T62" fmla="*/ 11 w 260"/>
                <a:gd name="T63" fmla="*/ 174 h 174"/>
                <a:gd name="T64" fmla="*/ 106 w 260"/>
                <a:gd name="T65" fmla="*/ 174 h 174"/>
                <a:gd name="T66" fmla="*/ 117 w 260"/>
                <a:gd name="T67" fmla="*/ 163 h 174"/>
                <a:gd name="T68" fmla="*/ 117 w 260"/>
                <a:gd name="T69" fmla="*/ 131 h 174"/>
                <a:gd name="T70" fmla="*/ 119 w 260"/>
                <a:gd name="T71" fmla="*/ 125 h 174"/>
                <a:gd name="T72" fmla="*/ 130 w 260"/>
                <a:gd name="T73" fmla="*/ 122 h 174"/>
                <a:gd name="T74" fmla="*/ 142 w 260"/>
                <a:gd name="T75" fmla="*/ 125 h 174"/>
                <a:gd name="T76" fmla="*/ 143 w 260"/>
                <a:gd name="T77" fmla="*/ 131 h 174"/>
                <a:gd name="T78" fmla="*/ 143 w 260"/>
                <a:gd name="T79" fmla="*/ 163 h 174"/>
                <a:gd name="T80" fmla="*/ 154 w 260"/>
                <a:gd name="T81" fmla="*/ 174 h 174"/>
                <a:gd name="T82" fmla="*/ 249 w 260"/>
                <a:gd name="T83" fmla="*/ 174 h 174"/>
                <a:gd name="T84" fmla="*/ 260 w 260"/>
                <a:gd name="T85" fmla="*/ 163 h 174"/>
                <a:gd name="T86" fmla="*/ 260 w 260"/>
                <a:gd name="T87" fmla="*/ 86 h 174"/>
                <a:gd name="T88" fmla="*/ 254 w 260"/>
                <a:gd name="T89" fmla="*/ 76 h 174"/>
                <a:gd name="T90" fmla="*/ 106 w 260"/>
                <a:gd name="T91" fmla="*/ 152 h 174"/>
                <a:gd name="T92" fmla="*/ 95 w 260"/>
                <a:gd name="T93" fmla="*/ 163 h 174"/>
                <a:gd name="T94" fmla="*/ 22 w 260"/>
                <a:gd name="T95" fmla="*/ 163 h 174"/>
                <a:gd name="T96" fmla="*/ 11 w 260"/>
                <a:gd name="T97" fmla="*/ 152 h 174"/>
                <a:gd name="T98" fmla="*/ 11 w 260"/>
                <a:gd name="T99" fmla="*/ 97 h 174"/>
                <a:gd name="T100" fmla="*/ 22 w 260"/>
                <a:gd name="T101" fmla="*/ 86 h 174"/>
                <a:gd name="T102" fmla="*/ 95 w 260"/>
                <a:gd name="T103" fmla="*/ 86 h 174"/>
                <a:gd name="T104" fmla="*/ 106 w 260"/>
                <a:gd name="T105" fmla="*/ 97 h 174"/>
                <a:gd name="T106" fmla="*/ 106 w 260"/>
                <a:gd name="T107" fmla="*/ 152 h 174"/>
                <a:gd name="T108" fmla="*/ 249 w 260"/>
                <a:gd name="T109" fmla="*/ 152 h 174"/>
                <a:gd name="T110" fmla="*/ 238 w 260"/>
                <a:gd name="T111" fmla="*/ 163 h 174"/>
                <a:gd name="T112" fmla="*/ 165 w 260"/>
                <a:gd name="T113" fmla="*/ 163 h 174"/>
                <a:gd name="T114" fmla="*/ 154 w 260"/>
                <a:gd name="T115" fmla="*/ 152 h 174"/>
                <a:gd name="T116" fmla="*/ 154 w 260"/>
                <a:gd name="T117" fmla="*/ 97 h 174"/>
                <a:gd name="T118" fmla="*/ 165 w 260"/>
                <a:gd name="T119" fmla="*/ 86 h 174"/>
                <a:gd name="T120" fmla="*/ 238 w 260"/>
                <a:gd name="T121" fmla="*/ 86 h 174"/>
                <a:gd name="T122" fmla="*/ 249 w 260"/>
                <a:gd name="T123" fmla="*/ 97 h 174"/>
                <a:gd name="T124" fmla="*/ 249 w 260"/>
                <a:gd name="T125" fmla="*/ 152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0" h="174">
                  <a:moveTo>
                    <a:pt x="254" y="76"/>
                  </a:moveTo>
                  <a:cubicBezTo>
                    <a:pt x="236" y="58"/>
                    <a:pt x="185" y="9"/>
                    <a:pt x="185" y="9"/>
                  </a:cubicBezTo>
                  <a:cubicBezTo>
                    <a:pt x="177" y="0"/>
                    <a:pt x="163" y="0"/>
                    <a:pt x="155" y="9"/>
                  </a:cubicBezTo>
                  <a:cubicBezTo>
                    <a:pt x="148" y="16"/>
                    <a:pt x="147" y="27"/>
                    <a:pt x="152" y="36"/>
                  </a:cubicBezTo>
                  <a:cubicBezTo>
                    <a:pt x="153" y="37"/>
                    <a:pt x="155" y="39"/>
                    <a:pt x="157" y="37"/>
                  </a:cubicBezTo>
                  <a:cubicBezTo>
                    <a:pt x="162" y="32"/>
                    <a:pt x="162" y="32"/>
                    <a:pt x="162" y="32"/>
                  </a:cubicBezTo>
                  <a:cubicBezTo>
                    <a:pt x="163" y="30"/>
                    <a:pt x="162" y="29"/>
                    <a:pt x="162" y="28"/>
                  </a:cubicBezTo>
                  <a:cubicBezTo>
                    <a:pt x="160" y="24"/>
                    <a:pt x="161" y="20"/>
                    <a:pt x="164" y="17"/>
                  </a:cubicBezTo>
                  <a:cubicBezTo>
                    <a:pt x="167" y="14"/>
                    <a:pt x="173" y="14"/>
                    <a:pt x="177" y="17"/>
                  </a:cubicBezTo>
                  <a:cubicBezTo>
                    <a:pt x="236" y="75"/>
                    <a:pt x="236" y="75"/>
                    <a:pt x="236" y="75"/>
                  </a:cubicBezTo>
                  <a:cubicBezTo>
                    <a:pt x="154" y="75"/>
                    <a:pt x="154" y="75"/>
                    <a:pt x="154" y="75"/>
                  </a:cubicBezTo>
                  <a:cubicBezTo>
                    <a:pt x="148" y="75"/>
                    <a:pt x="143" y="80"/>
                    <a:pt x="143" y="86"/>
                  </a:cubicBezTo>
                  <a:cubicBezTo>
                    <a:pt x="143" y="110"/>
                    <a:pt x="143" y="110"/>
                    <a:pt x="143" y="110"/>
                  </a:cubicBezTo>
                  <a:cubicBezTo>
                    <a:pt x="143" y="114"/>
                    <a:pt x="142" y="113"/>
                    <a:pt x="142" y="112"/>
                  </a:cubicBezTo>
                  <a:cubicBezTo>
                    <a:pt x="139" y="111"/>
                    <a:pt x="135" y="111"/>
                    <a:pt x="130" y="111"/>
                  </a:cubicBezTo>
                  <a:cubicBezTo>
                    <a:pt x="126" y="111"/>
                    <a:pt x="122" y="111"/>
                    <a:pt x="119" y="112"/>
                  </a:cubicBezTo>
                  <a:cubicBezTo>
                    <a:pt x="119" y="113"/>
                    <a:pt x="117" y="114"/>
                    <a:pt x="117" y="110"/>
                  </a:cubicBezTo>
                  <a:cubicBezTo>
                    <a:pt x="117" y="86"/>
                    <a:pt x="117" y="86"/>
                    <a:pt x="117" y="86"/>
                  </a:cubicBezTo>
                  <a:cubicBezTo>
                    <a:pt x="117" y="80"/>
                    <a:pt x="112" y="75"/>
                    <a:pt x="106" y="75"/>
                  </a:cubicBezTo>
                  <a:cubicBezTo>
                    <a:pt x="25" y="75"/>
                    <a:pt x="25" y="75"/>
                    <a:pt x="25" y="75"/>
                  </a:cubicBezTo>
                  <a:cubicBezTo>
                    <a:pt x="84" y="17"/>
                    <a:pt x="84" y="17"/>
                    <a:pt x="84" y="17"/>
                  </a:cubicBezTo>
                  <a:cubicBezTo>
                    <a:pt x="88" y="14"/>
                    <a:pt x="94" y="14"/>
                    <a:pt x="97" y="17"/>
                  </a:cubicBezTo>
                  <a:cubicBezTo>
                    <a:pt x="100" y="20"/>
                    <a:pt x="101" y="25"/>
                    <a:pt x="99" y="28"/>
                  </a:cubicBezTo>
                  <a:cubicBezTo>
                    <a:pt x="98" y="29"/>
                    <a:pt x="98" y="31"/>
                    <a:pt x="99" y="32"/>
                  </a:cubicBezTo>
                  <a:cubicBezTo>
                    <a:pt x="104" y="37"/>
                    <a:pt x="104" y="37"/>
                    <a:pt x="104" y="37"/>
                  </a:cubicBezTo>
                  <a:cubicBezTo>
                    <a:pt x="106" y="39"/>
                    <a:pt x="109" y="36"/>
                    <a:pt x="110" y="34"/>
                  </a:cubicBezTo>
                  <a:cubicBezTo>
                    <a:pt x="114" y="26"/>
                    <a:pt x="112" y="16"/>
                    <a:pt x="106" y="9"/>
                  </a:cubicBezTo>
                  <a:cubicBezTo>
                    <a:pt x="97" y="0"/>
                    <a:pt x="84" y="0"/>
                    <a:pt x="75" y="9"/>
                  </a:cubicBezTo>
                  <a:cubicBezTo>
                    <a:pt x="75" y="9"/>
                    <a:pt x="27" y="56"/>
                    <a:pt x="7" y="76"/>
                  </a:cubicBezTo>
                  <a:cubicBezTo>
                    <a:pt x="4" y="79"/>
                    <a:pt x="0" y="82"/>
                    <a:pt x="0" y="86"/>
                  </a:cubicBezTo>
                  <a:cubicBezTo>
                    <a:pt x="0" y="163"/>
                    <a:pt x="0" y="163"/>
                    <a:pt x="0" y="163"/>
                  </a:cubicBezTo>
                  <a:cubicBezTo>
                    <a:pt x="0" y="169"/>
                    <a:pt x="5" y="174"/>
                    <a:pt x="11" y="174"/>
                  </a:cubicBezTo>
                  <a:cubicBezTo>
                    <a:pt x="106" y="174"/>
                    <a:pt x="106" y="174"/>
                    <a:pt x="106" y="174"/>
                  </a:cubicBezTo>
                  <a:cubicBezTo>
                    <a:pt x="112" y="174"/>
                    <a:pt x="117" y="169"/>
                    <a:pt x="117" y="163"/>
                  </a:cubicBezTo>
                  <a:cubicBezTo>
                    <a:pt x="117" y="131"/>
                    <a:pt x="117" y="131"/>
                    <a:pt x="117" y="131"/>
                  </a:cubicBezTo>
                  <a:cubicBezTo>
                    <a:pt x="117" y="129"/>
                    <a:pt x="118" y="126"/>
                    <a:pt x="119" y="125"/>
                  </a:cubicBezTo>
                  <a:cubicBezTo>
                    <a:pt x="120" y="123"/>
                    <a:pt x="124" y="122"/>
                    <a:pt x="130" y="122"/>
                  </a:cubicBezTo>
                  <a:cubicBezTo>
                    <a:pt x="136" y="122"/>
                    <a:pt x="140" y="123"/>
                    <a:pt x="142" y="125"/>
                  </a:cubicBezTo>
                  <a:cubicBezTo>
                    <a:pt x="143" y="126"/>
                    <a:pt x="143" y="129"/>
                    <a:pt x="143" y="131"/>
                  </a:cubicBezTo>
                  <a:cubicBezTo>
                    <a:pt x="143" y="163"/>
                    <a:pt x="143" y="163"/>
                    <a:pt x="143" y="163"/>
                  </a:cubicBezTo>
                  <a:cubicBezTo>
                    <a:pt x="143" y="169"/>
                    <a:pt x="148" y="174"/>
                    <a:pt x="154" y="174"/>
                  </a:cubicBezTo>
                  <a:cubicBezTo>
                    <a:pt x="249" y="174"/>
                    <a:pt x="249" y="174"/>
                    <a:pt x="249" y="174"/>
                  </a:cubicBezTo>
                  <a:cubicBezTo>
                    <a:pt x="255" y="174"/>
                    <a:pt x="260" y="169"/>
                    <a:pt x="260" y="163"/>
                  </a:cubicBezTo>
                  <a:cubicBezTo>
                    <a:pt x="260" y="86"/>
                    <a:pt x="260" y="86"/>
                    <a:pt x="260" y="86"/>
                  </a:cubicBezTo>
                  <a:cubicBezTo>
                    <a:pt x="260" y="82"/>
                    <a:pt x="257" y="79"/>
                    <a:pt x="254" y="76"/>
                  </a:cubicBezTo>
                  <a:close/>
                  <a:moveTo>
                    <a:pt x="106" y="152"/>
                  </a:moveTo>
                  <a:cubicBezTo>
                    <a:pt x="106" y="158"/>
                    <a:pt x="101" y="163"/>
                    <a:pt x="95" y="163"/>
                  </a:cubicBezTo>
                  <a:cubicBezTo>
                    <a:pt x="22" y="163"/>
                    <a:pt x="22" y="163"/>
                    <a:pt x="22" y="163"/>
                  </a:cubicBezTo>
                  <a:cubicBezTo>
                    <a:pt x="16" y="163"/>
                    <a:pt x="11" y="158"/>
                    <a:pt x="11" y="152"/>
                  </a:cubicBezTo>
                  <a:cubicBezTo>
                    <a:pt x="11" y="97"/>
                    <a:pt x="11" y="97"/>
                    <a:pt x="11" y="97"/>
                  </a:cubicBezTo>
                  <a:cubicBezTo>
                    <a:pt x="11" y="91"/>
                    <a:pt x="16" y="86"/>
                    <a:pt x="22" y="86"/>
                  </a:cubicBezTo>
                  <a:cubicBezTo>
                    <a:pt x="95" y="86"/>
                    <a:pt x="95" y="86"/>
                    <a:pt x="95" y="86"/>
                  </a:cubicBezTo>
                  <a:cubicBezTo>
                    <a:pt x="101" y="86"/>
                    <a:pt x="106" y="91"/>
                    <a:pt x="106" y="97"/>
                  </a:cubicBezTo>
                  <a:cubicBezTo>
                    <a:pt x="106" y="152"/>
                    <a:pt x="106" y="152"/>
                    <a:pt x="106" y="152"/>
                  </a:cubicBezTo>
                  <a:close/>
                  <a:moveTo>
                    <a:pt x="249" y="152"/>
                  </a:moveTo>
                  <a:cubicBezTo>
                    <a:pt x="249" y="158"/>
                    <a:pt x="244" y="163"/>
                    <a:pt x="238" y="163"/>
                  </a:cubicBezTo>
                  <a:cubicBezTo>
                    <a:pt x="165" y="163"/>
                    <a:pt x="165" y="163"/>
                    <a:pt x="165" y="163"/>
                  </a:cubicBezTo>
                  <a:cubicBezTo>
                    <a:pt x="159" y="163"/>
                    <a:pt x="154" y="158"/>
                    <a:pt x="154" y="152"/>
                  </a:cubicBezTo>
                  <a:cubicBezTo>
                    <a:pt x="154" y="97"/>
                    <a:pt x="154" y="97"/>
                    <a:pt x="154" y="97"/>
                  </a:cubicBezTo>
                  <a:cubicBezTo>
                    <a:pt x="154" y="91"/>
                    <a:pt x="159" y="86"/>
                    <a:pt x="165" y="86"/>
                  </a:cubicBezTo>
                  <a:cubicBezTo>
                    <a:pt x="238" y="86"/>
                    <a:pt x="238" y="86"/>
                    <a:pt x="238" y="86"/>
                  </a:cubicBezTo>
                  <a:cubicBezTo>
                    <a:pt x="244" y="86"/>
                    <a:pt x="249" y="91"/>
                    <a:pt x="249" y="97"/>
                  </a:cubicBezTo>
                  <a:lnTo>
                    <a:pt x="249" y="1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nvGrpSpPr>
          <p:cNvPr id="27" name="Group 1497"/>
          <p:cNvGrpSpPr/>
          <p:nvPr/>
        </p:nvGrpSpPr>
        <p:grpSpPr>
          <a:xfrm>
            <a:off x="1917389" y="3168495"/>
            <a:ext cx="457502" cy="534076"/>
            <a:chOff x="3497263" y="4408488"/>
            <a:chExt cx="369888" cy="431800"/>
          </a:xfrm>
          <a:solidFill>
            <a:srgbClr val="00B0F0"/>
          </a:solidFill>
        </p:grpSpPr>
        <p:sp>
          <p:nvSpPr>
            <p:cNvPr id="28" name="Freeform 57"/>
            <p:cNvSpPr>
              <a:spLocks/>
            </p:cNvSpPr>
            <p:nvPr/>
          </p:nvSpPr>
          <p:spPr bwMode="auto">
            <a:xfrm>
              <a:off x="3554413" y="4616450"/>
              <a:ext cx="74613" cy="182563"/>
            </a:xfrm>
            <a:custGeom>
              <a:avLst/>
              <a:gdLst>
                <a:gd name="T0" fmla="*/ 35 w 35"/>
                <a:gd name="T1" fmla="*/ 80 h 86"/>
                <a:gd name="T2" fmla="*/ 29 w 35"/>
                <a:gd name="T3" fmla="*/ 86 h 86"/>
                <a:gd name="T4" fmla="*/ 5 w 35"/>
                <a:gd name="T5" fmla="*/ 86 h 86"/>
                <a:gd name="T6" fmla="*/ 0 w 35"/>
                <a:gd name="T7" fmla="*/ 80 h 86"/>
                <a:gd name="T8" fmla="*/ 0 w 35"/>
                <a:gd name="T9" fmla="*/ 6 h 86"/>
                <a:gd name="T10" fmla="*/ 5 w 35"/>
                <a:gd name="T11" fmla="*/ 0 h 86"/>
                <a:gd name="T12" fmla="*/ 29 w 35"/>
                <a:gd name="T13" fmla="*/ 0 h 86"/>
                <a:gd name="T14" fmla="*/ 35 w 35"/>
                <a:gd name="T15" fmla="*/ 6 h 86"/>
                <a:gd name="T16" fmla="*/ 35 w 35"/>
                <a:gd name="T17" fmla="*/ 8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86">
                  <a:moveTo>
                    <a:pt x="35" y="80"/>
                  </a:moveTo>
                  <a:cubicBezTo>
                    <a:pt x="35" y="83"/>
                    <a:pt x="32" y="86"/>
                    <a:pt x="29" y="86"/>
                  </a:cubicBezTo>
                  <a:cubicBezTo>
                    <a:pt x="5" y="86"/>
                    <a:pt x="5" y="86"/>
                    <a:pt x="5" y="86"/>
                  </a:cubicBezTo>
                  <a:cubicBezTo>
                    <a:pt x="2" y="86"/>
                    <a:pt x="0" y="83"/>
                    <a:pt x="0" y="80"/>
                  </a:cubicBezTo>
                  <a:cubicBezTo>
                    <a:pt x="0" y="6"/>
                    <a:pt x="0" y="6"/>
                    <a:pt x="0" y="6"/>
                  </a:cubicBezTo>
                  <a:cubicBezTo>
                    <a:pt x="0" y="3"/>
                    <a:pt x="2" y="0"/>
                    <a:pt x="5" y="0"/>
                  </a:cubicBezTo>
                  <a:cubicBezTo>
                    <a:pt x="29" y="0"/>
                    <a:pt x="29" y="0"/>
                    <a:pt x="29" y="0"/>
                  </a:cubicBezTo>
                  <a:cubicBezTo>
                    <a:pt x="32" y="0"/>
                    <a:pt x="35" y="3"/>
                    <a:pt x="35" y="6"/>
                  </a:cubicBezTo>
                  <a:lnTo>
                    <a:pt x="35"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9" name="Freeform 58"/>
            <p:cNvSpPr>
              <a:spLocks/>
            </p:cNvSpPr>
            <p:nvPr/>
          </p:nvSpPr>
          <p:spPr bwMode="auto">
            <a:xfrm>
              <a:off x="3736976" y="4651375"/>
              <a:ext cx="74613" cy="147638"/>
            </a:xfrm>
            <a:custGeom>
              <a:avLst/>
              <a:gdLst>
                <a:gd name="T0" fmla="*/ 35 w 35"/>
                <a:gd name="T1" fmla="*/ 63 h 69"/>
                <a:gd name="T2" fmla="*/ 29 w 35"/>
                <a:gd name="T3" fmla="*/ 69 h 69"/>
                <a:gd name="T4" fmla="*/ 5 w 35"/>
                <a:gd name="T5" fmla="*/ 69 h 69"/>
                <a:gd name="T6" fmla="*/ 0 w 35"/>
                <a:gd name="T7" fmla="*/ 63 h 69"/>
                <a:gd name="T8" fmla="*/ 0 w 35"/>
                <a:gd name="T9" fmla="*/ 6 h 69"/>
                <a:gd name="T10" fmla="*/ 5 w 35"/>
                <a:gd name="T11" fmla="*/ 0 h 69"/>
                <a:gd name="T12" fmla="*/ 29 w 35"/>
                <a:gd name="T13" fmla="*/ 0 h 69"/>
                <a:gd name="T14" fmla="*/ 35 w 35"/>
                <a:gd name="T15" fmla="*/ 6 h 69"/>
                <a:gd name="T16" fmla="*/ 35 w 35"/>
                <a:gd name="T17" fmla="*/ 6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69">
                  <a:moveTo>
                    <a:pt x="35" y="63"/>
                  </a:moveTo>
                  <a:cubicBezTo>
                    <a:pt x="35" y="66"/>
                    <a:pt x="32" y="69"/>
                    <a:pt x="29" y="69"/>
                  </a:cubicBezTo>
                  <a:cubicBezTo>
                    <a:pt x="5" y="69"/>
                    <a:pt x="5" y="69"/>
                    <a:pt x="5" y="69"/>
                  </a:cubicBezTo>
                  <a:cubicBezTo>
                    <a:pt x="2" y="69"/>
                    <a:pt x="0" y="66"/>
                    <a:pt x="0" y="63"/>
                  </a:cubicBezTo>
                  <a:cubicBezTo>
                    <a:pt x="0" y="6"/>
                    <a:pt x="0" y="6"/>
                    <a:pt x="0" y="6"/>
                  </a:cubicBezTo>
                  <a:cubicBezTo>
                    <a:pt x="0" y="3"/>
                    <a:pt x="2" y="0"/>
                    <a:pt x="5" y="0"/>
                  </a:cubicBezTo>
                  <a:cubicBezTo>
                    <a:pt x="29" y="0"/>
                    <a:pt x="29" y="0"/>
                    <a:pt x="29" y="0"/>
                  </a:cubicBezTo>
                  <a:cubicBezTo>
                    <a:pt x="32" y="0"/>
                    <a:pt x="35" y="3"/>
                    <a:pt x="35" y="6"/>
                  </a:cubicBezTo>
                  <a:lnTo>
                    <a:pt x="35"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0" name="Freeform 59"/>
            <p:cNvSpPr>
              <a:spLocks/>
            </p:cNvSpPr>
            <p:nvPr/>
          </p:nvSpPr>
          <p:spPr bwMode="auto">
            <a:xfrm>
              <a:off x="3646488" y="4567238"/>
              <a:ext cx="73025" cy="231775"/>
            </a:xfrm>
            <a:custGeom>
              <a:avLst/>
              <a:gdLst>
                <a:gd name="T0" fmla="*/ 35 w 35"/>
                <a:gd name="T1" fmla="*/ 103 h 109"/>
                <a:gd name="T2" fmla="*/ 29 w 35"/>
                <a:gd name="T3" fmla="*/ 109 h 109"/>
                <a:gd name="T4" fmla="*/ 5 w 35"/>
                <a:gd name="T5" fmla="*/ 109 h 109"/>
                <a:gd name="T6" fmla="*/ 0 w 35"/>
                <a:gd name="T7" fmla="*/ 103 h 109"/>
                <a:gd name="T8" fmla="*/ 0 w 35"/>
                <a:gd name="T9" fmla="*/ 6 h 109"/>
                <a:gd name="T10" fmla="*/ 5 w 35"/>
                <a:gd name="T11" fmla="*/ 0 h 109"/>
                <a:gd name="T12" fmla="*/ 29 w 35"/>
                <a:gd name="T13" fmla="*/ 0 h 109"/>
                <a:gd name="T14" fmla="*/ 35 w 35"/>
                <a:gd name="T15" fmla="*/ 6 h 109"/>
                <a:gd name="T16" fmla="*/ 35 w 35"/>
                <a:gd name="T17" fmla="*/ 10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109">
                  <a:moveTo>
                    <a:pt x="35" y="103"/>
                  </a:moveTo>
                  <a:cubicBezTo>
                    <a:pt x="35" y="106"/>
                    <a:pt x="32" y="109"/>
                    <a:pt x="29" y="109"/>
                  </a:cubicBezTo>
                  <a:cubicBezTo>
                    <a:pt x="5" y="109"/>
                    <a:pt x="5" y="109"/>
                    <a:pt x="5" y="109"/>
                  </a:cubicBezTo>
                  <a:cubicBezTo>
                    <a:pt x="2" y="109"/>
                    <a:pt x="0" y="106"/>
                    <a:pt x="0" y="103"/>
                  </a:cubicBezTo>
                  <a:cubicBezTo>
                    <a:pt x="0" y="6"/>
                    <a:pt x="0" y="6"/>
                    <a:pt x="0" y="6"/>
                  </a:cubicBezTo>
                  <a:cubicBezTo>
                    <a:pt x="0" y="3"/>
                    <a:pt x="2" y="0"/>
                    <a:pt x="5" y="0"/>
                  </a:cubicBezTo>
                  <a:cubicBezTo>
                    <a:pt x="29" y="0"/>
                    <a:pt x="29" y="0"/>
                    <a:pt x="29" y="0"/>
                  </a:cubicBezTo>
                  <a:cubicBezTo>
                    <a:pt x="32" y="0"/>
                    <a:pt x="35" y="3"/>
                    <a:pt x="35" y="6"/>
                  </a:cubicBezTo>
                  <a:lnTo>
                    <a:pt x="35" y="1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1" name="Freeform 60"/>
            <p:cNvSpPr>
              <a:spLocks noEditPoints="1"/>
            </p:cNvSpPr>
            <p:nvPr/>
          </p:nvSpPr>
          <p:spPr bwMode="auto">
            <a:xfrm>
              <a:off x="3497263" y="4408488"/>
              <a:ext cx="369888" cy="431800"/>
            </a:xfrm>
            <a:custGeom>
              <a:avLst/>
              <a:gdLst>
                <a:gd name="T0" fmla="*/ 166 w 174"/>
                <a:gd name="T1" fmla="*/ 50 h 204"/>
                <a:gd name="T2" fmla="*/ 113 w 174"/>
                <a:gd name="T3" fmla="*/ 6 h 204"/>
                <a:gd name="T4" fmla="*/ 96 w 174"/>
                <a:gd name="T5" fmla="*/ 0 h 204"/>
                <a:gd name="T6" fmla="*/ 13 w 174"/>
                <a:gd name="T7" fmla="*/ 0 h 204"/>
                <a:gd name="T8" fmla="*/ 0 w 174"/>
                <a:gd name="T9" fmla="*/ 13 h 204"/>
                <a:gd name="T10" fmla="*/ 0 w 174"/>
                <a:gd name="T11" fmla="*/ 191 h 204"/>
                <a:gd name="T12" fmla="*/ 13 w 174"/>
                <a:gd name="T13" fmla="*/ 204 h 204"/>
                <a:gd name="T14" fmla="*/ 161 w 174"/>
                <a:gd name="T15" fmla="*/ 204 h 204"/>
                <a:gd name="T16" fmla="*/ 174 w 174"/>
                <a:gd name="T17" fmla="*/ 191 h 204"/>
                <a:gd name="T18" fmla="*/ 174 w 174"/>
                <a:gd name="T19" fmla="*/ 67 h 204"/>
                <a:gd name="T20" fmla="*/ 166 w 174"/>
                <a:gd name="T21" fmla="*/ 50 h 204"/>
                <a:gd name="T22" fmla="*/ 110 w 174"/>
                <a:gd name="T23" fmla="*/ 20 h 204"/>
                <a:gd name="T24" fmla="*/ 112 w 174"/>
                <a:gd name="T25" fmla="*/ 19 h 204"/>
                <a:gd name="T26" fmla="*/ 154 w 174"/>
                <a:gd name="T27" fmla="*/ 54 h 204"/>
                <a:gd name="T28" fmla="*/ 152 w 174"/>
                <a:gd name="T29" fmla="*/ 57 h 204"/>
                <a:gd name="T30" fmla="*/ 113 w 174"/>
                <a:gd name="T31" fmla="*/ 57 h 204"/>
                <a:gd name="T32" fmla="*/ 110 w 174"/>
                <a:gd name="T33" fmla="*/ 54 h 204"/>
                <a:gd name="T34" fmla="*/ 110 w 174"/>
                <a:gd name="T35" fmla="*/ 20 h 204"/>
                <a:gd name="T36" fmla="*/ 161 w 174"/>
                <a:gd name="T37" fmla="*/ 195 h 204"/>
                <a:gd name="T38" fmla="*/ 12 w 174"/>
                <a:gd name="T39" fmla="*/ 195 h 204"/>
                <a:gd name="T40" fmla="*/ 10 w 174"/>
                <a:gd name="T41" fmla="*/ 192 h 204"/>
                <a:gd name="T42" fmla="*/ 10 w 174"/>
                <a:gd name="T43" fmla="*/ 13 h 204"/>
                <a:gd name="T44" fmla="*/ 13 w 174"/>
                <a:gd name="T45" fmla="*/ 10 h 204"/>
                <a:gd name="T46" fmla="*/ 96 w 174"/>
                <a:gd name="T47" fmla="*/ 10 h 204"/>
                <a:gd name="T48" fmla="*/ 100 w 174"/>
                <a:gd name="T49" fmla="*/ 14 h 204"/>
                <a:gd name="T50" fmla="*/ 100 w 174"/>
                <a:gd name="T51" fmla="*/ 54 h 204"/>
                <a:gd name="T52" fmla="*/ 113 w 174"/>
                <a:gd name="T53" fmla="*/ 67 h 204"/>
                <a:gd name="T54" fmla="*/ 162 w 174"/>
                <a:gd name="T55" fmla="*/ 67 h 204"/>
                <a:gd name="T56" fmla="*/ 164 w 174"/>
                <a:gd name="T57" fmla="*/ 69 h 204"/>
                <a:gd name="T58" fmla="*/ 164 w 174"/>
                <a:gd name="T59" fmla="*/ 191 h 204"/>
                <a:gd name="T60" fmla="*/ 161 w 174"/>
                <a:gd name="T61" fmla="*/ 195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4" h="204">
                  <a:moveTo>
                    <a:pt x="166" y="50"/>
                  </a:moveTo>
                  <a:cubicBezTo>
                    <a:pt x="113" y="6"/>
                    <a:pt x="113" y="6"/>
                    <a:pt x="113" y="6"/>
                  </a:cubicBezTo>
                  <a:cubicBezTo>
                    <a:pt x="109" y="3"/>
                    <a:pt x="102" y="0"/>
                    <a:pt x="96" y="0"/>
                  </a:cubicBezTo>
                  <a:cubicBezTo>
                    <a:pt x="13" y="0"/>
                    <a:pt x="13" y="0"/>
                    <a:pt x="13" y="0"/>
                  </a:cubicBezTo>
                  <a:cubicBezTo>
                    <a:pt x="6" y="0"/>
                    <a:pt x="0" y="6"/>
                    <a:pt x="0" y="13"/>
                  </a:cubicBezTo>
                  <a:cubicBezTo>
                    <a:pt x="0" y="13"/>
                    <a:pt x="0" y="153"/>
                    <a:pt x="0" y="191"/>
                  </a:cubicBezTo>
                  <a:cubicBezTo>
                    <a:pt x="0" y="204"/>
                    <a:pt x="13" y="204"/>
                    <a:pt x="13" y="204"/>
                  </a:cubicBezTo>
                  <a:cubicBezTo>
                    <a:pt x="45" y="204"/>
                    <a:pt x="161" y="204"/>
                    <a:pt x="161" y="204"/>
                  </a:cubicBezTo>
                  <a:cubicBezTo>
                    <a:pt x="168" y="204"/>
                    <a:pt x="174" y="198"/>
                    <a:pt x="174" y="191"/>
                  </a:cubicBezTo>
                  <a:cubicBezTo>
                    <a:pt x="174" y="67"/>
                    <a:pt x="174" y="67"/>
                    <a:pt x="174" y="67"/>
                  </a:cubicBezTo>
                  <a:cubicBezTo>
                    <a:pt x="174" y="61"/>
                    <a:pt x="171" y="53"/>
                    <a:pt x="166" y="50"/>
                  </a:cubicBezTo>
                  <a:close/>
                  <a:moveTo>
                    <a:pt x="110" y="20"/>
                  </a:moveTo>
                  <a:cubicBezTo>
                    <a:pt x="110" y="16"/>
                    <a:pt x="112" y="19"/>
                    <a:pt x="112" y="19"/>
                  </a:cubicBezTo>
                  <a:cubicBezTo>
                    <a:pt x="154" y="54"/>
                    <a:pt x="154" y="54"/>
                    <a:pt x="154" y="54"/>
                  </a:cubicBezTo>
                  <a:cubicBezTo>
                    <a:pt x="154" y="54"/>
                    <a:pt x="157" y="57"/>
                    <a:pt x="152" y="57"/>
                  </a:cubicBezTo>
                  <a:cubicBezTo>
                    <a:pt x="142" y="57"/>
                    <a:pt x="113" y="57"/>
                    <a:pt x="113" y="57"/>
                  </a:cubicBezTo>
                  <a:cubicBezTo>
                    <a:pt x="111" y="57"/>
                    <a:pt x="110" y="56"/>
                    <a:pt x="110" y="54"/>
                  </a:cubicBezTo>
                  <a:cubicBezTo>
                    <a:pt x="110" y="54"/>
                    <a:pt x="110" y="28"/>
                    <a:pt x="110" y="20"/>
                  </a:cubicBezTo>
                  <a:close/>
                  <a:moveTo>
                    <a:pt x="161" y="195"/>
                  </a:moveTo>
                  <a:cubicBezTo>
                    <a:pt x="161" y="195"/>
                    <a:pt x="42" y="195"/>
                    <a:pt x="12" y="195"/>
                  </a:cubicBezTo>
                  <a:cubicBezTo>
                    <a:pt x="12" y="195"/>
                    <a:pt x="10" y="195"/>
                    <a:pt x="10" y="192"/>
                  </a:cubicBezTo>
                  <a:cubicBezTo>
                    <a:pt x="10" y="156"/>
                    <a:pt x="10" y="13"/>
                    <a:pt x="10" y="13"/>
                  </a:cubicBezTo>
                  <a:cubicBezTo>
                    <a:pt x="10" y="11"/>
                    <a:pt x="11" y="10"/>
                    <a:pt x="13" y="10"/>
                  </a:cubicBezTo>
                  <a:cubicBezTo>
                    <a:pt x="96" y="10"/>
                    <a:pt x="96" y="10"/>
                    <a:pt x="96" y="10"/>
                  </a:cubicBezTo>
                  <a:cubicBezTo>
                    <a:pt x="97" y="10"/>
                    <a:pt x="100" y="10"/>
                    <a:pt x="100" y="14"/>
                  </a:cubicBezTo>
                  <a:cubicBezTo>
                    <a:pt x="100" y="54"/>
                    <a:pt x="100" y="54"/>
                    <a:pt x="100" y="54"/>
                  </a:cubicBezTo>
                  <a:cubicBezTo>
                    <a:pt x="100" y="61"/>
                    <a:pt x="106" y="67"/>
                    <a:pt x="113" y="67"/>
                  </a:cubicBezTo>
                  <a:cubicBezTo>
                    <a:pt x="162" y="67"/>
                    <a:pt x="162" y="67"/>
                    <a:pt x="162" y="67"/>
                  </a:cubicBezTo>
                  <a:cubicBezTo>
                    <a:pt x="163" y="67"/>
                    <a:pt x="164" y="67"/>
                    <a:pt x="164" y="69"/>
                  </a:cubicBezTo>
                  <a:cubicBezTo>
                    <a:pt x="164" y="70"/>
                    <a:pt x="164" y="191"/>
                    <a:pt x="164" y="191"/>
                  </a:cubicBezTo>
                  <a:cubicBezTo>
                    <a:pt x="164" y="193"/>
                    <a:pt x="163" y="195"/>
                    <a:pt x="161" y="1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nvGrpSpPr>
          <p:cNvPr id="32" name="Group 1495"/>
          <p:cNvGrpSpPr/>
          <p:nvPr/>
        </p:nvGrpSpPr>
        <p:grpSpPr>
          <a:xfrm>
            <a:off x="4558237" y="3786830"/>
            <a:ext cx="529168" cy="453574"/>
            <a:chOff x="2025651" y="4484688"/>
            <a:chExt cx="388938" cy="333375"/>
          </a:xfrm>
          <a:solidFill>
            <a:srgbClr val="00B0F0"/>
          </a:solidFill>
        </p:grpSpPr>
        <p:sp>
          <p:nvSpPr>
            <p:cNvPr id="33" name="Freeform 48"/>
            <p:cNvSpPr>
              <a:spLocks/>
            </p:cNvSpPr>
            <p:nvPr/>
          </p:nvSpPr>
          <p:spPr bwMode="auto">
            <a:xfrm>
              <a:off x="2157413" y="4484688"/>
              <a:ext cx="125413" cy="80963"/>
            </a:xfrm>
            <a:custGeom>
              <a:avLst/>
              <a:gdLst>
                <a:gd name="T0" fmla="*/ 56 w 59"/>
                <a:gd name="T1" fmla="*/ 15 h 38"/>
                <a:gd name="T2" fmla="*/ 46 w 59"/>
                <a:gd name="T3" fmla="*/ 15 h 38"/>
                <a:gd name="T4" fmla="*/ 45 w 59"/>
                <a:gd name="T5" fmla="*/ 13 h 38"/>
                <a:gd name="T6" fmla="*/ 29 w 59"/>
                <a:gd name="T7" fmla="*/ 0 h 38"/>
                <a:gd name="T8" fmla="*/ 13 w 59"/>
                <a:gd name="T9" fmla="*/ 13 h 38"/>
                <a:gd name="T10" fmla="*/ 12 w 59"/>
                <a:gd name="T11" fmla="*/ 15 h 38"/>
                <a:gd name="T12" fmla="*/ 2 w 59"/>
                <a:gd name="T13" fmla="*/ 15 h 38"/>
                <a:gd name="T14" fmla="*/ 0 w 59"/>
                <a:gd name="T15" fmla="*/ 18 h 38"/>
                <a:gd name="T16" fmla="*/ 2 w 59"/>
                <a:gd name="T17" fmla="*/ 36 h 38"/>
                <a:gd name="T18" fmla="*/ 6 w 59"/>
                <a:gd name="T19" fmla="*/ 38 h 38"/>
                <a:gd name="T20" fmla="*/ 53 w 59"/>
                <a:gd name="T21" fmla="*/ 38 h 38"/>
                <a:gd name="T22" fmla="*/ 56 w 59"/>
                <a:gd name="T23" fmla="*/ 36 h 38"/>
                <a:gd name="T24" fmla="*/ 58 w 59"/>
                <a:gd name="T25" fmla="*/ 18 h 38"/>
                <a:gd name="T26" fmla="*/ 56 w 59"/>
                <a:gd name="T27" fmla="*/ 1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 h="38">
                  <a:moveTo>
                    <a:pt x="56" y="15"/>
                  </a:moveTo>
                  <a:cubicBezTo>
                    <a:pt x="46" y="15"/>
                    <a:pt x="46" y="15"/>
                    <a:pt x="46" y="15"/>
                  </a:cubicBezTo>
                  <a:cubicBezTo>
                    <a:pt x="45" y="15"/>
                    <a:pt x="45" y="14"/>
                    <a:pt x="45" y="13"/>
                  </a:cubicBezTo>
                  <a:cubicBezTo>
                    <a:pt x="44" y="6"/>
                    <a:pt x="37" y="0"/>
                    <a:pt x="29" y="0"/>
                  </a:cubicBezTo>
                  <a:cubicBezTo>
                    <a:pt x="21" y="0"/>
                    <a:pt x="15" y="6"/>
                    <a:pt x="13" y="13"/>
                  </a:cubicBezTo>
                  <a:cubicBezTo>
                    <a:pt x="13" y="14"/>
                    <a:pt x="13" y="15"/>
                    <a:pt x="12" y="15"/>
                  </a:cubicBezTo>
                  <a:cubicBezTo>
                    <a:pt x="2" y="15"/>
                    <a:pt x="2" y="15"/>
                    <a:pt x="2" y="15"/>
                  </a:cubicBezTo>
                  <a:cubicBezTo>
                    <a:pt x="1" y="15"/>
                    <a:pt x="0" y="16"/>
                    <a:pt x="0" y="18"/>
                  </a:cubicBezTo>
                  <a:cubicBezTo>
                    <a:pt x="2" y="36"/>
                    <a:pt x="2" y="36"/>
                    <a:pt x="2" y="36"/>
                  </a:cubicBezTo>
                  <a:cubicBezTo>
                    <a:pt x="3" y="37"/>
                    <a:pt x="4" y="38"/>
                    <a:pt x="6" y="38"/>
                  </a:cubicBezTo>
                  <a:cubicBezTo>
                    <a:pt x="53" y="38"/>
                    <a:pt x="53" y="38"/>
                    <a:pt x="53" y="38"/>
                  </a:cubicBezTo>
                  <a:cubicBezTo>
                    <a:pt x="54" y="38"/>
                    <a:pt x="56" y="37"/>
                    <a:pt x="56" y="36"/>
                  </a:cubicBezTo>
                  <a:cubicBezTo>
                    <a:pt x="58" y="18"/>
                    <a:pt x="58" y="18"/>
                    <a:pt x="58" y="18"/>
                  </a:cubicBezTo>
                  <a:cubicBezTo>
                    <a:pt x="59" y="16"/>
                    <a:pt x="58" y="15"/>
                    <a:pt x="56"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4" name="Freeform 49"/>
            <p:cNvSpPr>
              <a:spLocks/>
            </p:cNvSpPr>
            <p:nvPr/>
          </p:nvSpPr>
          <p:spPr bwMode="auto">
            <a:xfrm>
              <a:off x="2243138" y="4624388"/>
              <a:ext cx="115888" cy="12700"/>
            </a:xfrm>
            <a:custGeom>
              <a:avLst/>
              <a:gdLst>
                <a:gd name="T0" fmla="*/ 52 w 55"/>
                <a:gd name="T1" fmla="*/ 6 h 6"/>
                <a:gd name="T2" fmla="*/ 3 w 55"/>
                <a:gd name="T3" fmla="*/ 6 h 6"/>
                <a:gd name="T4" fmla="*/ 0 w 55"/>
                <a:gd name="T5" fmla="*/ 3 h 6"/>
                <a:gd name="T6" fmla="*/ 3 w 55"/>
                <a:gd name="T7" fmla="*/ 0 h 6"/>
                <a:gd name="T8" fmla="*/ 52 w 55"/>
                <a:gd name="T9" fmla="*/ 0 h 6"/>
                <a:gd name="T10" fmla="*/ 55 w 55"/>
                <a:gd name="T11" fmla="*/ 3 h 6"/>
                <a:gd name="T12" fmla="*/ 52 w 55"/>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55" h="6">
                  <a:moveTo>
                    <a:pt x="52" y="6"/>
                  </a:moveTo>
                  <a:cubicBezTo>
                    <a:pt x="3" y="6"/>
                    <a:pt x="3" y="6"/>
                    <a:pt x="3" y="6"/>
                  </a:cubicBezTo>
                  <a:cubicBezTo>
                    <a:pt x="1" y="6"/>
                    <a:pt x="0" y="5"/>
                    <a:pt x="0" y="3"/>
                  </a:cubicBezTo>
                  <a:cubicBezTo>
                    <a:pt x="0" y="1"/>
                    <a:pt x="1" y="0"/>
                    <a:pt x="3" y="0"/>
                  </a:cubicBezTo>
                  <a:cubicBezTo>
                    <a:pt x="52" y="0"/>
                    <a:pt x="52" y="0"/>
                    <a:pt x="52" y="0"/>
                  </a:cubicBezTo>
                  <a:cubicBezTo>
                    <a:pt x="53" y="0"/>
                    <a:pt x="55" y="1"/>
                    <a:pt x="55" y="3"/>
                  </a:cubicBezTo>
                  <a:cubicBezTo>
                    <a:pt x="55" y="5"/>
                    <a:pt x="53" y="6"/>
                    <a:pt x="5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5" name="Freeform 50"/>
            <p:cNvSpPr>
              <a:spLocks/>
            </p:cNvSpPr>
            <p:nvPr/>
          </p:nvSpPr>
          <p:spPr bwMode="auto">
            <a:xfrm>
              <a:off x="2243138" y="4675188"/>
              <a:ext cx="115888" cy="12700"/>
            </a:xfrm>
            <a:custGeom>
              <a:avLst/>
              <a:gdLst>
                <a:gd name="T0" fmla="*/ 52 w 55"/>
                <a:gd name="T1" fmla="*/ 6 h 6"/>
                <a:gd name="T2" fmla="*/ 3 w 55"/>
                <a:gd name="T3" fmla="*/ 6 h 6"/>
                <a:gd name="T4" fmla="*/ 0 w 55"/>
                <a:gd name="T5" fmla="*/ 3 h 6"/>
                <a:gd name="T6" fmla="*/ 3 w 55"/>
                <a:gd name="T7" fmla="*/ 0 h 6"/>
                <a:gd name="T8" fmla="*/ 52 w 55"/>
                <a:gd name="T9" fmla="*/ 0 h 6"/>
                <a:gd name="T10" fmla="*/ 55 w 55"/>
                <a:gd name="T11" fmla="*/ 3 h 6"/>
                <a:gd name="T12" fmla="*/ 52 w 55"/>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55" h="6">
                  <a:moveTo>
                    <a:pt x="52" y="6"/>
                  </a:moveTo>
                  <a:cubicBezTo>
                    <a:pt x="3" y="6"/>
                    <a:pt x="3" y="6"/>
                    <a:pt x="3" y="6"/>
                  </a:cubicBezTo>
                  <a:cubicBezTo>
                    <a:pt x="1" y="6"/>
                    <a:pt x="0" y="4"/>
                    <a:pt x="0" y="3"/>
                  </a:cubicBezTo>
                  <a:cubicBezTo>
                    <a:pt x="0" y="1"/>
                    <a:pt x="1" y="0"/>
                    <a:pt x="3" y="0"/>
                  </a:cubicBezTo>
                  <a:cubicBezTo>
                    <a:pt x="52" y="0"/>
                    <a:pt x="52" y="0"/>
                    <a:pt x="52" y="0"/>
                  </a:cubicBezTo>
                  <a:cubicBezTo>
                    <a:pt x="53" y="0"/>
                    <a:pt x="55" y="1"/>
                    <a:pt x="55" y="3"/>
                  </a:cubicBezTo>
                  <a:cubicBezTo>
                    <a:pt x="55" y="4"/>
                    <a:pt x="53" y="6"/>
                    <a:pt x="5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6" name="Freeform 51"/>
            <p:cNvSpPr>
              <a:spLocks/>
            </p:cNvSpPr>
            <p:nvPr/>
          </p:nvSpPr>
          <p:spPr bwMode="auto">
            <a:xfrm>
              <a:off x="2243138" y="4724400"/>
              <a:ext cx="115888" cy="12700"/>
            </a:xfrm>
            <a:custGeom>
              <a:avLst/>
              <a:gdLst>
                <a:gd name="T0" fmla="*/ 52 w 55"/>
                <a:gd name="T1" fmla="*/ 6 h 6"/>
                <a:gd name="T2" fmla="*/ 3 w 55"/>
                <a:gd name="T3" fmla="*/ 6 h 6"/>
                <a:gd name="T4" fmla="*/ 0 w 55"/>
                <a:gd name="T5" fmla="*/ 3 h 6"/>
                <a:gd name="T6" fmla="*/ 3 w 55"/>
                <a:gd name="T7" fmla="*/ 0 h 6"/>
                <a:gd name="T8" fmla="*/ 52 w 55"/>
                <a:gd name="T9" fmla="*/ 0 h 6"/>
                <a:gd name="T10" fmla="*/ 55 w 55"/>
                <a:gd name="T11" fmla="*/ 3 h 6"/>
                <a:gd name="T12" fmla="*/ 52 w 55"/>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55" h="6">
                  <a:moveTo>
                    <a:pt x="52" y="6"/>
                  </a:moveTo>
                  <a:cubicBezTo>
                    <a:pt x="3" y="6"/>
                    <a:pt x="3" y="6"/>
                    <a:pt x="3" y="6"/>
                  </a:cubicBezTo>
                  <a:cubicBezTo>
                    <a:pt x="1" y="6"/>
                    <a:pt x="0" y="5"/>
                    <a:pt x="0" y="3"/>
                  </a:cubicBezTo>
                  <a:cubicBezTo>
                    <a:pt x="0" y="2"/>
                    <a:pt x="1" y="0"/>
                    <a:pt x="3" y="0"/>
                  </a:cubicBezTo>
                  <a:cubicBezTo>
                    <a:pt x="52" y="0"/>
                    <a:pt x="52" y="0"/>
                    <a:pt x="52" y="0"/>
                  </a:cubicBezTo>
                  <a:cubicBezTo>
                    <a:pt x="53" y="0"/>
                    <a:pt x="55" y="2"/>
                    <a:pt x="55" y="3"/>
                  </a:cubicBezTo>
                  <a:cubicBezTo>
                    <a:pt x="55" y="5"/>
                    <a:pt x="53" y="6"/>
                    <a:pt x="5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7" name="Freeform 52"/>
            <p:cNvSpPr>
              <a:spLocks/>
            </p:cNvSpPr>
            <p:nvPr/>
          </p:nvSpPr>
          <p:spPr bwMode="auto">
            <a:xfrm>
              <a:off x="2025651" y="4524375"/>
              <a:ext cx="388938" cy="293688"/>
            </a:xfrm>
            <a:custGeom>
              <a:avLst/>
              <a:gdLst>
                <a:gd name="T0" fmla="*/ 175 w 183"/>
                <a:gd name="T1" fmla="*/ 0 h 138"/>
                <a:gd name="T2" fmla="*/ 133 w 183"/>
                <a:gd name="T3" fmla="*/ 0 h 138"/>
                <a:gd name="T4" fmla="*/ 131 w 183"/>
                <a:gd name="T5" fmla="*/ 2 h 138"/>
                <a:gd name="T6" fmla="*/ 130 w 183"/>
                <a:gd name="T7" fmla="*/ 11 h 138"/>
                <a:gd name="T8" fmla="*/ 131 w 183"/>
                <a:gd name="T9" fmla="*/ 12 h 138"/>
                <a:gd name="T10" fmla="*/ 164 w 183"/>
                <a:gd name="T11" fmla="*/ 12 h 138"/>
                <a:gd name="T12" fmla="*/ 171 w 183"/>
                <a:gd name="T13" fmla="*/ 20 h 138"/>
                <a:gd name="T14" fmla="*/ 171 w 183"/>
                <a:gd name="T15" fmla="*/ 119 h 138"/>
                <a:gd name="T16" fmla="*/ 164 w 183"/>
                <a:gd name="T17" fmla="*/ 126 h 138"/>
                <a:gd name="T18" fmla="*/ 19 w 183"/>
                <a:gd name="T19" fmla="*/ 126 h 138"/>
                <a:gd name="T20" fmla="*/ 11 w 183"/>
                <a:gd name="T21" fmla="*/ 119 h 138"/>
                <a:gd name="T22" fmla="*/ 11 w 183"/>
                <a:gd name="T23" fmla="*/ 20 h 138"/>
                <a:gd name="T24" fmla="*/ 19 w 183"/>
                <a:gd name="T25" fmla="*/ 12 h 138"/>
                <a:gd name="T26" fmla="*/ 51 w 183"/>
                <a:gd name="T27" fmla="*/ 12 h 138"/>
                <a:gd name="T28" fmla="*/ 52 w 183"/>
                <a:gd name="T29" fmla="*/ 11 h 138"/>
                <a:gd name="T30" fmla="*/ 51 w 183"/>
                <a:gd name="T31" fmla="*/ 2 h 138"/>
                <a:gd name="T32" fmla="*/ 49 w 183"/>
                <a:gd name="T33" fmla="*/ 0 h 138"/>
                <a:gd name="T34" fmla="*/ 7 w 183"/>
                <a:gd name="T35" fmla="*/ 0 h 138"/>
                <a:gd name="T36" fmla="*/ 0 w 183"/>
                <a:gd name="T37" fmla="*/ 8 h 138"/>
                <a:gd name="T38" fmla="*/ 0 w 183"/>
                <a:gd name="T39" fmla="*/ 130 h 138"/>
                <a:gd name="T40" fmla="*/ 7 w 183"/>
                <a:gd name="T41" fmla="*/ 138 h 138"/>
                <a:gd name="T42" fmla="*/ 175 w 183"/>
                <a:gd name="T43" fmla="*/ 138 h 138"/>
                <a:gd name="T44" fmla="*/ 183 w 183"/>
                <a:gd name="T45" fmla="*/ 130 h 138"/>
                <a:gd name="T46" fmla="*/ 183 w 183"/>
                <a:gd name="T47" fmla="*/ 8 h 138"/>
                <a:gd name="T48" fmla="*/ 175 w 183"/>
                <a:gd name="T49"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3" h="138">
                  <a:moveTo>
                    <a:pt x="175" y="0"/>
                  </a:moveTo>
                  <a:cubicBezTo>
                    <a:pt x="175" y="0"/>
                    <a:pt x="145" y="0"/>
                    <a:pt x="133" y="0"/>
                  </a:cubicBezTo>
                  <a:cubicBezTo>
                    <a:pt x="131" y="0"/>
                    <a:pt x="131" y="2"/>
                    <a:pt x="131" y="2"/>
                  </a:cubicBezTo>
                  <a:cubicBezTo>
                    <a:pt x="130" y="11"/>
                    <a:pt x="130" y="11"/>
                    <a:pt x="130" y="11"/>
                  </a:cubicBezTo>
                  <a:cubicBezTo>
                    <a:pt x="130" y="11"/>
                    <a:pt x="130" y="12"/>
                    <a:pt x="131" y="12"/>
                  </a:cubicBezTo>
                  <a:cubicBezTo>
                    <a:pt x="140" y="12"/>
                    <a:pt x="164" y="12"/>
                    <a:pt x="164" y="12"/>
                  </a:cubicBezTo>
                  <a:cubicBezTo>
                    <a:pt x="168" y="12"/>
                    <a:pt x="171" y="15"/>
                    <a:pt x="171" y="20"/>
                  </a:cubicBezTo>
                  <a:cubicBezTo>
                    <a:pt x="171" y="119"/>
                    <a:pt x="171" y="119"/>
                    <a:pt x="171" y="119"/>
                  </a:cubicBezTo>
                  <a:cubicBezTo>
                    <a:pt x="171" y="123"/>
                    <a:pt x="168" y="126"/>
                    <a:pt x="164" y="126"/>
                  </a:cubicBezTo>
                  <a:cubicBezTo>
                    <a:pt x="19" y="126"/>
                    <a:pt x="19" y="126"/>
                    <a:pt x="19" y="126"/>
                  </a:cubicBezTo>
                  <a:cubicBezTo>
                    <a:pt x="15" y="126"/>
                    <a:pt x="11" y="123"/>
                    <a:pt x="11" y="119"/>
                  </a:cubicBezTo>
                  <a:cubicBezTo>
                    <a:pt x="11" y="20"/>
                    <a:pt x="11" y="20"/>
                    <a:pt x="11" y="20"/>
                  </a:cubicBezTo>
                  <a:cubicBezTo>
                    <a:pt x="11" y="15"/>
                    <a:pt x="15" y="12"/>
                    <a:pt x="19" y="12"/>
                  </a:cubicBezTo>
                  <a:cubicBezTo>
                    <a:pt x="19" y="12"/>
                    <a:pt x="42" y="12"/>
                    <a:pt x="51" y="12"/>
                  </a:cubicBezTo>
                  <a:cubicBezTo>
                    <a:pt x="52" y="12"/>
                    <a:pt x="52" y="11"/>
                    <a:pt x="52" y="11"/>
                  </a:cubicBezTo>
                  <a:cubicBezTo>
                    <a:pt x="51" y="2"/>
                    <a:pt x="51" y="2"/>
                    <a:pt x="51" y="2"/>
                  </a:cubicBezTo>
                  <a:cubicBezTo>
                    <a:pt x="51" y="2"/>
                    <a:pt x="50" y="0"/>
                    <a:pt x="49" y="0"/>
                  </a:cubicBezTo>
                  <a:cubicBezTo>
                    <a:pt x="37" y="0"/>
                    <a:pt x="7" y="0"/>
                    <a:pt x="7" y="0"/>
                  </a:cubicBezTo>
                  <a:cubicBezTo>
                    <a:pt x="3" y="0"/>
                    <a:pt x="0" y="4"/>
                    <a:pt x="0" y="8"/>
                  </a:cubicBezTo>
                  <a:cubicBezTo>
                    <a:pt x="0" y="130"/>
                    <a:pt x="0" y="130"/>
                    <a:pt x="0" y="130"/>
                  </a:cubicBezTo>
                  <a:cubicBezTo>
                    <a:pt x="0" y="135"/>
                    <a:pt x="3" y="138"/>
                    <a:pt x="7" y="138"/>
                  </a:cubicBezTo>
                  <a:cubicBezTo>
                    <a:pt x="175" y="138"/>
                    <a:pt x="175" y="138"/>
                    <a:pt x="175" y="138"/>
                  </a:cubicBezTo>
                  <a:cubicBezTo>
                    <a:pt x="179" y="138"/>
                    <a:pt x="183" y="135"/>
                    <a:pt x="183" y="130"/>
                  </a:cubicBezTo>
                  <a:cubicBezTo>
                    <a:pt x="183" y="8"/>
                    <a:pt x="183" y="8"/>
                    <a:pt x="183" y="8"/>
                  </a:cubicBezTo>
                  <a:cubicBezTo>
                    <a:pt x="183" y="4"/>
                    <a:pt x="179" y="0"/>
                    <a:pt x="17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8" name="Oval 53"/>
            <p:cNvSpPr>
              <a:spLocks noChangeArrowheads="1"/>
            </p:cNvSpPr>
            <p:nvPr/>
          </p:nvSpPr>
          <p:spPr bwMode="auto">
            <a:xfrm>
              <a:off x="2116138" y="4603750"/>
              <a:ext cx="63500" cy="603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9" name="Freeform 54"/>
            <p:cNvSpPr>
              <a:spLocks/>
            </p:cNvSpPr>
            <p:nvPr/>
          </p:nvSpPr>
          <p:spPr bwMode="auto">
            <a:xfrm>
              <a:off x="2085976" y="4675188"/>
              <a:ext cx="120650" cy="68263"/>
            </a:xfrm>
            <a:custGeom>
              <a:avLst/>
              <a:gdLst>
                <a:gd name="T0" fmla="*/ 57 w 57"/>
                <a:gd name="T1" fmla="*/ 31 h 32"/>
                <a:gd name="T2" fmla="*/ 47 w 57"/>
                <a:gd name="T3" fmla="*/ 5 h 32"/>
                <a:gd name="T4" fmla="*/ 41 w 57"/>
                <a:gd name="T5" fmla="*/ 0 h 32"/>
                <a:gd name="T6" fmla="*/ 40 w 57"/>
                <a:gd name="T7" fmla="*/ 0 h 32"/>
                <a:gd name="T8" fmla="*/ 37 w 57"/>
                <a:gd name="T9" fmla="*/ 0 h 32"/>
                <a:gd name="T10" fmla="*/ 20 w 57"/>
                <a:gd name="T11" fmla="*/ 0 h 32"/>
                <a:gd name="T12" fmla="*/ 18 w 57"/>
                <a:gd name="T13" fmla="*/ 0 h 32"/>
                <a:gd name="T14" fmla="*/ 17 w 57"/>
                <a:gd name="T15" fmla="*/ 0 h 32"/>
                <a:gd name="T16" fmla="*/ 11 w 57"/>
                <a:gd name="T17" fmla="*/ 5 h 32"/>
                <a:gd name="T18" fmla="*/ 1 w 57"/>
                <a:gd name="T19" fmla="*/ 31 h 32"/>
                <a:gd name="T20" fmla="*/ 2 w 57"/>
                <a:gd name="T21" fmla="*/ 32 h 32"/>
                <a:gd name="T22" fmla="*/ 56 w 57"/>
                <a:gd name="T23" fmla="*/ 32 h 32"/>
                <a:gd name="T24" fmla="*/ 57 w 57"/>
                <a:gd name="T25"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32">
                  <a:moveTo>
                    <a:pt x="57" y="31"/>
                  </a:moveTo>
                  <a:cubicBezTo>
                    <a:pt x="47" y="5"/>
                    <a:pt x="47" y="5"/>
                    <a:pt x="47" y="5"/>
                  </a:cubicBezTo>
                  <a:cubicBezTo>
                    <a:pt x="47" y="4"/>
                    <a:pt x="45" y="0"/>
                    <a:pt x="41" y="0"/>
                  </a:cubicBezTo>
                  <a:cubicBezTo>
                    <a:pt x="40" y="0"/>
                    <a:pt x="40" y="0"/>
                    <a:pt x="40" y="0"/>
                  </a:cubicBezTo>
                  <a:cubicBezTo>
                    <a:pt x="39" y="0"/>
                    <a:pt x="38" y="0"/>
                    <a:pt x="37" y="0"/>
                  </a:cubicBezTo>
                  <a:cubicBezTo>
                    <a:pt x="20" y="0"/>
                    <a:pt x="20" y="0"/>
                    <a:pt x="20" y="0"/>
                  </a:cubicBezTo>
                  <a:cubicBezTo>
                    <a:pt x="19" y="0"/>
                    <a:pt x="18" y="0"/>
                    <a:pt x="18" y="0"/>
                  </a:cubicBezTo>
                  <a:cubicBezTo>
                    <a:pt x="18" y="0"/>
                    <a:pt x="18" y="0"/>
                    <a:pt x="17" y="0"/>
                  </a:cubicBezTo>
                  <a:cubicBezTo>
                    <a:pt x="12" y="0"/>
                    <a:pt x="11" y="4"/>
                    <a:pt x="11" y="5"/>
                  </a:cubicBezTo>
                  <a:cubicBezTo>
                    <a:pt x="1" y="31"/>
                    <a:pt x="1" y="31"/>
                    <a:pt x="1" y="31"/>
                  </a:cubicBezTo>
                  <a:cubicBezTo>
                    <a:pt x="1" y="31"/>
                    <a:pt x="0" y="32"/>
                    <a:pt x="2" y="32"/>
                  </a:cubicBezTo>
                  <a:cubicBezTo>
                    <a:pt x="56" y="32"/>
                    <a:pt x="56" y="32"/>
                    <a:pt x="56" y="32"/>
                  </a:cubicBezTo>
                  <a:cubicBezTo>
                    <a:pt x="57" y="32"/>
                    <a:pt x="57" y="31"/>
                    <a:pt x="57"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cxnSp>
        <p:nvCxnSpPr>
          <p:cNvPr id="40" name="直接连接符 39"/>
          <p:cNvCxnSpPr/>
          <p:nvPr/>
        </p:nvCxnSpPr>
        <p:spPr>
          <a:xfrm>
            <a:off x="2146140" y="3948820"/>
            <a:ext cx="0" cy="593200"/>
          </a:xfrm>
          <a:prstGeom prst="line">
            <a:avLst/>
          </a:prstGeom>
          <a:ln>
            <a:solidFill>
              <a:srgbClr val="00B0F0"/>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4791502" y="2959204"/>
            <a:ext cx="0" cy="593200"/>
          </a:xfrm>
          <a:prstGeom prst="line">
            <a:avLst/>
          </a:prstGeom>
          <a:ln>
            <a:solidFill>
              <a:srgbClr val="00B0F0"/>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7495963" y="3918154"/>
            <a:ext cx="0" cy="593200"/>
          </a:xfrm>
          <a:prstGeom prst="line">
            <a:avLst/>
          </a:prstGeom>
          <a:ln>
            <a:solidFill>
              <a:srgbClr val="00B0F0"/>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10141325" y="2928538"/>
            <a:ext cx="0" cy="593200"/>
          </a:xfrm>
          <a:prstGeom prst="line">
            <a:avLst/>
          </a:prstGeom>
          <a:ln>
            <a:solidFill>
              <a:srgbClr val="00B0F0"/>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1001349" y="4741251"/>
            <a:ext cx="2341458" cy="830997"/>
            <a:chOff x="1181231" y="4771231"/>
            <a:chExt cx="2341458" cy="830997"/>
          </a:xfrm>
        </p:grpSpPr>
        <p:sp>
          <p:nvSpPr>
            <p:cNvPr id="44" name="文本框 43"/>
            <p:cNvSpPr txBox="1"/>
            <p:nvPr/>
          </p:nvSpPr>
          <p:spPr>
            <a:xfrm>
              <a:off x="1644074" y="4771231"/>
              <a:ext cx="1415772" cy="461665"/>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添加标题</a:t>
              </a:r>
            </a:p>
          </p:txBody>
        </p:sp>
        <p:sp>
          <p:nvSpPr>
            <p:cNvPr id="45" name="矩形 44"/>
            <p:cNvSpPr/>
            <p:nvPr/>
          </p:nvSpPr>
          <p:spPr>
            <a:xfrm>
              <a:off x="1181231" y="5232896"/>
              <a:ext cx="2341458" cy="369332"/>
            </a:xfrm>
            <a:prstGeom prst="rect">
              <a:avLst/>
            </a:prstGeom>
          </p:spPr>
          <p:txBody>
            <a:bodyPr wrap="square">
              <a:spAutoFit/>
            </a:bodyPr>
            <a:lstStyle/>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点击添加文字文本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6322254" y="4741251"/>
            <a:ext cx="2341458" cy="830997"/>
            <a:chOff x="6502136" y="4771231"/>
            <a:chExt cx="2341458" cy="830997"/>
          </a:xfrm>
        </p:grpSpPr>
        <p:sp>
          <p:nvSpPr>
            <p:cNvPr id="46" name="文本框 45"/>
            <p:cNvSpPr txBox="1"/>
            <p:nvPr/>
          </p:nvSpPr>
          <p:spPr>
            <a:xfrm>
              <a:off x="6964979" y="4771231"/>
              <a:ext cx="1415772" cy="461665"/>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添加标题</a:t>
              </a:r>
            </a:p>
          </p:txBody>
        </p:sp>
        <p:sp>
          <p:nvSpPr>
            <p:cNvPr id="47" name="矩形 46"/>
            <p:cNvSpPr/>
            <p:nvPr/>
          </p:nvSpPr>
          <p:spPr>
            <a:xfrm>
              <a:off x="6502136" y="5232896"/>
              <a:ext cx="2341458" cy="369332"/>
            </a:xfrm>
            <a:prstGeom prst="rect">
              <a:avLst/>
            </a:prstGeom>
          </p:spPr>
          <p:txBody>
            <a:bodyPr wrap="square">
              <a:spAutoFit/>
            </a:bodyPr>
            <a:lstStyle/>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点击添加文字文本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a:off x="3620773" y="1593617"/>
            <a:ext cx="2341458" cy="830997"/>
            <a:chOff x="1181231" y="4771231"/>
            <a:chExt cx="2341458" cy="830997"/>
          </a:xfrm>
        </p:grpSpPr>
        <p:sp>
          <p:nvSpPr>
            <p:cNvPr id="51" name="文本框 50"/>
            <p:cNvSpPr txBox="1"/>
            <p:nvPr/>
          </p:nvSpPr>
          <p:spPr>
            <a:xfrm>
              <a:off x="1644074" y="4771231"/>
              <a:ext cx="1415772" cy="461665"/>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添加标题</a:t>
              </a:r>
            </a:p>
          </p:txBody>
        </p:sp>
        <p:sp>
          <p:nvSpPr>
            <p:cNvPr id="52" name="矩形 51"/>
            <p:cNvSpPr/>
            <p:nvPr/>
          </p:nvSpPr>
          <p:spPr>
            <a:xfrm>
              <a:off x="1181231" y="5232896"/>
              <a:ext cx="2341458" cy="369332"/>
            </a:xfrm>
            <a:prstGeom prst="rect">
              <a:avLst/>
            </a:prstGeom>
          </p:spPr>
          <p:txBody>
            <a:bodyPr wrap="square">
              <a:spAutoFit/>
            </a:bodyPr>
            <a:lstStyle/>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点击添加文字文本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8970596" y="1593617"/>
            <a:ext cx="2341458" cy="830997"/>
            <a:chOff x="1181231" y="4771231"/>
            <a:chExt cx="2341458" cy="830997"/>
          </a:xfrm>
        </p:grpSpPr>
        <p:sp>
          <p:nvSpPr>
            <p:cNvPr id="54" name="文本框 53"/>
            <p:cNvSpPr txBox="1"/>
            <p:nvPr/>
          </p:nvSpPr>
          <p:spPr>
            <a:xfrm>
              <a:off x="1644074" y="4771231"/>
              <a:ext cx="1415772" cy="461665"/>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添加标题</a:t>
              </a:r>
            </a:p>
          </p:txBody>
        </p:sp>
        <p:sp>
          <p:nvSpPr>
            <p:cNvPr id="55" name="矩形 54"/>
            <p:cNvSpPr/>
            <p:nvPr/>
          </p:nvSpPr>
          <p:spPr>
            <a:xfrm>
              <a:off x="1181231" y="5232896"/>
              <a:ext cx="2341458" cy="369332"/>
            </a:xfrm>
            <a:prstGeom prst="rect">
              <a:avLst/>
            </a:prstGeom>
          </p:spPr>
          <p:txBody>
            <a:bodyPr wrap="square">
              <a:spAutoFit/>
            </a:bodyPr>
            <a:lstStyle/>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点击添加文字文本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759941643"/>
      </p:ext>
    </p:extLst>
  </p:cSld>
  <p:clrMapOvr>
    <a:masterClrMapping/>
  </p:clrMapOvr>
  <mc:AlternateContent xmlns:mc="http://schemas.openxmlformats.org/markup-compatibility/2006" xmlns:p14="http://schemas.microsoft.com/office/powerpoint/2010/main">
    <mc:Choice Requires="p14">
      <p:transition spd="slow" p14:dur="1200" advTm="3062">
        <p:dissolve/>
      </p:transition>
    </mc:Choice>
    <mc:Fallback xmlns="">
      <p:transition spd="slow" advTm="3062">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p:cTn id="11" dur="500" fill="hold"/>
                                        <p:tgtEl>
                                          <p:spTgt spid="27"/>
                                        </p:tgtEl>
                                        <p:attrNameLst>
                                          <p:attrName>ppt_w</p:attrName>
                                        </p:attrNameLst>
                                      </p:cBhvr>
                                      <p:tavLst>
                                        <p:tav tm="0">
                                          <p:val>
                                            <p:fltVal val="0"/>
                                          </p:val>
                                        </p:tav>
                                        <p:tav tm="100000">
                                          <p:val>
                                            <p:strVal val="#ppt_w"/>
                                          </p:val>
                                        </p:tav>
                                      </p:tavLst>
                                    </p:anim>
                                    <p:anim calcmode="lin" valueType="num">
                                      <p:cBhvr>
                                        <p:cTn id="12" dur="500" fill="hold"/>
                                        <p:tgtEl>
                                          <p:spTgt spid="27"/>
                                        </p:tgtEl>
                                        <p:attrNameLst>
                                          <p:attrName>ppt_h</p:attrName>
                                        </p:attrNameLst>
                                      </p:cBhvr>
                                      <p:tavLst>
                                        <p:tav tm="0">
                                          <p:val>
                                            <p:fltVal val="0"/>
                                          </p:val>
                                        </p:tav>
                                        <p:tav tm="100000">
                                          <p:val>
                                            <p:strVal val="#ppt_h"/>
                                          </p:val>
                                        </p:tav>
                                      </p:tavLst>
                                    </p:anim>
                                    <p:animEffect transition="in" filter="fade">
                                      <p:cBhvr>
                                        <p:cTn id="13" dur="500"/>
                                        <p:tgtEl>
                                          <p:spTgt spid="27"/>
                                        </p:tgtEl>
                                      </p:cBhvr>
                                    </p:animEffect>
                                  </p:childTnLst>
                                </p:cTn>
                              </p:par>
                              <p:par>
                                <p:cTn id="14" presetID="22" presetClass="entr" presetSubtype="1" fill="hold"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up)">
                                      <p:cBhvr>
                                        <p:cTn id="16" dur="500"/>
                                        <p:tgtEl>
                                          <p:spTgt spid="40"/>
                                        </p:tgtEl>
                                      </p:cBhvr>
                                    </p:animEffect>
                                  </p:childTnLst>
                                </p:cTn>
                              </p:par>
                              <p:par>
                                <p:cTn id="17" presetID="2" presetClass="entr" presetSubtype="4" decel="100000" fill="hold" nodeType="with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additive="base">
                                        <p:cTn id="19" dur="500" fill="hold"/>
                                        <p:tgtEl>
                                          <p:spTgt spid="48"/>
                                        </p:tgtEl>
                                        <p:attrNameLst>
                                          <p:attrName>ppt_x</p:attrName>
                                        </p:attrNameLst>
                                      </p:cBhvr>
                                      <p:tavLst>
                                        <p:tav tm="0">
                                          <p:val>
                                            <p:strVal val="#ppt_x"/>
                                          </p:val>
                                        </p:tav>
                                        <p:tav tm="100000">
                                          <p:val>
                                            <p:strVal val="#ppt_x"/>
                                          </p:val>
                                        </p:tav>
                                      </p:tavLst>
                                    </p:anim>
                                    <p:anim calcmode="lin" valueType="num">
                                      <p:cBhvr additive="base">
                                        <p:cTn id="20" dur="500" fill="hold"/>
                                        <p:tgtEl>
                                          <p:spTgt spid="48"/>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53" presetClass="entr" presetSubtype="16" fill="hold" nodeType="afterEffect">
                                  <p:stCondLst>
                                    <p:cond delay="0"/>
                                  </p:stCondLst>
                                  <p:childTnLst>
                                    <p:set>
                                      <p:cBhvr>
                                        <p:cTn id="23" dur="1" fill="hold">
                                          <p:stCondLst>
                                            <p:cond delay="0"/>
                                          </p:stCondLst>
                                        </p:cTn>
                                        <p:tgtEl>
                                          <p:spTgt spid="32"/>
                                        </p:tgtEl>
                                        <p:attrNameLst>
                                          <p:attrName>style.visibility</p:attrName>
                                        </p:attrNameLst>
                                      </p:cBhvr>
                                      <p:to>
                                        <p:strVal val="visible"/>
                                      </p:to>
                                    </p:set>
                                    <p:anim calcmode="lin" valueType="num">
                                      <p:cBhvr>
                                        <p:cTn id="24" dur="500" fill="hold"/>
                                        <p:tgtEl>
                                          <p:spTgt spid="32"/>
                                        </p:tgtEl>
                                        <p:attrNameLst>
                                          <p:attrName>ppt_w</p:attrName>
                                        </p:attrNameLst>
                                      </p:cBhvr>
                                      <p:tavLst>
                                        <p:tav tm="0">
                                          <p:val>
                                            <p:fltVal val="0"/>
                                          </p:val>
                                        </p:tav>
                                        <p:tav tm="100000">
                                          <p:val>
                                            <p:strVal val="#ppt_w"/>
                                          </p:val>
                                        </p:tav>
                                      </p:tavLst>
                                    </p:anim>
                                    <p:anim calcmode="lin" valueType="num">
                                      <p:cBhvr>
                                        <p:cTn id="25" dur="500" fill="hold"/>
                                        <p:tgtEl>
                                          <p:spTgt spid="32"/>
                                        </p:tgtEl>
                                        <p:attrNameLst>
                                          <p:attrName>ppt_h</p:attrName>
                                        </p:attrNameLst>
                                      </p:cBhvr>
                                      <p:tavLst>
                                        <p:tav tm="0">
                                          <p:val>
                                            <p:fltVal val="0"/>
                                          </p:val>
                                        </p:tav>
                                        <p:tav tm="100000">
                                          <p:val>
                                            <p:strVal val="#ppt_h"/>
                                          </p:val>
                                        </p:tav>
                                      </p:tavLst>
                                    </p:anim>
                                    <p:animEffect transition="in" filter="fade">
                                      <p:cBhvr>
                                        <p:cTn id="26" dur="500"/>
                                        <p:tgtEl>
                                          <p:spTgt spid="32"/>
                                        </p:tgtEl>
                                      </p:cBhvr>
                                    </p:animEffect>
                                  </p:childTnLst>
                                </p:cTn>
                              </p:par>
                              <p:par>
                                <p:cTn id="27" presetID="22" presetClass="entr" presetSubtype="4" fill="hold" nodeType="withEffect">
                                  <p:stCondLst>
                                    <p:cond delay="0"/>
                                  </p:stCondLst>
                                  <p:childTnLst>
                                    <p:set>
                                      <p:cBhvr>
                                        <p:cTn id="28" dur="1" fill="hold">
                                          <p:stCondLst>
                                            <p:cond delay="0"/>
                                          </p:stCondLst>
                                        </p:cTn>
                                        <p:tgtEl>
                                          <p:spTgt spid="41"/>
                                        </p:tgtEl>
                                        <p:attrNameLst>
                                          <p:attrName>style.visibility</p:attrName>
                                        </p:attrNameLst>
                                      </p:cBhvr>
                                      <p:to>
                                        <p:strVal val="visible"/>
                                      </p:to>
                                    </p:set>
                                    <p:animEffect transition="in" filter="wipe(down)">
                                      <p:cBhvr>
                                        <p:cTn id="29" dur="500"/>
                                        <p:tgtEl>
                                          <p:spTgt spid="41"/>
                                        </p:tgtEl>
                                      </p:cBhvr>
                                    </p:animEffect>
                                  </p:childTnLst>
                                </p:cTn>
                              </p:par>
                              <p:par>
                                <p:cTn id="30" presetID="2" presetClass="entr" presetSubtype="1" decel="100000" fill="hold" nodeType="withEffect">
                                  <p:stCondLst>
                                    <p:cond delay="0"/>
                                  </p:stCondLst>
                                  <p:childTnLst>
                                    <p:set>
                                      <p:cBhvr>
                                        <p:cTn id="31" dur="1" fill="hold">
                                          <p:stCondLst>
                                            <p:cond delay="0"/>
                                          </p:stCondLst>
                                        </p:cTn>
                                        <p:tgtEl>
                                          <p:spTgt spid="50"/>
                                        </p:tgtEl>
                                        <p:attrNameLst>
                                          <p:attrName>style.visibility</p:attrName>
                                        </p:attrNameLst>
                                      </p:cBhvr>
                                      <p:to>
                                        <p:strVal val="visible"/>
                                      </p:to>
                                    </p:set>
                                    <p:anim calcmode="lin" valueType="num">
                                      <p:cBhvr additive="base">
                                        <p:cTn id="32" dur="500" fill="hold"/>
                                        <p:tgtEl>
                                          <p:spTgt spid="50"/>
                                        </p:tgtEl>
                                        <p:attrNameLst>
                                          <p:attrName>ppt_x</p:attrName>
                                        </p:attrNameLst>
                                      </p:cBhvr>
                                      <p:tavLst>
                                        <p:tav tm="0">
                                          <p:val>
                                            <p:strVal val="#ppt_x"/>
                                          </p:val>
                                        </p:tav>
                                        <p:tav tm="100000">
                                          <p:val>
                                            <p:strVal val="#ppt_x"/>
                                          </p:val>
                                        </p:tav>
                                      </p:tavLst>
                                    </p:anim>
                                    <p:anim calcmode="lin" valueType="num">
                                      <p:cBhvr additive="base">
                                        <p:cTn id="33" dur="500" fill="hold"/>
                                        <p:tgtEl>
                                          <p:spTgt spid="50"/>
                                        </p:tgtEl>
                                        <p:attrNameLst>
                                          <p:attrName>ppt_y</p:attrName>
                                        </p:attrNameLst>
                                      </p:cBhvr>
                                      <p:tavLst>
                                        <p:tav tm="0">
                                          <p:val>
                                            <p:strVal val="0-#ppt_h/2"/>
                                          </p:val>
                                        </p:tav>
                                        <p:tav tm="100000">
                                          <p:val>
                                            <p:strVal val="#ppt_y"/>
                                          </p:val>
                                        </p:tav>
                                      </p:tavLst>
                                    </p:anim>
                                  </p:childTnLst>
                                </p:cTn>
                              </p:par>
                            </p:childTnLst>
                          </p:cTn>
                        </p:par>
                        <p:par>
                          <p:cTn id="34" fill="hold">
                            <p:stCondLst>
                              <p:cond delay="1500"/>
                            </p:stCondLst>
                            <p:childTnLst>
                              <p:par>
                                <p:cTn id="35" presetID="53" presetClass="entr" presetSubtype="16"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22" presetClass="entr" presetSubtype="1" fill="hold" nodeType="with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wipe(up)">
                                      <p:cBhvr>
                                        <p:cTn id="42" dur="500"/>
                                        <p:tgtEl>
                                          <p:spTgt spid="42"/>
                                        </p:tgtEl>
                                      </p:cBhvr>
                                    </p:animEffect>
                                  </p:childTnLst>
                                </p:cTn>
                              </p:par>
                              <p:par>
                                <p:cTn id="43" presetID="2" presetClass="entr" presetSubtype="4" decel="100000" fill="hold" nodeType="withEffect">
                                  <p:stCondLst>
                                    <p:cond delay="0"/>
                                  </p:stCondLst>
                                  <p:childTnLst>
                                    <p:set>
                                      <p:cBhvr>
                                        <p:cTn id="44" dur="1" fill="hold">
                                          <p:stCondLst>
                                            <p:cond delay="0"/>
                                          </p:stCondLst>
                                        </p:cTn>
                                        <p:tgtEl>
                                          <p:spTgt spid="49"/>
                                        </p:tgtEl>
                                        <p:attrNameLst>
                                          <p:attrName>style.visibility</p:attrName>
                                        </p:attrNameLst>
                                      </p:cBhvr>
                                      <p:to>
                                        <p:strVal val="visible"/>
                                      </p:to>
                                    </p:set>
                                    <p:anim calcmode="lin" valueType="num">
                                      <p:cBhvr additive="base">
                                        <p:cTn id="45" dur="500" fill="hold"/>
                                        <p:tgtEl>
                                          <p:spTgt spid="49"/>
                                        </p:tgtEl>
                                        <p:attrNameLst>
                                          <p:attrName>ppt_x</p:attrName>
                                        </p:attrNameLst>
                                      </p:cBhvr>
                                      <p:tavLst>
                                        <p:tav tm="0">
                                          <p:val>
                                            <p:strVal val="#ppt_x"/>
                                          </p:val>
                                        </p:tav>
                                        <p:tav tm="100000">
                                          <p:val>
                                            <p:strVal val="#ppt_x"/>
                                          </p:val>
                                        </p:tav>
                                      </p:tavLst>
                                    </p:anim>
                                    <p:anim calcmode="lin" valueType="num">
                                      <p:cBhvr additive="base">
                                        <p:cTn id="46" dur="500" fill="hold"/>
                                        <p:tgtEl>
                                          <p:spTgt spid="49"/>
                                        </p:tgtEl>
                                        <p:attrNameLst>
                                          <p:attrName>ppt_y</p:attrName>
                                        </p:attrNameLst>
                                      </p:cBhvr>
                                      <p:tavLst>
                                        <p:tav tm="0">
                                          <p:val>
                                            <p:strVal val="1+#ppt_h/2"/>
                                          </p:val>
                                        </p:tav>
                                        <p:tav tm="100000">
                                          <p:val>
                                            <p:strVal val="#ppt_y"/>
                                          </p:val>
                                        </p:tav>
                                      </p:tavLst>
                                    </p:anim>
                                  </p:childTnLst>
                                </p:cTn>
                              </p:par>
                            </p:childTnLst>
                          </p:cTn>
                        </p:par>
                        <p:par>
                          <p:cTn id="47" fill="hold">
                            <p:stCondLst>
                              <p:cond delay="2000"/>
                            </p:stCondLst>
                            <p:childTnLst>
                              <p:par>
                                <p:cTn id="48" presetID="53" presetClass="entr" presetSubtype="16" fill="hold" nodeType="afterEffect">
                                  <p:stCondLst>
                                    <p:cond delay="0"/>
                                  </p:stCondLst>
                                  <p:childTnLst>
                                    <p:set>
                                      <p:cBhvr>
                                        <p:cTn id="49" dur="1" fill="hold">
                                          <p:stCondLst>
                                            <p:cond delay="0"/>
                                          </p:stCondLst>
                                        </p:cTn>
                                        <p:tgtEl>
                                          <p:spTgt spid="21"/>
                                        </p:tgtEl>
                                        <p:attrNameLst>
                                          <p:attrName>style.visibility</p:attrName>
                                        </p:attrNameLst>
                                      </p:cBhvr>
                                      <p:to>
                                        <p:strVal val="visible"/>
                                      </p:to>
                                    </p:set>
                                    <p:anim calcmode="lin" valueType="num">
                                      <p:cBhvr>
                                        <p:cTn id="50" dur="500" fill="hold"/>
                                        <p:tgtEl>
                                          <p:spTgt spid="21"/>
                                        </p:tgtEl>
                                        <p:attrNameLst>
                                          <p:attrName>ppt_w</p:attrName>
                                        </p:attrNameLst>
                                      </p:cBhvr>
                                      <p:tavLst>
                                        <p:tav tm="0">
                                          <p:val>
                                            <p:fltVal val="0"/>
                                          </p:val>
                                        </p:tav>
                                        <p:tav tm="100000">
                                          <p:val>
                                            <p:strVal val="#ppt_w"/>
                                          </p:val>
                                        </p:tav>
                                      </p:tavLst>
                                    </p:anim>
                                    <p:anim calcmode="lin" valueType="num">
                                      <p:cBhvr>
                                        <p:cTn id="51" dur="500" fill="hold"/>
                                        <p:tgtEl>
                                          <p:spTgt spid="21"/>
                                        </p:tgtEl>
                                        <p:attrNameLst>
                                          <p:attrName>ppt_h</p:attrName>
                                        </p:attrNameLst>
                                      </p:cBhvr>
                                      <p:tavLst>
                                        <p:tav tm="0">
                                          <p:val>
                                            <p:fltVal val="0"/>
                                          </p:val>
                                        </p:tav>
                                        <p:tav tm="100000">
                                          <p:val>
                                            <p:strVal val="#ppt_h"/>
                                          </p:val>
                                        </p:tav>
                                      </p:tavLst>
                                    </p:anim>
                                    <p:animEffect transition="in" filter="fade">
                                      <p:cBhvr>
                                        <p:cTn id="52" dur="500"/>
                                        <p:tgtEl>
                                          <p:spTgt spid="21"/>
                                        </p:tgtEl>
                                      </p:cBhvr>
                                    </p:animEffect>
                                  </p:childTnLst>
                                </p:cTn>
                              </p:par>
                              <p:par>
                                <p:cTn id="53" presetID="22" presetClass="entr" presetSubtype="4" fill="hold" nodeType="with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wipe(down)">
                                      <p:cBhvr>
                                        <p:cTn id="55" dur="500"/>
                                        <p:tgtEl>
                                          <p:spTgt spid="43"/>
                                        </p:tgtEl>
                                      </p:cBhvr>
                                    </p:animEffect>
                                  </p:childTnLst>
                                </p:cTn>
                              </p:par>
                              <p:par>
                                <p:cTn id="56" presetID="2" presetClass="entr" presetSubtype="1" decel="100000" fill="hold" nodeType="withEffect">
                                  <p:stCondLst>
                                    <p:cond delay="0"/>
                                  </p:stCondLst>
                                  <p:childTnLst>
                                    <p:set>
                                      <p:cBhvr>
                                        <p:cTn id="57" dur="1" fill="hold">
                                          <p:stCondLst>
                                            <p:cond delay="0"/>
                                          </p:stCondLst>
                                        </p:cTn>
                                        <p:tgtEl>
                                          <p:spTgt spid="53"/>
                                        </p:tgtEl>
                                        <p:attrNameLst>
                                          <p:attrName>style.visibility</p:attrName>
                                        </p:attrNameLst>
                                      </p:cBhvr>
                                      <p:to>
                                        <p:strVal val="visible"/>
                                      </p:to>
                                    </p:set>
                                    <p:anim calcmode="lin" valueType="num">
                                      <p:cBhvr additive="base">
                                        <p:cTn id="58" dur="500" fill="hold"/>
                                        <p:tgtEl>
                                          <p:spTgt spid="53"/>
                                        </p:tgtEl>
                                        <p:attrNameLst>
                                          <p:attrName>ppt_x</p:attrName>
                                        </p:attrNameLst>
                                      </p:cBhvr>
                                      <p:tavLst>
                                        <p:tav tm="0">
                                          <p:val>
                                            <p:strVal val="#ppt_x"/>
                                          </p:val>
                                        </p:tav>
                                        <p:tav tm="100000">
                                          <p:val>
                                            <p:strVal val="#ppt_x"/>
                                          </p:val>
                                        </p:tav>
                                      </p:tavLst>
                                    </p:anim>
                                    <p:anim calcmode="lin" valueType="num">
                                      <p:cBhvr additive="base">
                                        <p:cTn id="59" dur="500" fill="hold"/>
                                        <p:tgtEl>
                                          <p:spTgt spid="5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23735" y="167773"/>
            <a:ext cx="3327742" cy="523220"/>
          </a:xfrm>
          <a:prstGeom prst="rect">
            <a:avLst/>
          </a:prstGeom>
          <a:noFill/>
        </p:spPr>
        <p:txBody>
          <a:bodyPr vert="horz"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添 加 标 题 内 容</a:t>
            </a:r>
          </a:p>
        </p:txBody>
      </p:sp>
      <p:cxnSp>
        <p:nvCxnSpPr>
          <p:cNvPr id="5" name="直接连接符 4"/>
          <p:cNvCxnSpPr/>
          <p:nvPr/>
        </p:nvCxnSpPr>
        <p:spPr>
          <a:xfrm>
            <a:off x="653143" y="792593"/>
            <a:ext cx="11030857" cy="0"/>
          </a:xfrm>
          <a:prstGeom prst="line">
            <a:avLst/>
          </a:prstGeom>
          <a:ln w="3175">
            <a:solidFill>
              <a:schemeClr val="tx1">
                <a:lumMod val="50000"/>
                <a:lumOff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 name="菱形 6"/>
          <p:cNvSpPr/>
          <p:nvPr/>
        </p:nvSpPr>
        <p:spPr>
          <a:xfrm>
            <a:off x="653144" y="197155"/>
            <a:ext cx="464456" cy="464456"/>
          </a:xfrm>
          <a:prstGeom prst="diamond">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9796905" y="2338465"/>
            <a:ext cx="1259174" cy="12591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号 3"/>
          <p:cNvSpPr/>
          <p:nvPr/>
        </p:nvSpPr>
        <p:spPr>
          <a:xfrm>
            <a:off x="8445711" y="2653259"/>
            <a:ext cx="889915" cy="629587"/>
          </a:xfrm>
          <a:prstGeom prst="mathEqual">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加号 5"/>
          <p:cNvSpPr/>
          <p:nvPr/>
        </p:nvSpPr>
        <p:spPr>
          <a:xfrm>
            <a:off x="2823065" y="2653259"/>
            <a:ext cx="629587" cy="629587"/>
          </a:xfrm>
          <a:prstGeom prst="mathPlus">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加号 10"/>
          <p:cNvSpPr/>
          <p:nvPr/>
        </p:nvSpPr>
        <p:spPr>
          <a:xfrm>
            <a:off x="5634388" y="2653259"/>
            <a:ext cx="629587" cy="629587"/>
          </a:xfrm>
          <a:prstGeom prst="mathPlus">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2" name="组合 51"/>
          <p:cNvGrpSpPr/>
          <p:nvPr/>
        </p:nvGrpSpPr>
        <p:grpSpPr>
          <a:xfrm>
            <a:off x="1102610" y="2338465"/>
            <a:ext cx="1259174" cy="1259174"/>
            <a:chOff x="1102610" y="2338465"/>
            <a:chExt cx="1259174" cy="1259174"/>
          </a:xfrm>
        </p:grpSpPr>
        <p:sp>
          <p:nvSpPr>
            <p:cNvPr id="8" name="椭圆 7"/>
            <p:cNvSpPr/>
            <p:nvPr/>
          </p:nvSpPr>
          <p:spPr>
            <a:xfrm>
              <a:off x="1102610" y="2338465"/>
              <a:ext cx="1259174" cy="12591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Group 1500"/>
            <p:cNvGrpSpPr/>
            <p:nvPr/>
          </p:nvGrpSpPr>
          <p:grpSpPr>
            <a:xfrm>
              <a:off x="1530584" y="2796602"/>
              <a:ext cx="403225" cy="342900"/>
              <a:chOff x="1277938" y="5121275"/>
              <a:chExt cx="403225" cy="342900"/>
            </a:xfrm>
            <a:solidFill>
              <a:srgbClr val="00B0F0"/>
            </a:solidFill>
          </p:grpSpPr>
          <p:sp>
            <p:nvSpPr>
              <p:cNvPr id="13" name="Freeform 66"/>
              <p:cNvSpPr>
                <a:spLocks noEditPoints="1"/>
              </p:cNvSpPr>
              <p:nvPr/>
            </p:nvSpPr>
            <p:spPr bwMode="auto">
              <a:xfrm>
                <a:off x="1411288" y="5130800"/>
                <a:ext cx="100013" cy="277813"/>
              </a:xfrm>
              <a:custGeom>
                <a:avLst/>
                <a:gdLst>
                  <a:gd name="T0" fmla="*/ 41 w 47"/>
                  <a:gd name="T1" fmla="*/ 0 h 131"/>
                  <a:gd name="T2" fmla="*/ 7 w 47"/>
                  <a:gd name="T3" fmla="*/ 0 h 131"/>
                  <a:gd name="T4" fmla="*/ 0 w 47"/>
                  <a:gd name="T5" fmla="*/ 6 h 131"/>
                  <a:gd name="T6" fmla="*/ 0 w 47"/>
                  <a:gd name="T7" fmla="*/ 124 h 131"/>
                  <a:gd name="T8" fmla="*/ 7 w 47"/>
                  <a:gd name="T9" fmla="*/ 131 h 131"/>
                  <a:gd name="T10" fmla="*/ 41 w 47"/>
                  <a:gd name="T11" fmla="*/ 131 h 131"/>
                  <a:gd name="T12" fmla="*/ 47 w 47"/>
                  <a:gd name="T13" fmla="*/ 124 h 131"/>
                  <a:gd name="T14" fmla="*/ 47 w 47"/>
                  <a:gd name="T15" fmla="*/ 6 h 131"/>
                  <a:gd name="T16" fmla="*/ 41 w 47"/>
                  <a:gd name="T17" fmla="*/ 0 h 131"/>
                  <a:gd name="T18" fmla="*/ 24 w 47"/>
                  <a:gd name="T19" fmla="*/ 121 h 131"/>
                  <a:gd name="T20" fmla="*/ 11 w 47"/>
                  <a:gd name="T21" fmla="*/ 107 h 131"/>
                  <a:gd name="T22" fmla="*/ 24 w 47"/>
                  <a:gd name="T23" fmla="*/ 94 h 131"/>
                  <a:gd name="T24" fmla="*/ 37 w 47"/>
                  <a:gd name="T25" fmla="*/ 107 h 131"/>
                  <a:gd name="T26" fmla="*/ 24 w 47"/>
                  <a:gd name="T27" fmla="*/ 121 h 131"/>
                  <a:gd name="T28" fmla="*/ 41 w 47"/>
                  <a:gd name="T29" fmla="*/ 63 h 131"/>
                  <a:gd name="T30" fmla="*/ 37 w 47"/>
                  <a:gd name="T31" fmla="*/ 68 h 131"/>
                  <a:gd name="T32" fmla="*/ 11 w 47"/>
                  <a:gd name="T33" fmla="*/ 68 h 131"/>
                  <a:gd name="T34" fmla="*/ 7 w 47"/>
                  <a:gd name="T35" fmla="*/ 63 h 131"/>
                  <a:gd name="T36" fmla="*/ 7 w 47"/>
                  <a:gd name="T37" fmla="*/ 16 h 131"/>
                  <a:gd name="T38" fmla="*/ 11 w 47"/>
                  <a:gd name="T39" fmla="*/ 11 h 131"/>
                  <a:gd name="T40" fmla="*/ 37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1" y="0"/>
                    </a:moveTo>
                    <a:cubicBezTo>
                      <a:pt x="7" y="0"/>
                      <a:pt x="7" y="0"/>
                      <a:pt x="7" y="0"/>
                    </a:cubicBezTo>
                    <a:cubicBezTo>
                      <a:pt x="3" y="0"/>
                      <a:pt x="0" y="3"/>
                      <a:pt x="0" y="6"/>
                    </a:cubicBezTo>
                    <a:cubicBezTo>
                      <a:pt x="0" y="124"/>
                      <a:pt x="0" y="124"/>
                      <a:pt x="0" y="124"/>
                    </a:cubicBezTo>
                    <a:cubicBezTo>
                      <a:pt x="0" y="128"/>
                      <a:pt x="3" y="131"/>
                      <a:pt x="7" y="131"/>
                    </a:cubicBezTo>
                    <a:cubicBezTo>
                      <a:pt x="41" y="131"/>
                      <a:pt x="41" y="131"/>
                      <a:pt x="41" y="131"/>
                    </a:cubicBezTo>
                    <a:cubicBezTo>
                      <a:pt x="44" y="131"/>
                      <a:pt x="47" y="128"/>
                      <a:pt x="47" y="124"/>
                    </a:cubicBezTo>
                    <a:cubicBezTo>
                      <a:pt x="47" y="6"/>
                      <a:pt x="47" y="6"/>
                      <a:pt x="47" y="6"/>
                    </a:cubicBezTo>
                    <a:cubicBezTo>
                      <a:pt x="47" y="3"/>
                      <a:pt x="44" y="0"/>
                      <a:pt x="41" y="0"/>
                    </a:cubicBezTo>
                    <a:close/>
                    <a:moveTo>
                      <a:pt x="24" y="121"/>
                    </a:moveTo>
                    <a:cubicBezTo>
                      <a:pt x="17" y="121"/>
                      <a:pt x="11" y="115"/>
                      <a:pt x="11" y="107"/>
                    </a:cubicBezTo>
                    <a:cubicBezTo>
                      <a:pt x="11" y="100"/>
                      <a:pt x="17" y="94"/>
                      <a:pt x="24" y="94"/>
                    </a:cubicBezTo>
                    <a:cubicBezTo>
                      <a:pt x="31" y="94"/>
                      <a:pt x="37" y="100"/>
                      <a:pt x="37" y="107"/>
                    </a:cubicBezTo>
                    <a:cubicBezTo>
                      <a:pt x="37" y="115"/>
                      <a:pt x="31" y="121"/>
                      <a:pt x="24" y="121"/>
                    </a:cubicBezTo>
                    <a:close/>
                    <a:moveTo>
                      <a:pt x="41" y="63"/>
                    </a:moveTo>
                    <a:cubicBezTo>
                      <a:pt x="41" y="66"/>
                      <a:pt x="39" y="68"/>
                      <a:pt x="37" y="68"/>
                    </a:cubicBezTo>
                    <a:cubicBezTo>
                      <a:pt x="11" y="68"/>
                      <a:pt x="11" y="68"/>
                      <a:pt x="11" y="68"/>
                    </a:cubicBezTo>
                    <a:cubicBezTo>
                      <a:pt x="9" y="68"/>
                      <a:pt x="7" y="66"/>
                      <a:pt x="7" y="63"/>
                    </a:cubicBezTo>
                    <a:cubicBezTo>
                      <a:pt x="7" y="16"/>
                      <a:pt x="7" y="16"/>
                      <a:pt x="7" y="16"/>
                    </a:cubicBezTo>
                    <a:cubicBezTo>
                      <a:pt x="7" y="13"/>
                      <a:pt x="9" y="11"/>
                      <a:pt x="11" y="11"/>
                    </a:cubicBezTo>
                    <a:cubicBezTo>
                      <a:pt x="37" y="11"/>
                      <a:pt x="37" y="11"/>
                      <a:pt x="37" y="11"/>
                    </a:cubicBezTo>
                    <a:cubicBezTo>
                      <a:pt x="39" y="11"/>
                      <a:pt x="41" y="13"/>
                      <a:pt x="41" y="16"/>
                    </a:cubicBezTo>
                    <a:cubicBezTo>
                      <a:pt x="41" y="63"/>
                      <a:pt x="41" y="63"/>
                      <a:pt x="4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4" name="Freeform 67"/>
              <p:cNvSpPr>
                <a:spLocks/>
              </p:cNvSpPr>
              <p:nvPr/>
            </p:nvSpPr>
            <p:spPr bwMode="auto">
              <a:xfrm>
                <a:off x="1433513" y="5175250"/>
                <a:ext cx="39688" cy="11113"/>
              </a:xfrm>
              <a:custGeom>
                <a:avLst/>
                <a:gdLst>
                  <a:gd name="T0" fmla="*/ 17 w 19"/>
                  <a:gd name="T1" fmla="*/ 5 h 5"/>
                  <a:gd name="T2" fmla="*/ 2 w 19"/>
                  <a:gd name="T3" fmla="*/ 5 h 5"/>
                  <a:gd name="T4" fmla="*/ 0 w 19"/>
                  <a:gd name="T5" fmla="*/ 2 h 5"/>
                  <a:gd name="T6" fmla="*/ 2 w 19"/>
                  <a:gd name="T7" fmla="*/ 0 h 5"/>
                  <a:gd name="T8" fmla="*/ 17 w 19"/>
                  <a:gd name="T9" fmla="*/ 0 h 5"/>
                  <a:gd name="T10" fmla="*/ 19 w 19"/>
                  <a:gd name="T11" fmla="*/ 2 h 5"/>
                  <a:gd name="T12" fmla="*/ 17 w 1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17" y="5"/>
                    </a:moveTo>
                    <a:cubicBezTo>
                      <a:pt x="2" y="5"/>
                      <a:pt x="2" y="5"/>
                      <a:pt x="2" y="5"/>
                    </a:cubicBezTo>
                    <a:cubicBezTo>
                      <a:pt x="1" y="5"/>
                      <a:pt x="0" y="4"/>
                      <a:pt x="0" y="2"/>
                    </a:cubicBezTo>
                    <a:cubicBezTo>
                      <a:pt x="0" y="1"/>
                      <a:pt x="1" y="0"/>
                      <a:pt x="2" y="0"/>
                    </a:cubicBezTo>
                    <a:cubicBezTo>
                      <a:pt x="17" y="0"/>
                      <a:pt x="17" y="0"/>
                      <a:pt x="17" y="0"/>
                    </a:cubicBezTo>
                    <a:cubicBezTo>
                      <a:pt x="18" y="0"/>
                      <a:pt x="19" y="1"/>
                      <a:pt x="19" y="2"/>
                    </a:cubicBezTo>
                    <a:cubicBezTo>
                      <a:pt x="19" y="4"/>
                      <a:pt x="18" y="5"/>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5" name="Freeform 68"/>
              <p:cNvSpPr>
                <a:spLocks noEditPoints="1"/>
              </p:cNvSpPr>
              <p:nvPr/>
            </p:nvSpPr>
            <p:spPr bwMode="auto">
              <a:xfrm>
                <a:off x="1295401" y="5130800"/>
                <a:ext cx="100013" cy="277813"/>
              </a:xfrm>
              <a:custGeom>
                <a:avLst/>
                <a:gdLst>
                  <a:gd name="T0" fmla="*/ 40 w 47"/>
                  <a:gd name="T1" fmla="*/ 0 h 131"/>
                  <a:gd name="T2" fmla="*/ 7 w 47"/>
                  <a:gd name="T3" fmla="*/ 0 h 131"/>
                  <a:gd name="T4" fmla="*/ 0 w 47"/>
                  <a:gd name="T5" fmla="*/ 6 h 131"/>
                  <a:gd name="T6" fmla="*/ 0 w 47"/>
                  <a:gd name="T7" fmla="*/ 124 h 131"/>
                  <a:gd name="T8" fmla="*/ 7 w 47"/>
                  <a:gd name="T9" fmla="*/ 131 h 131"/>
                  <a:gd name="T10" fmla="*/ 40 w 47"/>
                  <a:gd name="T11" fmla="*/ 131 h 131"/>
                  <a:gd name="T12" fmla="*/ 47 w 47"/>
                  <a:gd name="T13" fmla="*/ 124 h 131"/>
                  <a:gd name="T14" fmla="*/ 47 w 47"/>
                  <a:gd name="T15" fmla="*/ 6 h 131"/>
                  <a:gd name="T16" fmla="*/ 40 w 47"/>
                  <a:gd name="T17" fmla="*/ 0 h 131"/>
                  <a:gd name="T18" fmla="*/ 23 w 47"/>
                  <a:gd name="T19" fmla="*/ 121 h 131"/>
                  <a:gd name="T20" fmla="*/ 10 w 47"/>
                  <a:gd name="T21" fmla="*/ 107 h 131"/>
                  <a:gd name="T22" fmla="*/ 23 w 47"/>
                  <a:gd name="T23" fmla="*/ 94 h 131"/>
                  <a:gd name="T24" fmla="*/ 37 w 47"/>
                  <a:gd name="T25" fmla="*/ 107 h 131"/>
                  <a:gd name="T26" fmla="*/ 23 w 47"/>
                  <a:gd name="T27" fmla="*/ 121 h 131"/>
                  <a:gd name="T28" fmla="*/ 41 w 47"/>
                  <a:gd name="T29" fmla="*/ 63 h 131"/>
                  <a:gd name="T30" fmla="*/ 36 w 47"/>
                  <a:gd name="T31" fmla="*/ 68 h 131"/>
                  <a:gd name="T32" fmla="*/ 11 w 47"/>
                  <a:gd name="T33" fmla="*/ 68 h 131"/>
                  <a:gd name="T34" fmla="*/ 6 w 47"/>
                  <a:gd name="T35" fmla="*/ 63 h 131"/>
                  <a:gd name="T36" fmla="*/ 6 w 47"/>
                  <a:gd name="T37" fmla="*/ 16 h 131"/>
                  <a:gd name="T38" fmla="*/ 11 w 47"/>
                  <a:gd name="T39" fmla="*/ 11 h 131"/>
                  <a:gd name="T40" fmla="*/ 36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0" y="0"/>
                    </a:moveTo>
                    <a:cubicBezTo>
                      <a:pt x="7" y="0"/>
                      <a:pt x="7" y="0"/>
                      <a:pt x="7" y="0"/>
                    </a:cubicBezTo>
                    <a:cubicBezTo>
                      <a:pt x="3" y="0"/>
                      <a:pt x="0" y="3"/>
                      <a:pt x="0" y="6"/>
                    </a:cubicBezTo>
                    <a:cubicBezTo>
                      <a:pt x="0" y="124"/>
                      <a:pt x="0" y="124"/>
                      <a:pt x="0" y="124"/>
                    </a:cubicBezTo>
                    <a:cubicBezTo>
                      <a:pt x="0" y="128"/>
                      <a:pt x="3" y="131"/>
                      <a:pt x="7" y="131"/>
                    </a:cubicBezTo>
                    <a:cubicBezTo>
                      <a:pt x="40" y="131"/>
                      <a:pt x="40" y="131"/>
                      <a:pt x="40" y="131"/>
                    </a:cubicBezTo>
                    <a:cubicBezTo>
                      <a:pt x="44" y="131"/>
                      <a:pt x="47" y="128"/>
                      <a:pt x="47" y="124"/>
                    </a:cubicBezTo>
                    <a:cubicBezTo>
                      <a:pt x="47" y="6"/>
                      <a:pt x="47" y="6"/>
                      <a:pt x="47" y="6"/>
                    </a:cubicBezTo>
                    <a:cubicBezTo>
                      <a:pt x="47" y="3"/>
                      <a:pt x="44" y="0"/>
                      <a:pt x="40" y="0"/>
                    </a:cubicBezTo>
                    <a:close/>
                    <a:moveTo>
                      <a:pt x="23" y="121"/>
                    </a:moveTo>
                    <a:cubicBezTo>
                      <a:pt x="16" y="121"/>
                      <a:pt x="10" y="115"/>
                      <a:pt x="10" y="107"/>
                    </a:cubicBezTo>
                    <a:cubicBezTo>
                      <a:pt x="10" y="100"/>
                      <a:pt x="16" y="94"/>
                      <a:pt x="23" y="94"/>
                    </a:cubicBezTo>
                    <a:cubicBezTo>
                      <a:pt x="31" y="94"/>
                      <a:pt x="37" y="100"/>
                      <a:pt x="37" y="107"/>
                    </a:cubicBezTo>
                    <a:cubicBezTo>
                      <a:pt x="37" y="115"/>
                      <a:pt x="31" y="121"/>
                      <a:pt x="23" y="121"/>
                    </a:cubicBezTo>
                    <a:close/>
                    <a:moveTo>
                      <a:pt x="41" y="63"/>
                    </a:moveTo>
                    <a:cubicBezTo>
                      <a:pt x="41" y="66"/>
                      <a:pt x="39" y="68"/>
                      <a:pt x="36" y="68"/>
                    </a:cubicBezTo>
                    <a:cubicBezTo>
                      <a:pt x="11" y="68"/>
                      <a:pt x="11" y="68"/>
                      <a:pt x="11" y="68"/>
                    </a:cubicBezTo>
                    <a:cubicBezTo>
                      <a:pt x="8" y="68"/>
                      <a:pt x="6" y="66"/>
                      <a:pt x="6" y="63"/>
                    </a:cubicBezTo>
                    <a:cubicBezTo>
                      <a:pt x="6" y="16"/>
                      <a:pt x="6" y="16"/>
                      <a:pt x="6" y="16"/>
                    </a:cubicBezTo>
                    <a:cubicBezTo>
                      <a:pt x="6" y="13"/>
                      <a:pt x="8" y="11"/>
                      <a:pt x="11" y="11"/>
                    </a:cubicBezTo>
                    <a:cubicBezTo>
                      <a:pt x="36" y="11"/>
                      <a:pt x="36" y="11"/>
                      <a:pt x="36" y="11"/>
                    </a:cubicBezTo>
                    <a:cubicBezTo>
                      <a:pt x="39" y="11"/>
                      <a:pt x="41" y="13"/>
                      <a:pt x="41" y="16"/>
                    </a:cubicBezTo>
                    <a:lnTo>
                      <a:pt x="41"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6" name="Freeform 69"/>
              <p:cNvSpPr>
                <a:spLocks/>
              </p:cNvSpPr>
              <p:nvPr/>
            </p:nvSpPr>
            <p:spPr bwMode="auto">
              <a:xfrm>
                <a:off x="1316038" y="5175250"/>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7" name="Freeform 70"/>
              <p:cNvSpPr>
                <a:spLocks/>
              </p:cNvSpPr>
              <p:nvPr/>
            </p:nvSpPr>
            <p:spPr bwMode="auto">
              <a:xfrm>
                <a:off x="1316038" y="5199063"/>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8" name="Freeform 71"/>
              <p:cNvSpPr>
                <a:spLocks/>
              </p:cNvSpPr>
              <p:nvPr/>
            </p:nvSpPr>
            <p:spPr bwMode="auto">
              <a:xfrm>
                <a:off x="1316038" y="5222875"/>
                <a:ext cx="38100" cy="7938"/>
              </a:xfrm>
              <a:custGeom>
                <a:avLst/>
                <a:gdLst>
                  <a:gd name="T0" fmla="*/ 16 w 18"/>
                  <a:gd name="T1" fmla="*/ 4 h 4"/>
                  <a:gd name="T2" fmla="*/ 2 w 18"/>
                  <a:gd name="T3" fmla="*/ 4 h 4"/>
                  <a:gd name="T4" fmla="*/ 0 w 18"/>
                  <a:gd name="T5" fmla="*/ 2 h 4"/>
                  <a:gd name="T6" fmla="*/ 2 w 18"/>
                  <a:gd name="T7" fmla="*/ 0 h 4"/>
                  <a:gd name="T8" fmla="*/ 16 w 18"/>
                  <a:gd name="T9" fmla="*/ 0 h 4"/>
                  <a:gd name="T10" fmla="*/ 18 w 18"/>
                  <a:gd name="T11" fmla="*/ 2 h 4"/>
                  <a:gd name="T12" fmla="*/ 16 w 1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8" h="4">
                    <a:moveTo>
                      <a:pt x="16" y="4"/>
                    </a:moveTo>
                    <a:cubicBezTo>
                      <a:pt x="2" y="4"/>
                      <a:pt x="2" y="4"/>
                      <a:pt x="2" y="4"/>
                    </a:cubicBezTo>
                    <a:cubicBezTo>
                      <a:pt x="1" y="4"/>
                      <a:pt x="0" y="3"/>
                      <a:pt x="0" y="2"/>
                    </a:cubicBezTo>
                    <a:cubicBezTo>
                      <a:pt x="0" y="1"/>
                      <a:pt x="1" y="0"/>
                      <a:pt x="2" y="0"/>
                    </a:cubicBezTo>
                    <a:cubicBezTo>
                      <a:pt x="16" y="0"/>
                      <a:pt x="16" y="0"/>
                      <a:pt x="16" y="0"/>
                    </a:cubicBezTo>
                    <a:cubicBezTo>
                      <a:pt x="17" y="0"/>
                      <a:pt x="18" y="1"/>
                      <a:pt x="18" y="2"/>
                    </a:cubicBezTo>
                    <a:cubicBezTo>
                      <a:pt x="18" y="3"/>
                      <a:pt x="17" y="4"/>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9" name="Freeform 72"/>
              <p:cNvSpPr>
                <a:spLocks noEditPoints="1"/>
              </p:cNvSpPr>
              <p:nvPr/>
            </p:nvSpPr>
            <p:spPr bwMode="auto">
              <a:xfrm>
                <a:off x="1525588" y="5121275"/>
                <a:ext cx="139700" cy="290513"/>
              </a:xfrm>
              <a:custGeom>
                <a:avLst/>
                <a:gdLst>
                  <a:gd name="T0" fmla="*/ 65 w 66"/>
                  <a:gd name="T1" fmla="*/ 123 h 137"/>
                  <a:gd name="T2" fmla="*/ 47 w 66"/>
                  <a:gd name="T3" fmla="*/ 7 h 137"/>
                  <a:gd name="T4" fmla="*/ 40 w 66"/>
                  <a:gd name="T5" fmla="*/ 1 h 137"/>
                  <a:gd name="T6" fmla="*/ 7 w 66"/>
                  <a:gd name="T7" fmla="*/ 6 h 137"/>
                  <a:gd name="T8" fmla="*/ 1 w 66"/>
                  <a:gd name="T9" fmla="*/ 14 h 137"/>
                  <a:gd name="T10" fmla="*/ 18 w 66"/>
                  <a:gd name="T11" fmla="*/ 130 h 137"/>
                  <a:gd name="T12" fmla="*/ 26 w 66"/>
                  <a:gd name="T13" fmla="*/ 136 h 137"/>
                  <a:gd name="T14" fmla="*/ 59 w 66"/>
                  <a:gd name="T15" fmla="*/ 131 h 137"/>
                  <a:gd name="T16" fmla="*/ 65 w 66"/>
                  <a:gd name="T17" fmla="*/ 123 h 137"/>
                  <a:gd name="T18" fmla="*/ 21 w 66"/>
                  <a:gd name="T19" fmla="*/ 73 h 137"/>
                  <a:gd name="T20" fmla="*/ 15 w 66"/>
                  <a:gd name="T21" fmla="*/ 69 h 137"/>
                  <a:gd name="T22" fmla="*/ 8 w 66"/>
                  <a:gd name="T23" fmla="*/ 22 h 137"/>
                  <a:gd name="T24" fmla="*/ 12 w 66"/>
                  <a:gd name="T25" fmla="*/ 17 h 137"/>
                  <a:gd name="T26" fmla="*/ 37 w 66"/>
                  <a:gd name="T27" fmla="*/ 13 h 137"/>
                  <a:gd name="T28" fmla="*/ 43 w 66"/>
                  <a:gd name="T29" fmla="*/ 17 h 137"/>
                  <a:gd name="T30" fmla="*/ 50 w 66"/>
                  <a:gd name="T31" fmla="*/ 64 h 137"/>
                  <a:gd name="T32" fmla="*/ 46 w 66"/>
                  <a:gd name="T33" fmla="*/ 69 h 137"/>
                  <a:gd name="T34" fmla="*/ 21 w 66"/>
                  <a:gd name="T35" fmla="*/ 73 h 137"/>
                  <a:gd name="T36" fmla="*/ 50 w 66"/>
                  <a:gd name="T37" fmla="*/ 118 h 137"/>
                  <a:gd name="T38" fmla="*/ 41 w 66"/>
                  <a:gd name="T39" fmla="*/ 123 h 137"/>
                  <a:gd name="T40" fmla="*/ 39 w 66"/>
                  <a:gd name="T41" fmla="*/ 123 h 137"/>
                  <a:gd name="T42" fmla="*/ 26 w 66"/>
                  <a:gd name="T43" fmla="*/ 112 h 137"/>
                  <a:gd name="T44" fmla="*/ 28 w 66"/>
                  <a:gd name="T45" fmla="*/ 102 h 137"/>
                  <a:gd name="T46" fmla="*/ 37 w 66"/>
                  <a:gd name="T47" fmla="*/ 97 h 137"/>
                  <a:gd name="T48" fmla="*/ 39 w 66"/>
                  <a:gd name="T49" fmla="*/ 97 h 137"/>
                  <a:gd name="T50" fmla="*/ 52 w 66"/>
                  <a:gd name="T51" fmla="*/ 108 h 137"/>
                  <a:gd name="T52" fmla="*/ 50 w 66"/>
                  <a:gd name="T53" fmla="*/ 11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6" h="137">
                    <a:moveTo>
                      <a:pt x="65" y="123"/>
                    </a:moveTo>
                    <a:cubicBezTo>
                      <a:pt x="47" y="7"/>
                      <a:pt x="47" y="7"/>
                      <a:pt x="47" y="7"/>
                    </a:cubicBezTo>
                    <a:cubicBezTo>
                      <a:pt x="47" y="3"/>
                      <a:pt x="43" y="0"/>
                      <a:pt x="40" y="1"/>
                    </a:cubicBezTo>
                    <a:cubicBezTo>
                      <a:pt x="7" y="6"/>
                      <a:pt x="7" y="6"/>
                      <a:pt x="7" y="6"/>
                    </a:cubicBezTo>
                    <a:cubicBezTo>
                      <a:pt x="3" y="7"/>
                      <a:pt x="0" y="10"/>
                      <a:pt x="1" y="14"/>
                    </a:cubicBezTo>
                    <a:cubicBezTo>
                      <a:pt x="18" y="130"/>
                      <a:pt x="18" y="130"/>
                      <a:pt x="18" y="130"/>
                    </a:cubicBezTo>
                    <a:cubicBezTo>
                      <a:pt x="19" y="134"/>
                      <a:pt x="23" y="137"/>
                      <a:pt x="26" y="136"/>
                    </a:cubicBezTo>
                    <a:cubicBezTo>
                      <a:pt x="59" y="131"/>
                      <a:pt x="59" y="131"/>
                      <a:pt x="59" y="131"/>
                    </a:cubicBezTo>
                    <a:cubicBezTo>
                      <a:pt x="63" y="131"/>
                      <a:pt x="66" y="127"/>
                      <a:pt x="65" y="123"/>
                    </a:cubicBezTo>
                    <a:close/>
                    <a:moveTo>
                      <a:pt x="21" y="73"/>
                    </a:moveTo>
                    <a:cubicBezTo>
                      <a:pt x="18" y="73"/>
                      <a:pt x="16" y="71"/>
                      <a:pt x="15" y="69"/>
                    </a:cubicBezTo>
                    <a:cubicBezTo>
                      <a:pt x="8" y="22"/>
                      <a:pt x="8" y="22"/>
                      <a:pt x="8" y="22"/>
                    </a:cubicBezTo>
                    <a:cubicBezTo>
                      <a:pt x="8" y="20"/>
                      <a:pt x="10" y="17"/>
                      <a:pt x="12" y="17"/>
                    </a:cubicBezTo>
                    <a:cubicBezTo>
                      <a:pt x="37" y="13"/>
                      <a:pt x="37" y="13"/>
                      <a:pt x="37" y="13"/>
                    </a:cubicBezTo>
                    <a:cubicBezTo>
                      <a:pt x="40" y="13"/>
                      <a:pt x="42" y="15"/>
                      <a:pt x="43" y="17"/>
                    </a:cubicBezTo>
                    <a:cubicBezTo>
                      <a:pt x="50" y="64"/>
                      <a:pt x="50" y="64"/>
                      <a:pt x="50" y="64"/>
                    </a:cubicBezTo>
                    <a:cubicBezTo>
                      <a:pt x="50" y="66"/>
                      <a:pt x="48" y="69"/>
                      <a:pt x="46" y="69"/>
                    </a:cubicBezTo>
                    <a:lnTo>
                      <a:pt x="21" y="73"/>
                    </a:lnTo>
                    <a:close/>
                    <a:moveTo>
                      <a:pt x="50" y="118"/>
                    </a:moveTo>
                    <a:cubicBezTo>
                      <a:pt x="48" y="121"/>
                      <a:pt x="45" y="123"/>
                      <a:pt x="41" y="123"/>
                    </a:cubicBezTo>
                    <a:cubicBezTo>
                      <a:pt x="40" y="123"/>
                      <a:pt x="40" y="123"/>
                      <a:pt x="39" y="123"/>
                    </a:cubicBezTo>
                    <a:cubicBezTo>
                      <a:pt x="33" y="123"/>
                      <a:pt x="27" y="118"/>
                      <a:pt x="26" y="112"/>
                    </a:cubicBezTo>
                    <a:cubicBezTo>
                      <a:pt x="25" y="109"/>
                      <a:pt x="26" y="105"/>
                      <a:pt x="28" y="102"/>
                    </a:cubicBezTo>
                    <a:cubicBezTo>
                      <a:pt x="31" y="99"/>
                      <a:pt x="34" y="97"/>
                      <a:pt x="37" y="97"/>
                    </a:cubicBezTo>
                    <a:cubicBezTo>
                      <a:pt x="38" y="97"/>
                      <a:pt x="38" y="97"/>
                      <a:pt x="39" y="97"/>
                    </a:cubicBezTo>
                    <a:cubicBezTo>
                      <a:pt x="46" y="97"/>
                      <a:pt x="51" y="102"/>
                      <a:pt x="52" y="108"/>
                    </a:cubicBezTo>
                    <a:cubicBezTo>
                      <a:pt x="53" y="112"/>
                      <a:pt x="52" y="115"/>
                      <a:pt x="50"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0" name="Freeform 73"/>
              <p:cNvSpPr>
                <a:spLocks/>
              </p:cNvSpPr>
              <p:nvPr/>
            </p:nvSpPr>
            <p:spPr bwMode="auto">
              <a:xfrm>
                <a:off x="1550988" y="5160963"/>
                <a:ext cx="41275" cy="14288"/>
              </a:xfrm>
              <a:custGeom>
                <a:avLst/>
                <a:gdLst>
                  <a:gd name="T0" fmla="*/ 2 w 19"/>
                  <a:gd name="T1" fmla="*/ 7 h 7"/>
                  <a:gd name="T2" fmla="*/ 0 w 19"/>
                  <a:gd name="T3" fmla="*/ 5 h 7"/>
                  <a:gd name="T4" fmla="*/ 2 w 19"/>
                  <a:gd name="T5" fmla="*/ 2 h 7"/>
                  <a:gd name="T6" fmla="*/ 16 w 19"/>
                  <a:gd name="T7" fmla="*/ 0 h 7"/>
                  <a:gd name="T8" fmla="*/ 19 w 19"/>
                  <a:gd name="T9" fmla="*/ 2 h 7"/>
                  <a:gd name="T10" fmla="*/ 17 w 19"/>
                  <a:gd name="T11" fmla="*/ 5 h 7"/>
                  <a:gd name="T12" fmla="*/ 3 w 19"/>
                  <a:gd name="T13" fmla="*/ 7 h 7"/>
                  <a:gd name="T14" fmla="*/ 2 w 19"/>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2" y="7"/>
                    </a:moveTo>
                    <a:cubicBezTo>
                      <a:pt x="1" y="7"/>
                      <a:pt x="0" y="6"/>
                      <a:pt x="0" y="5"/>
                    </a:cubicBezTo>
                    <a:cubicBezTo>
                      <a:pt x="0" y="4"/>
                      <a:pt x="1" y="2"/>
                      <a:pt x="2" y="2"/>
                    </a:cubicBezTo>
                    <a:cubicBezTo>
                      <a:pt x="16" y="0"/>
                      <a:pt x="16" y="0"/>
                      <a:pt x="16" y="0"/>
                    </a:cubicBezTo>
                    <a:cubicBezTo>
                      <a:pt x="17" y="0"/>
                      <a:pt x="19" y="1"/>
                      <a:pt x="19" y="2"/>
                    </a:cubicBezTo>
                    <a:cubicBezTo>
                      <a:pt x="19" y="3"/>
                      <a:pt x="18" y="4"/>
                      <a:pt x="17" y="5"/>
                    </a:cubicBezTo>
                    <a:cubicBezTo>
                      <a:pt x="3" y="7"/>
                      <a:pt x="3" y="7"/>
                      <a:pt x="3" y="7"/>
                    </a:cubicBezTo>
                    <a:cubicBezTo>
                      <a:pt x="3" y="7"/>
                      <a:pt x="3" y="7"/>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1" name="Freeform 74"/>
              <p:cNvSpPr>
                <a:spLocks/>
              </p:cNvSpPr>
              <p:nvPr/>
            </p:nvSpPr>
            <p:spPr bwMode="auto">
              <a:xfrm>
                <a:off x="1555751" y="5180013"/>
                <a:ext cx="55563" cy="17463"/>
              </a:xfrm>
              <a:custGeom>
                <a:avLst/>
                <a:gdLst>
                  <a:gd name="T0" fmla="*/ 2 w 26"/>
                  <a:gd name="T1" fmla="*/ 8 h 8"/>
                  <a:gd name="T2" fmla="*/ 0 w 26"/>
                  <a:gd name="T3" fmla="*/ 6 h 8"/>
                  <a:gd name="T4" fmla="*/ 2 w 26"/>
                  <a:gd name="T5" fmla="*/ 4 h 8"/>
                  <a:gd name="T6" fmla="*/ 24 w 26"/>
                  <a:gd name="T7" fmla="*/ 0 h 8"/>
                  <a:gd name="T8" fmla="*/ 26 w 26"/>
                  <a:gd name="T9" fmla="*/ 2 h 8"/>
                  <a:gd name="T10" fmla="*/ 24 w 26"/>
                  <a:gd name="T11" fmla="*/ 5 h 8"/>
                  <a:gd name="T12" fmla="*/ 2 w 26"/>
                  <a:gd name="T13" fmla="*/ 8 h 8"/>
                  <a:gd name="T14" fmla="*/ 2 w 26"/>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8">
                    <a:moveTo>
                      <a:pt x="2" y="8"/>
                    </a:moveTo>
                    <a:cubicBezTo>
                      <a:pt x="1" y="8"/>
                      <a:pt x="0" y="7"/>
                      <a:pt x="0" y="6"/>
                    </a:cubicBezTo>
                    <a:cubicBezTo>
                      <a:pt x="0" y="5"/>
                      <a:pt x="0" y="4"/>
                      <a:pt x="2" y="4"/>
                    </a:cubicBezTo>
                    <a:cubicBezTo>
                      <a:pt x="24" y="0"/>
                      <a:pt x="24" y="0"/>
                      <a:pt x="24" y="0"/>
                    </a:cubicBezTo>
                    <a:cubicBezTo>
                      <a:pt x="25" y="0"/>
                      <a:pt x="26" y="1"/>
                      <a:pt x="26" y="2"/>
                    </a:cubicBezTo>
                    <a:cubicBezTo>
                      <a:pt x="26" y="4"/>
                      <a:pt x="26" y="5"/>
                      <a:pt x="24" y="5"/>
                    </a:cubicBezTo>
                    <a:cubicBezTo>
                      <a:pt x="2" y="8"/>
                      <a:pt x="2" y="8"/>
                      <a:pt x="2" y="8"/>
                    </a:cubicBezTo>
                    <a:cubicBezTo>
                      <a:pt x="2" y="8"/>
                      <a:pt x="2" y="8"/>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2" name="Freeform 75"/>
              <p:cNvSpPr>
                <a:spLocks/>
              </p:cNvSpPr>
              <p:nvPr/>
            </p:nvSpPr>
            <p:spPr bwMode="auto">
              <a:xfrm>
                <a:off x="1277938" y="5432425"/>
                <a:ext cx="403225" cy="31750"/>
              </a:xfrm>
              <a:custGeom>
                <a:avLst/>
                <a:gdLst>
                  <a:gd name="T0" fmla="*/ 190 w 190"/>
                  <a:gd name="T1" fmla="*/ 10 h 15"/>
                  <a:gd name="T2" fmla="*/ 185 w 190"/>
                  <a:gd name="T3" fmla="*/ 15 h 15"/>
                  <a:gd name="T4" fmla="*/ 5 w 190"/>
                  <a:gd name="T5" fmla="*/ 15 h 15"/>
                  <a:gd name="T6" fmla="*/ 0 w 190"/>
                  <a:gd name="T7" fmla="*/ 10 h 15"/>
                  <a:gd name="T8" fmla="*/ 0 w 190"/>
                  <a:gd name="T9" fmla="*/ 6 h 15"/>
                  <a:gd name="T10" fmla="*/ 5 w 190"/>
                  <a:gd name="T11" fmla="*/ 0 h 15"/>
                  <a:gd name="T12" fmla="*/ 185 w 190"/>
                  <a:gd name="T13" fmla="*/ 0 h 15"/>
                  <a:gd name="T14" fmla="*/ 190 w 190"/>
                  <a:gd name="T15" fmla="*/ 6 h 15"/>
                  <a:gd name="T16" fmla="*/ 190 w 190"/>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15">
                    <a:moveTo>
                      <a:pt x="190" y="10"/>
                    </a:moveTo>
                    <a:cubicBezTo>
                      <a:pt x="190" y="13"/>
                      <a:pt x="187" y="15"/>
                      <a:pt x="185" y="15"/>
                    </a:cubicBezTo>
                    <a:cubicBezTo>
                      <a:pt x="5" y="15"/>
                      <a:pt x="5" y="15"/>
                      <a:pt x="5" y="15"/>
                    </a:cubicBezTo>
                    <a:cubicBezTo>
                      <a:pt x="3" y="15"/>
                      <a:pt x="0" y="13"/>
                      <a:pt x="0" y="10"/>
                    </a:cubicBezTo>
                    <a:cubicBezTo>
                      <a:pt x="0" y="6"/>
                      <a:pt x="0" y="6"/>
                      <a:pt x="0" y="6"/>
                    </a:cubicBezTo>
                    <a:cubicBezTo>
                      <a:pt x="0" y="3"/>
                      <a:pt x="3" y="0"/>
                      <a:pt x="5" y="0"/>
                    </a:cubicBezTo>
                    <a:cubicBezTo>
                      <a:pt x="185" y="0"/>
                      <a:pt x="185" y="0"/>
                      <a:pt x="185" y="0"/>
                    </a:cubicBezTo>
                    <a:cubicBezTo>
                      <a:pt x="187" y="0"/>
                      <a:pt x="190" y="3"/>
                      <a:pt x="190" y="6"/>
                    </a:cubicBezTo>
                    <a:lnTo>
                      <a:pt x="19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grpSp>
        <p:nvGrpSpPr>
          <p:cNvPr id="53" name="组合 52"/>
          <p:cNvGrpSpPr/>
          <p:nvPr/>
        </p:nvGrpSpPr>
        <p:grpSpPr>
          <a:xfrm>
            <a:off x="3913933" y="2338465"/>
            <a:ext cx="1259174" cy="1259174"/>
            <a:chOff x="3913933" y="2338465"/>
            <a:chExt cx="1259174" cy="1259174"/>
          </a:xfrm>
        </p:grpSpPr>
        <p:sp>
          <p:nvSpPr>
            <p:cNvPr id="9" name="椭圆 8"/>
            <p:cNvSpPr/>
            <p:nvPr/>
          </p:nvSpPr>
          <p:spPr>
            <a:xfrm>
              <a:off x="3913933" y="2338465"/>
              <a:ext cx="1259174" cy="12591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Group 1493"/>
            <p:cNvGrpSpPr/>
            <p:nvPr/>
          </p:nvGrpSpPr>
          <p:grpSpPr>
            <a:xfrm>
              <a:off x="4272103" y="2752731"/>
              <a:ext cx="456047" cy="386771"/>
              <a:chOff x="2641601" y="3727450"/>
              <a:chExt cx="501650" cy="425450"/>
            </a:xfrm>
            <a:solidFill>
              <a:srgbClr val="00B0F0"/>
            </a:solidFill>
          </p:grpSpPr>
          <p:sp>
            <p:nvSpPr>
              <p:cNvPr id="24" name="Freeform 37"/>
              <p:cNvSpPr>
                <a:spLocks/>
              </p:cNvSpPr>
              <p:nvPr/>
            </p:nvSpPr>
            <p:spPr bwMode="auto">
              <a:xfrm>
                <a:off x="2765426" y="3929063"/>
                <a:ext cx="141288" cy="23813"/>
              </a:xfrm>
              <a:custGeom>
                <a:avLst/>
                <a:gdLst>
                  <a:gd name="T0" fmla="*/ 66 w 66"/>
                  <a:gd name="T1" fmla="*/ 9 h 11"/>
                  <a:gd name="T2" fmla="*/ 63 w 66"/>
                  <a:gd name="T3" fmla="*/ 11 h 11"/>
                  <a:gd name="T4" fmla="*/ 3 w 66"/>
                  <a:gd name="T5" fmla="*/ 11 h 11"/>
                  <a:gd name="T6" fmla="*/ 0 w 66"/>
                  <a:gd name="T7" fmla="*/ 9 h 11"/>
                  <a:gd name="T8" fmla="*/ 0 w 66"/>
                  <a:gd name="T9" fmla="*/ 3 h 11"/>
                  <a:gd name="T10" fmla="*/ 3 w 66"/>
                  <a:gd name="T11" fmla="*/ 0 h 11"/>
                  <a:gd name="T12" fmla="*/ 63 w 66"/>
                  <a:gd name="T13" fmla="*/ 0 h 11"/>
                  <a:gd name="T14" fmla="*/ 66 w 66"/>
                  <a:gd name="T15" fmla="*/ 3 h 11"/>
                  <a:gd name="T16" fmla="*/ 66 w 66"/>
                  <a:gd name="T1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11">
                    <a:moveTo>
                      <a:pt x="66" y="9"/>
                    </a:moveTo>
                    <a:cubicBezTo>
                      <a:pt x="66" y="10"/>
                      <a:pt x="65" y="11"/>
                      <a:pt x="63" y="11"/>
                    </a:cubicBezTo>
                    <a:cubicBezTo>
                      <a:pt x="3" y="11"/>
                      <a:pt x="3" y="11"/>
                      <a:pt x="3" y="11"/>
                    </a:cubicBezTo>
                    <a:cubicBezTo>
                      <a:pt x="1" y="11"/>
                      <a:pt x="0" y="10"/>
                      <a:pt x="0" y="9"/>
                    </a:cubicBezTo>
                    <a:cubicBezTo>
                      <a:pt x="0" y="3"/>
                      <a:pt x="0" y="3"/>
                      <a:pt x="0" y="3"/>
                    </a:cubicBezTo>
                    <a:cubicBezTo>
                      <a:pt x="0" y="2"/>
                      <a:pt x="1" y="0"/>
                      <a:pt x="3" y="0"/>
                    </a:cubicBezTo>
                    <a:cubicBezTo>
                      <a:pt x="63" y="0"/>
                      <a:pt x="63" y="0"/>
                      <a:pt x="63" y="0"/>
                    </a:cubicBezTo>
                    <a:cubicBezTo>
                      <a:pt x="65" y="0"/>
                      <a:pt x="66" y="2"/>
                      <a:pt x="66" y="3"/>
                    </a:cubicBezTo>
                    <a:lnTo>
                      <a:pt x="66"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5" name="Freeform 38"/>
              <p:cNvSpPr>
                <a:spLocks/>
              </p:cNvSpPr>
              <p:nvPr/>
            </p:nvSpPr>
            <p:spPr bwMode="auto">
              <a:xfrm>
                <a:off x="2946401" y="3929063"/>
                <a:ext cx="139700" cy="23813"/>
              </a:xfrm>
              <a:custGeom>
                <a:avLst/>
                <a:gdLst>
                  <a:gd name="T0" fmla="*/ 66 w 66"/>
                  <a:gd name="T1" fmla="*/ 9 h 11"/>
                  <a:gd name="T2" fmla="*/ 63 w 66"/>
                  <a:gd name="T3" fmla="*/ 11 h 11"/>
                  <a:gd name="T4" fmla="*/ 3 w 66"/>
                  <a:gd name="T5" fmla="*/ 11 h 11"/>
                  <a:gd name="T6" fmla="*/ 0 w 66"/>
                  <a:gd name="T7" fmla="*/ 9 h 11"/>
                  <a:gd name="T8" fmla="*/ 0 w 66"/>
                  <a:gd name="T9" fmla="*/ 3 h 11"/>
                  <a:gd name="T10" fmla="*/ 3 w 66"/>
                  <a:gd name="T11" fmla="*/ 0 h 11"/>
                  <a:gd name="T12" fmla="*/ 63 w 66"/>
                  <a:gd name="T13" fmla="*/ 0 h 11"/>
                  <a:gd name="T14" fmla="*/ 66 w 66"/>
                  <a:gd name="T15" fmla="*/ 3 h 11"/>
                  <a:gd name="T16" fmla="*/ 66 w 66"/>
                  <a:gd name="T1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11">
                    <a:moveTo>
                      <a:pt x="66" y="9"/>
                    </a:moveTo>
                    <a:cubicBezTo>
                      <a:pt x="66" y="10"/>
                      <a:pt x="65" y="11"/>
                      <a:pt x="63" y="11"/>
                    </a:cubicBezTo>
                    <a:cubicBezTo>
                      <a:pt x="3" y="11"/>
                      <a:pt x="3" y="11"/>
                      <a:pt x="3" y="11"/>
                    </a:cubicBezTo>
                    <a:cubicBezTo>
                      <a:pt x="2" y="11"/>
                      <a:pt x="0" y="10"/>
                      <a:pt x="0" y="9"/>
                    </a:cubicBezTo>
                    <a:cubicBezTo>
                      <a:pt x="0" y="3"/>
                      <a:pt x="0" y="3"/>
                      <a:pt x="0" y="3"/>
                    </a:cubicBezTo>
                    <a:cubicBezTo>
                      <a:pt x="0" y="2"/>
                      <a:pt x="2" y="0"/>
                      <a:pt x="3" y="0"/>
                    </a:cubicBezTo>
                    <a:cubicBezTo>
                      <a:pt x="63" y="0"/>
                      <a:pt x="63" y="0"/>
                      <a:pt x="63" y="0"/>
                    </a:cubicBezTo>
                    <a:cubicBezTo>
                      <a:pt x="65" y="0"/>
                      <a:pt x="66" y="2"/>
                      <a:pt x="66" y="3"/>
                    </a:cubicBezTo>
                    <a:lnTo>
                      <a:pt x="66"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6" name="Freeform 39"/>
              <p:cNvSpPr>
                <a:spLocks/>
              </p:cNvSpPr>
              <p:nvPr/>
            </p:nvSpPr>
            <p:spPr bwMode="auto">
              <a:xfrm>
                <a:off x="2765426" y="3994150"/>
                <a:ext cx="141288" cy="23813"/>
              </a:xfrm>
              <a:custGeom>
                <a:avLst/>
                <a:gdLst>
                  <a:gd name="T0" fmla="*/ 66 w 66"/>
                  <a:gd name="T1" fmla="*/ 8 h 11"/>
                  <a:gd name="T2" fmla="*/ 63 w 66"/>
                  <a:gd name="T3" fmla="*/ 11 h 11"/>
                  <a:gd name="T4" fmla="*/ 3 w 66"/>
                  <a:gd name="T5" fmla="*/ 11 h 11"/>
                  <a:gd name="T6" fmla="*/ 0 w 66"/>
                  <a:gd name="T7" fmla="*/ 8 h 11"/>
                  <a:gd name="T8" fmla="*/ 0 w 66"/>
                  <a:gd name="T9" fmla="*/ 2 h 11"/>
                  <a:gd name="T10" fmla="*/ 3 w 66"/>
                  <a:gd name="T11" fmla="*/ 0 h 11"/>
                  <a:gd name="T12" fmla="*/ 63 w 66"/>
                  <a:gd name="T13" fmla="*/ 0 h 11"/>
                  <a:gd name="T14" fmla="*/ 66 w 66"/>
                  <a:gd name="T15" fmla="*/ 2 h 11"/>
                  <a:gd name="T16" fmla="*/ 66 w 66"/>
                  <a:gd name="T17"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11">
                    <a:moveTo>
                      <a:pt x="66" y="8"/>
                    </a:moveTo>
                    <a:cubicBezTo>
                      <a:pt x="66" y="9"/>
                      <a:pt x="65" y="11"/>
                      <a:pt x="63" y="11"/>
                    </a:cubicBezTo>
                    <a:cubicBezTo>
                      <a:pt x="3" y="11"/>
                      <a:pt x="3" y="11"/>
                      <a:pt x="3" y="11"/>
                    </a:cubicBezTo>
                    <a:cubicBezTo>
                      <a:pt x="1" y="11"/>
                      <a:pt x="0" y="9"/>
                      <a:pt x="0" y="8"/>
                    </a:cubicBezTo>
                    <a:cubicBezTo>
                      <a:pt x="0" y="2"/>
                      <a:pt x="0" y="2"/>
                      <a:pt x="0" y="2"/>
                    </a:cubicBezTo>
                    <a:cubicBezTo>
                      <a:pt x="0" y="1"/>
                      <a:pt x="1" y="0"/>
                      <a:pt x="3" y="0"/>
                    </a:cubicBezTo>
                    <a:cubicBezTo>
                      <a:pt x="63" y="0"/>
                      <a:pt x="63" y="0"/>
                      <a:pt x="63" y="0"/>
                    </a:cubicBezTo>
                    <a:cubicBezTo>
                      <a:pt x="65" y="0"/>
                      <a:pt x="66" y="1"/>
                      <a:pt x="66" y="2"/>
                    </a:cubicBezTo>
                    <a:lnTo>
                      <a:pt x="66"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7" name="Freeform 40"/>
              <p:cNvSpPr>
                <a:spLocks/>
              </p:cNvSpPr>
              <p:nvPr/>
            </p:nvSpPr>
            <p:spPr bwMode="auto">
              <a:xfrm>
                <a:off x="2946401" y="3994150"/>
                <a:ext cx="139700" cy="23813"/>
              </a:xfrm>
              <a:custGeom>
                <a:avLst/>
                <a:gdLst>
                  <a:gd name="T0" fmla="*/ 66 w 66"/>
                  <a:gd name="T1" fmla="*/ 8 h 11"/>
                  <a:gd name="T2" fmla="*/ 63 w 66"/>
                  <a:gd name="T3" fmla="*/ 11 h 11"/>
                  <a:gd name="T4" fmla="*/ 3 w 66"/>
                  <a:gd name="T5" fmla="*/ 11 h 11"/>
                  <a:gd name="T6" fmla="*/ 0 w 66"/>
                  <a:gd name="T7" fmla="*/ 8 h 11"/>
                  <a:gd name="T8" fmla="*/ 0 w 66"/>
                  <a:gd name="T9" fmla="*/ 2 h 11"/>
                  <a:gd name="T10" fmla="*/ 3 w 66"/>
                  <a:gd name="T11" fmla="*/ 0 h 11"/>
                  <a:gd name="T12" fmla="*/ 63 w 66"/>
                  <a:gd name="T13" fmla="*/ 0 h 11"/>
                  <a:gd name="T14" fmla="*/ 66 w 66"/>
                  <a:gd name="T15" fmla="*/ 2 h 11"/>
                  <a:gd name="T16" fmla="*/ 66 w 66"/>
                  <a:gd name="T17"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11">
                    <a:moveTo>
                      <a:pt x="66" y="8"/>
                    </a:moveTo>
                    <a:cubicBezTo>
                      <a:pt x="66" y="9"/>
                      <a:pt x="65" y="11"/>
                      <a:pt x="63" y="11"/>
                    </a:cubicBezTo>
                    <a:cubicBezTo>
                      <a:pt x="3" y="11"/>
                      <a:pt x="3" y="11"/>
                      <a:pt x="3" y="11"/>
                    </a:cubicBezTo>
                    <a:cubicBezTo>
                      <a:pt x="2" y="11"/>
                      <a:pt x="0" y="9"/>
                      <a:pt x="0" y="8"/>
                    </a:cubicBezTo>
                    <a:cubicBezTo>
                      <a:pt x="0" y="2"/>
                      <a:pt x="0" y="2"/>
                      <a:pt x="0" y="2"/>
                    </a:cubicBezTo>
                    <a:cubicBezTo>
                      <a:pt x="0" y="1"/>
                      <a:pt x="2" y="0"/>
                      <a:pt x="3" y="0"/>
                    </a:cubicBezTo>
                    <a:cubicBezTo>
                      <a:pt x="63" y="0"/>
                      <a:pt x="63" y="0"/>
                      <a:pt x="63" y="0"/>
                    </a:cubicBezTo>
                    <a:cubicBezTo>
                      <a:pt x="65" y="0"/>
                      <a:pt x="66" y="1"/>
                      <a:pt x="66" y="2"/>
                    </a:cubicBezTo>
                    <a:lnTo>
                      <a:pt x="66"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8" name="Freeform 41"/>
              <p:cNvSpPr>
                <a:spLocks/>
              </p:cNvSpPr>
              <p:nvPr/>
            </p:nvSpPr>
            <p:spPr bwMode="auto">
              <a:xfrm>
                <a:off x="2765426" y="4057650"/>
                <a:ext cx="141288" cy="23813"/>
              </a:xfrm>
              <a:custGeom>
                <a:avLst/>
                <a:gdLst>
                  <a:gd name="T0" fmla="*/ 66 w 66"/>
                  <a:gd name="T1" fmla="*/ 8 h 11"/>
                  <a:gd name="T2" fmla="*/ 63 w 66"/>
                  <a:gd name="T3" fmla="*/ 11 h 11"/>
                  <a:gd name="T4" fmla="*/ 3 w 66"/>
                  <a:gd name="T5" fmla="*/ 11 h 11"/>
                  <a:gd name="T6" fmla="*/ 0 w 66"/>
                  <a:gd name="T7" fmla="*/ 8 h 11"/>
                  <a:gd name="T8" fmla="*/ 0 w 66"/>
                  <a:gd name="T9" fmla="*/ 2 h 11"/>
                  <a:gd name="T10" fmla="*/ 3 w 66"/>
                  <a:gd name="T11" fmla="*/ 0 h 11"/>
                  <a:gd name="T12" fmla="*/ 63 w 66"/>
                  <a:gd name="T13" fmla="*/ 0 h 11"/>
                  <a:gd name="T14" fmla="*/ 66 w 66"/>
                  <a:gd name="T15" fmla="*/ 2 h 11"/>
                  <a:gd name="T16" fmla="*/ 66 w 66"/>
                  <a:gd name="T17"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11">
                    <a:moveTo>
                      <a:pt x="66" y="8"/>
                    </a:moveTo>
                    <a:cubicBezTo>
                      <a:pt x="66" y="9"/>
                      <a:pt x="65" y="11"/>
                      <a:pt x="63" y="11"/>
                    </a:cubicBezTo>
                    <a:cubicBezTo>
                      <a:pt x="3" y="11"/>
                      <a:pt x="3" y="11"/>
                      <a:pt x="3" y="11"/>
                    </a:cubicBezTo>
                    <a:cubicBezTo>
                      <a:pt x="1" y="11"/>
                      <a:pt x="0" y="9"/>
                      <a:pt x="0" y="8"/>
                    </a:cubicBezTo>
                    <a:cubicBezTo>
                      <a:pt x="0" y="2"/>
                      <a:pt x="0" y="2"/>
                      <a:pt x="0" y="2"/>
                    </a:cubicBezTo>
                    <a:cubicBezTo>
                      <a:pt x="0" y="1"/>
                      <a:pt x="1" y="0"/>
                      <a:pt x="3" y="0"/>
                    </a:cubicBezTo>
                    <a:cubicBezTo>
                      <a:pt x="63" y="0"/>
                      <a:pt x="63" y="0"/>
                      <a:pt x="63" y="0"/>
                    </a:cubicBezTo>
                    <a:cubicBezTo>
                      <a:pt x="65" y="0"/>
                      <a:pt x="66" y="1"/>
                      <a:pt x="66" y="2"/>
                    </a:cubicBezTo>
                    <a:lnTo>
                      <a:pt x="66"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9" name="Freeform 42"/>
              <p:cNvSpPr>
                <a:spLocks/>
              </p:cNvSpPr>
              <p:nvPr/>
            </p:nvSpPr>
            <p:spPr bwMode="auto">
              <a:xfrm>
                <a:off x="2946401" y="4057650"/>
                <a:ext cx="139700" cy="23813"/>
              </a:xfrm>
              <a:custGeom>
                <a:avLst/>
                <a:gdLst>
                  <a:gd name="T0" fmla="*/ 66 w 66"/>
                  <a:gd name="T1" fmla="*/ 8 h 11"/>
                  <a:gd name="T2" fmla="*/ 63 w 66"/>
                  <a:gd name="T3" fmla="*/ 11 h 11"/>
                  <a:gd name="T4" fmla="*/ 3 w 66"/>
                  <a:gd name="T5" fmla="*/ 11 h 11"/>
                  <a:gd name="T6" fmla="*/ 0 w 66"/>
                  <a:gd name="T7" fmla="*/ 8 h 11"/>
                  <a:gd name="T8" fmla="*/ 0 w 66"/>
                  <a:gd name="T9" fmla="*/ 2 h 11"/>
                  <a:gd name="T10" fmla="*/ 3 w 66"/>
                  <a:gd name="T11" fmla="*/ 0 h 11"/>
                  <a:gd name="T12" fmla="*/ 63 w 66"/>
                  <a:gd name="T13" fmla="*/ 0 h 11"/>
                  <a:gd name="T14" fmla="*/ 66 w 66"/>
                  <a:gd name="T15" fmla="*/ 2 h 11"/>
                  <a:gd name="T16" fmla="*/ 66 w 66"/>
                  <a:gd name="T17"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11">
                    <a:moveTo>
                      <a:pt x="66" y="8"/>
                    </a:moveTo>
                    <a:cubicBezTo>
                      <a:pt x="66" y="9"/>
                      <a:pt x="65" y="11"/>
                      <a:pt x="63" y="11"/>
                    </a:cubicBezTo>
                    <a:cubicBezTo>
                      <a:pt x="3" y="11"/>
                      <a:pt x="3" y="11"/>
                      <a:pt x="3" y="11"/>
                    </a:cubicBezTo>
                    <a:cubicBezTo>
                      <a:pt x="2" y="11"/>
                      <a:pt x="0" y="9"/>
                      <a:pt x="0" y="8"/>
                    </a:cubicBezTo>
                    <a:cubicBezTo>
                      <a:pt x="0" y="2"/>
                      <a:pt x="0" y="2"/>
                      <a:pt x="0" y="2"/>
                    </a:cubicBezTo>
                    <a:cubicBezTo>
                      <a:pt x="0" y="1"/>
                      <a:pt x="2" y="0"/>
                      <a:pt x="3" y="0"/>
                    </a:cubicBezTo>
                    <a:cubicBezTo>
                      <a:pt x="63" y="0"/>
                      <a:pt x="63" y="0"/>
                      <a:pt x="63" y="0"/>
                    </a:cubicBezTo>
                    <a:cubicBezTo>
                      <a:pt x="65" y="0"/>
                      <a:pt x="66" y="1"/>
                      <a:pt x="66" y="2"/>
                    </a:cubicBezTo>
                    <a:lnTo>
                      <a:pt x="66"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0" name="Freeform 43"/>
              <p:cNvSpPr>
                <a:spLocks noEditPoints="1"/>
              </p:cNvSpPr>
              <p:nvPr/>
            </p:nvSpPr>
            <p:spPr bwMode="auto">
              <a:xfrm>
                <a:off x="2641601" y="3727450"/>
                <a:ext cx="501650" cy="425450"/>
              </a:xfrm>
              <a:custGeom>
                <a:avLst/>
                <a:gdLst>
                  <a:gd name="T0" fmla="*/ 1 w 237"/>
                  <a:gd name="T1" fmla="*/ 50 h 201"/>
                  <a:gd name="T2" fmla="*/ 32 w 237"/>
                  <a:gd name="T3" fmla="*/ 189 h 201"/>
                  <a:gd name="T4" fmla="*/ 36 w 237"/>
                  <a:gd name="T5" fmla="*/ 195 h 201"/>
                  <a:gd name="T6" fmla="*/ 47 w 237"/>
                  <a:gd name="T7" fmla="*/ 201 h 201"/>
                  <a:gd name="T8" fmla="*/ 223 w 237"/>
                  <a:gd name="T9" fmla="*/ 201 h 201"/>
                  <a:gd name="T10" fmla="*/ 237 w 237"/>
                  <a:gd name="T11" fmla="*/ 187 h 201"/>
                  <a:gd name="T12" fmla="*/ 237 w 237"/>
                  <a:gd name="T13" fmla="*/ 14 h 201"/>
                  <a:gd name="T14" fmla="*/ 223 w 237"/>
                  <a:gd name="T15" fmla="*/ 0 h 201"/>
                  <a:gd name="T16" fmla="*/ 47 w 237"/>
                  <a:gd name="T17" fmla="*/ 0 h 201"/>
                  <a:gd name="T18" fmla="*/ 33 w 237"/>
                  <a:gd name="T19" fmla="*/ 14 h 201"/>
                  <a:gd name="T20" fmla="*/ 33 w 237"/>
                  <a:gd name="T21" fmla="*/ 132 h 201"/>
                  <a:gd name="T22" fmla="*/ 32 w 237"/>
                  <a:gd name="T23" fmla="*/ 138 h 201"/>
                  <a:gd name="T24" fmla="*/ 11 w 237"/>
                  <a:gd name="T25" fmla="*/ 48 h 201"/>
                  <a:gd name="T26" fmla="*/ 11 w 237"/>
                  <a:gd name="T27" fmla="*/ 47 h 201"/>
                  <a:gd name="T28" fmla="*/ 12 w 237"/>
                  <a:gd name="T29" fmla="*/ 46 h 201"/>
                  <a:gd name="T30" fmla="*/ 20 w 237"/>
                  <a:gd name="T31" fmla="*/ 46 h 201"/>
                  <a:gd name="T32" fmla="*/ 23 w 237"/>
                  <a:gd name="T33" fmla="*/ 44 h 201"/>
                  <a:gd name="T34" fmla="*/ 23 w 237"/>
                  <a:gd name="T35" fmla="*/ 38 h 201"/>
                  <a:gd name="T36" fmla="*/ 20 w 237"/>
                  <a:gd name="T37" fmla="*/ 36 h 201"/>
                  <a:gd name="T38" fmla="*/ 12 w 237"/>
                  <a:gd name="T39" fmla="*/ 36 h 201"/>
                  <a:gd name="T40" fmla="*/ 3 w 237"/>
                  <a:gd name="T41" fmla="*/ 40 h 201"/>
                  <a:gd name="T42" fmla="*/ 1 w 237"/>
                  <a:gd name="T43" fmla="*/ 50 h 201"/>
                  <a:gd name="T44" fmla="*/ 43 w 237"/>
                  <a:gd name="T45" fmla="*/ 14 h 201"/>
                  <a:gd name="T46" fmla="*/ 47 w 237"/>
                  <a:gd name="T47" fmla="*/ 10 h 201"/>
                  <a:gd name="T48" fmla="*/ 223 w 237"/>
                  <a:gd name="T49" fmla="*/ 10 h 201"/>
                  <a:gd name="T50" fmla="*/ 227 w 237"/>
                  <a:gd name="T51" fmla="*/ 14 h 201"/>
                  <a:gd name="T52" fmla="*/ 227 w 237"/>
                  <a:gd name="T53" fmla="*/ 187 h 201"/>
                  <a:gd name="T54" fmla="*/ 223 w 237"/>
                  <a:gd name="T55" fmla="*/ 191 h 201"/>
                  <a:gd name="T56" fmla="*/ 47 w 237"/>
                  <a:gd name="T57" fmla="*/ 191 h 201"/>
                  <a:gd name="T58" fmla="*/ 43 w 237"/>
                  <a:gd name="T59" fmla="*/ 187 h 201"/>
                  <a:gd name="T60" fmla="*/ 43 w 237"/>
                  <a:gd name="T61" fmla="*/ 14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7" h="201">
                    <a:moveTo>
                      <a:pt x="1" y="50"/>
                    </a:moveTo>
                    <a:cubicBezTo>
                      <a:pt x="32" y="189"/>
                      <a:pt x="32" y="189"/>
                      <a:pt x="32" y="189"/>
                    </a:cubicBezTo>
                    <a:cubicBezTo>
                      <a:pt x="33" y="192"/>
                      <a:pt x="34" y="194"/>
                      <a:pt x="36" y="195"/>
                    </a:cubicBezTo>
                    <a:cubicBezTo>
                      <a:pt x="38" y="199"/>
                      <a:pt x="42" y="201"/>
                      <a:pt x="47" y="201"/>
                    </a:cubicBezTo>
                    <a:cubicBezTo>
                      <a:pt x="223" y="201"/>
                      <a:pt x="223" y="201"/>
                      <a:pt x="223" y="201"/>
                    </a:cubicBezTo>
                    <a:cubicBezTo>
                      <a:pt x="231" y="201"/>
                      <a:pt x="237" y="195"/>
                      <a:pt x="237" y="187"/>
                    </a:cubicBezTo>
                    <a:cubicBezTo>
                      <a:pt x="237" y="14"/>
                      <a:pt x="237" y="14"/>
                      <a:pt x="237" y="14"/>
                    </a:cubicBezTo>
                    <a:cubicBezTo>
                      <a:pt x="237" y="6"/>
                      <a:pt x="231" y="0"/>
                      <a:pt x="223" y="0"/>
                    </a:cubicBezTo>
                    <a:cubicBezTo>
                      <a:pt x="47" y="0"/>
                      <a:pt x="47" y="0"/>
                      <a:pt x="47" y="0"/>
                    </a:cubicBezTo>
                    <a:cubicBezTo>
                      <a:pt x="39" y="0"/>
                      <a:pt x="33" y="6"/>
                      <a:pt x="33" y="14"/>
                    </a:cubicBezTo>
                    <a:cubicBezTo>
                      <a:pt x="33" y="14"/>
                      <a:pt x="31" y="102"/>
                      <a:pt x="33" y="132"/>
                    </a:cubicBezTo>
                    <a:cubicBezTo>
                      <a:pt x="34" y="136"/>
                      <a:pt x="32" y="138"/>
                      <a:pt x="32" y="138"/>
                    </a:cubicBezTo>
                    <a:cubicBezTo>
                      <a:pt x="27" y="117"/>
                      <a:pt x="11" y="48"/>
                      <a:pt x="11" y="48"/>
                    </a:cubicBezTo>
                    <a:cubicBezTo>
                      <a:pt x="10" y="48"/>
                      <a:pt x="11" y="47"/>
                      <a:pt x="11" y="47"/>
                    </a:cubicBezTo>
                    <a:cubicBezTo>
                      <a:pt x="11" y="46"/>
                      <a:pt x="12" y="46"/>
                      <a:pt x="12" y="46"/>
                    </a:cubicBezTo>
                    <a:cubicBezTo>
                      <a:pt x="20" y="46"/>
                      <a:pt x="20" y="46"/>
                      <a:pt x="20" y="46"/>
                    </a:cubicBezTo>
                    <a:cubicBezTo>
                      <a:pt x="20" y="46"/>
                      <a:pt x="23" y="46"/>
                      <a:pt x="23" y="44"/>
                    </a:cubicBezTo>
                    <a:cubicBezTo>
                      <a:pt x="23" y="42"/>
                      <a:pt x="23" y="40"/>
                      <a:pt x="23" y="38"/>
                    </a:cubicBezTo>
                    <a:cubicBezTo>
                      <a:pt x="23" y="36"/>
                      <a:pt x="20" y="36"/>
                      <a:pt x="20" y="36"/>
                    </a:cubicBezTo>
                    <a:cubicBezTo>
                      <a:pt x="12" y="36"/>
                      <a:pt x="12" y="36"/>
                      <a:pt x="12" y="36"/>
                    </a:cubicBezTo>
                    <a:cubicBezTo>
                      <a:pt x="9" y="36"/>
                      <a:pt x="5" y="38"/>
                      <a:pt x="3" y="40"/>
                    </a:cubicBezTo>
                    <a:cubicBezTo>
                      <a:pt x="1" y="43"/>
                      <a:pt x="0" y="47"/>
                      <a:pt x="1" y="50"/>
                    </a:cubicBezTo>
                    <a:close/>
                    <a:moveTo>
                      <a:pt x="43" y="14"/>
                    </a:moveTo>
                    <a:cubicBezTo>
                      <a:pt x="43" y="12"/>
                      <a:pt x="45" y="10"/>
                      <a:pt x="47" y="10"/>
                    </a:cubicBezTo>
                    <a:cubicBezTo>
                      <a:pt x="223" y="10"/>
                      <a:pt x="223" y="10"/>
                      <a:pt x="223" y="10"/>
                    </a:cubicBezTo>
                    <a:cubicBezTo>
                      <a:pt x="225" y="10"/>
                      <a:pt x="227" y="12"/>
                      <a:pt x="227" y="14"/>
                    </a:cubicBezTo>
                    <a:cubicBezTo>
                      <a:pt x="227" y="187"/>
                      <a:pt x="227" y="187"/>
                      <a:pt x="227" y="187"/>
                    </a:cubicBezTo>
                    <a:cubicBezTo>
                      <a:pt x="227" y="189"/>
                      <a:pt x="225" y="191"/>
                      <a:pt x="223" y="191"/>
                    </a:cubicBezTo>
                    <a:cubicBezTo>
                      <a:pt x="47" y="191"/>
                      <a:pt x="47" y="191"/>
                      <a:pt x="47" y="191"/>
                    </a:cubicBezTo>
                    <a:cubicBezTo>
                      <a:pt x="45" y="191"/>
                      <a:pt x="43" y="189"/>
                      <a:pt x="43" y="187"/>
                    </a:cubicBezTo>
                    <a:lnTo>
                      <a:pt x="43"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1" name="Freeform 44"/>
              <p:cNvSpPr>
                <a:spLocks noEditPoints="1"/>
              </p:cNvSpPr>
              <p:nvPr/>
            </p:nvSpPr>
            <p:spPr bwMode="auto">
              <a:xfrm>
                <a:off x="2763838" y="3783013"/>
                <a:ext cx="327025" cy="109538"/>
              </a:xfrm>
              <a:custGeom>
                <a:avLst/>
                <a:gdLst>
                  <a:gd name="T0" fmla="*/ 2 w 154"/>
                  <a:gd name="T1" fmla="*/ 0 h 52"/>
                  <a:gd name="T2" fmla="*/ 0 w 154"/>
                  <a:gd name="T3" fmla="*/ 49 h 52"/>
                  <a:gd name="T4" fmla="*/ 151 w 154"/>
                  <a:gd name="T5" fmla="*/ 52 h 52"/>
                  <a:gd name="T6" fmla="*/ 154 w 154"/>
                  <a:gd name="T7" fmla="*/ 3 h 52"/>
                  <a:gd name="T8" fmla="*/ 47 w 154"/>
                  <a:gd name="T9" fmla="*/ 40 h 52"/>
                  <a:gd name="T10" fmla="*/ 44 w 154"/>
                  <a:gd name="T11" fmla="*/ 42 h 52"/>
                  <a:gd name="T12" fmla="*/ 33 w 154"/>
                  <a:gd name="T13" fmla="*/ 27 h 52"/>
                  <a:gd name="T14" fmla="*/ 29 w 154"/>
                  <a:gd name="T15" fmla="*/ 19 h 52"/>
                  <a:gd name="T16" fmla="*/ 28 w 154"/>
                  <a:gd name="T17" fmla="*/ 28 h 52"/>
                  <a:gd name="T18" fmla="*/ 26 w 154"/>
                  <a:gd name="T19" fmla="*/ 42 h 52"/>
                  <a:gd name="T20" fmla="*/ 23 w 154"/>
                  <a:gd name="T21" fmla="*/ 40 h 52"/>
                  <a:gd name="T22" fmla="*/ 26 w 154"/>
                  <a:gd name="T23" fmla="*/ 10 h 52"/>
                  <a:gd name="T24" fmla="*/ 30 w 154"/>
                  <a:gd name="T25" fmla="*/ 12 h 52"/>
                  <a:gd name="T26" fmla="*/ 39 w 154"/>
                  <a:gd name="T27" fmla="*/ 27 h 52"/>
                  <a:gd name="T28" fmla="*/ 43 w 154"/>
                  <a:gd name="T29" fmla="*/ 32 h 52"/>
                  <a:gd name="T30" fmla="*/ 42 w 154"/>
                  <a:gd name="T31" fmla="*/ 12 h 52"/>
                  <a:gd name="T32" fmla="*/ 45 w 154"/>
                  <a:gd name="T33" fmla="*/ 10 h 52"/>
                  <a:gd name="T34" fmla="*/ 47 w 154"/>
                  <a:gd name="T35" fmla="*/ 40 h 52"/>
                  <a:gd name="T36" fmla="*/ 69 w 154"/>
                  <a:gd name="T37" fmla="*/ 42 h 52"/>
                  <a:gd name="T38" fmla="*/ 53 w 154"/>
                  <a:gd name="T39" fmla="*/ 40 h 52"/>
                  <a:gd name="T40" fmla="*/ 55 w 154"/>
                  <a:gd name="T41" fmla="*/ 10 h 52"/>
                  <a:gd name="T42" fmla="*/ 71 w 154"/>
                  <a:gd name="T43" fmla="*/ 12 h 52"/>
                  <a:gd name="T44" fmla="*/ 68 w 154"/>
                  <a:gd name="T45" fmla="*/ 15 h 52"/>
                  <a:gd name="T46" fmla="*/ 58 w 154"/>
                  <a:gd name="T47" fmla="*/ 16 h 52"/>
                  <a:gd name="T48" fmla="*/ 59 w 154"/>
                  <a:gd name="T49" fmla="*/ 23 h 52"/>
                  <a:gd name="T50" fmla="*/ 70 w 154"/>
                  <a:gd name="T51" fmla="*/ 25 h 52"/>
                  <a:gd name="T52" fmla="*/ 68 w 154"/>
                  <a:gd name="T53" fmla="*/ 28 h 52"/>
                  <a:gd name="T54" fmla="*/ 58 w 154"/>
                  <a:gd name="T55" fmla="*/ 28 h 52"/>
                  <a:gd name="T56" fmla="*/ 59 w 154"/>
                  <a:gd name="T57" fmla="*/ 37 h 52"/>
                  <a:gd name="T58" fmla="*/ 71 w 154"/>
                  <a:gd name="T59" fmla="*/ 39 h 52"/>
                  <a:gd name="T60" fmla="*/ 71 w 154"/>
                  <a:gd name="T61" fmla="*/ 40 h 52"/>
                  <a:gd name="T62" fmla="*/ 103 w 154"/>
                  <a:gd name="T63" fmla="*/ 40 h 52"/>
                  <a:gd name="T64" fmla="*/ 99 w 154"/>
                  <a:gd name="T65" fmla="*/ 42 h 52"/>
                  <a:gd name="T66" fmla="*/ 93 w 154"/>
                  <a:gd name="T67" fmla="*/ 27 h 52"/>
                  <a:gd name="T68" fmla="*/ 92 w 154"/>
                  <a:gd name="T69" fmla="*/ 19 h 52"/>
                  <a:gd name="T70" fmla="*/ 86 w 154"/>
                  <a:gd name="T71" fmla="*/ 40 h 52"/>
                  <a:gd name="T72" fmla="*/ 82 w 154"/>
                  <a:gd name="T73" fmla="*/ 42 h 52"/>
                  <a:gd name="T74" fmla="*/ 73 w 154"/>
                  <a:gd name="T75" fmla="*/ 13 h 52"/>
                  <a:gd name="T76" fmla="*/ 75 w 154"/>
                  <a:gd name="T77" fmla="*/ 10 h 52"/>
                  <a:gd name="T78" fmla="*/ 78 w 154"/>
                  <a:gd name="T79" fmla="*/ 12 h 52"/>
                  <a:gd name="T80" fmla="*/ 82 w 154"/>
                  <a:gd name="T81" fmla="*/ 27 h 52"/>
                  <a:gd name="T82" fmla="*/ 84 w 154"/>
                  <a:gd name="T83" fmla="*/ 32 h 52"/>
                  <a:gd name="T84" fmla="*/ 89 w 154"/>
                  <a:gd name="T85" fmla="*/ 12 h 52"/>
                  <a:gd name="T86" fmla="*/ 92 w 154"/>
                  <a:gd name="T87" fmla="*/ 10 h 52"/>
                  <a:gd name="T88" fmla="*/ 98 w 154"/>
                  <a:gd name="T89" fmla="*/ 25 h 52"/>
                  <a:gd name="T90" fmla="*/ 100 w 154"/>
                  <a:gd name="T91" fmla="*/ 32 h 52"/>
                  <a:gd name="T92" fmla="*/ 101 w 154"/>
                  <a:gd name="T93" fmla="*/ 26 h 52"/>
                  <a:gd name="T94" fmla="*/ 108 w 154"/>
                  <a:gd name="T95" fmla="*/ 10 h 52"/>
                  <a:gd name="T96" fmla="*/ 110 w 154"/>
                  <a:gd name="T97" fmla="*/ 11 h 52"/>
                  <a:gd name="T98" fmla="*/ 120 w 154"/>
                  <a:gd name="T99" fmla="*/ 42 h 52"/>
                  <a:gd name="T100" fmla="*/ 112 w 154"/>
                  <a:gd name="T101" fmla="*/ 38 h 52"/>
                  <a:gd name="T102" fmla="*/ 113 w 154"/>
                  <a:gd name="T103" fmla="*/ 35 h 52"/>
                  <a:gd name="T104" fmla="*/ 120 w 154"/>
                  <a:gd name="T105" fmla="*/ 38 h 52"/>
                  <a:gd name="T106" fmla="*/ 121 w 154"/>
                  <a:gd name="T107" fmla="*/ 28 h 52"/>
                  <a:gd name="T108" fmla="*/ 123 w 154"/>
                  <a:gd name="T109" fmla="*/ 10 h 52"/>
                  <a:gd name="T110" fmla="*/ 130 w 154"/>
                  <a:gd name="T111" fmla="*/ 11 h 52"/>
                  <a:gd name="T112" fmla="*/ 130 w 154"/>
                  <a:gd name="T113" fmla="*/ 14 h 52"/>
                  <a:gd name="T114" fmla="*/ 127 w 154"/>
                  <a:gd name="T115" fmla="*/ 15 h 52"/>
                  <a:gd name="T116" fmla="*/ 118 w 154"/>
                  <a:gd name="T117" fmla="*/ 18 h 52"/>
                  <a:gd name="T118" fmla="*/ 131 w 154"/>
                  <a:gd name="T119" fmla="*/ 3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4" h="52">
                    <a:moveTo>
                      <a:pt x="151" y="0"/>
                    </a:moveTo>
                    <a:cubicBezTo>
                      <a:pt x="2" y="0"/>
                      <a:pt x="2" y="0"/>
                      <a:pt x="2" y="0"/>
                    </a:cubicBezTo>
                    <a:cubicBezTo>
                      <a:pt x="1" y="0"/>
                      <a:pt x="0" y="1"/>
                      <a:pt x="0" y="3"/>
                    </a:cubicBezTo>
                    <a:cubicBezTo>
                      <a:pt x="0" y="49"/>
                      <a:pt x="0" y="49"/>
                      <a:pt x="0" y="49"/>
                    </a:cubicBezTo>
                    <a:cubicBezTo>
                      <a:pt x="0" y="51"/>
                      <a:pt x="1" y="52"/>
                      <a:pt x="2" y="52"/>
                    </a:cubicBezTo>
                    <a:cubicBezTo>
                      <a:pt x="151" y="52"/>
                      <a:pt x="151" y="52"/>
                      <a:pt x="151" y="52"/>
                    </a:cubicBezTo>
                    <a:cubicBezTo>
                      <a:pt x="153" y="52"/>
                      <a:pt x="154" y="51"/>
                      <a:pt x="154" y="49"/>
                    </a:cubicBezTo>
                    <a:cubicBezTo>
                      <a:pt x="154" y="3"/>
                      <a:pt x="154" y="3"/>
                      <a:pt x="154" y="3"/>
                    </a:cubicBezTo>
                    <a:cubicBezTo>
                      <a:pt x="154" y="1"/>
                      <a:pt x="153" y="0"/>
                      <a:pt x="151" y="0"/>
                    </a:cubicBezTo>
                    <a:close/>
                    <a:moveTo>
                      <a:pt x="47" y="40"/>
                    </a:moveTo>
                    <a:cubicBezTo>
                      <a:pt x="47" y="41"/>
                      <a:pt x="46" y="42"/>
                      <a:pt x="45" y="42"/>
                    </a:cubicBezTo>
                    <a:cubicBezTo>
                      <a:pt x="44" y="42"/>
                      <a:pt x="44" y="42"/>
                      <a:pt x="44" y="42"/>
                    </a:cubicBezTo>
                    <a:cubicBezTo>
                      <a:pt x="43" y="42"/>
                      <a:pt x="42" y="41"/>
                      <a:pt x="41" y="40"/>
                    </a:cubicBezTo>
                    <a:cubicBezTo>
                      <a:pt x="33" y="27"/>
                      <a:pt x="33" y="27"/>
                      <a:pt x="33" y="27"/>
                    </a:cubicBezTo>
                    <a:cubicBezTo>
                      <a:pt x="33" y="27"/>
                      <a:pt x="32" y="26"/>
                      <a:pt x="32" y="25"/>
                    </a:cubicBezTo>
                    <a:cubicBezTo>
                      <a:pt x="32" y="25"/>
                      <a:pt x="30" y="22"/>
                      <a:pt x="29" y="19"/>
                    </a:cubicBezTo>
                    <a:cubicBezTo>
                      <a:pt x="28" y="19"/>
                      <a:pt x="28" y="19"/>
                      <a:pt x="28" y="19"/>
                    </a:cubicBezTo>
                    <a:cubicBezTo>
                      <a:pt x="28" y="22"/>
                      <a:pt x="28" y="25"/>
                      <a:pt x="28" y="28"/>
                    </a:cubicBezTo>
                    <a:cubicBezTo>
                      <a:pt x="28" y="40"/>
                      <a:pt x="28" y="40"/>
                      <a:pt x="28" y="40"/>
                    </a:cubicBezTo>
                    <a:cubicBezTo>
                      <a:pt x="28" y="41"/>
                      <a:pt x="27" y="42"/>
                      <a:pt x="26" y="42"/>
                    </a:cubicBezTo>
                    <a:cubicBezTo>
                      <a:pt x="26" y="42"/>
                      <a:pt x="26" y="42"/>
                      <a:pt x="26" y="42"/>
                    </a:cubicBezTo>
                    <a:cubicBezTo>
                      <a:pt x="24" y="42"/>
                      <a:pt x="23" y="41"/>
                      <a:pt x="23" y="40"/>
                    </a:cubicBezTo>
                    <a:cubicBezTo>
                      <a:pt x="23" y="12"/>
                      <a:pt x="23" y="12"/>
                      <a:pt x="23" y="12"/>
                    </a:cubicBezTo>
                    <a:cubicBezTo>
                      <a:pt x="23" y="11"/>
                      <a:pt x="24" y="10"/>
                      <a:pt x="26" y="10"/>
                    </a:cubicBezTo>
                    <a:cubicBezTo>
                      <a:pt x="27" y="10"/>
                      <a:pt x="27" y="10"/>
                      <a:pt x="27" y="10"/>
                    </a:cubicBezTo>
                    <a:cubicBezTo>
                      <a:pt x="28" y="10"/>
                      <a:pt x="29" y="11"/>
                      <a:pt x="30" y="12"/>
                    </a:cubicBezTo>
                    <a:cubicBezTo>
                      <a:pt x="38" y="25"/>
                      <a:pt x="38" y="25"/>
                      <a:pt x="38" y="25"/>
                    </a:cubicBezTo>
                    <a:cubicBezTo>
                      <a:pt x="38" y="25"/>
                      <a:pt x="39" y="26"/>
                      <a:pt x="39" y="27"/>
                    </a:cubicBezTo>
                    <a:cubicBezTo>
                      <a:pt x="39" y="27"/>
                      <a:pt x="41" y="30"/>
                      <a:pt x="42" y="32"/>
                    </a:cubicBezTo>
                    <a:cubicBezTo>
                      <a:pt x="42" y="32"/>
                      <a:pt x="43" y="33"/>
                      <a:pt x="43" y="32"/>
                    </a:cubicBezTo>
                    <a:cubicBezTo>
                      <a:pt x="42" y="30"/>
                      <a:pt x="42" y="27"/>
                      <a:pt x="42" y="24"/>
                    </a:cubicBezTo>
                    <a:cubicBezTo>
                      <a:pt x="42" y="12"/>
                      <a:pt x="42" y="12"/>
                      <a:pt x="42" y="12"/>
                    </a:cubicBezTo>
                    <a:cubicBezTo>
                      <a:pt x="42" y="11"/>
                      <a:pt x="43" y="10"/>
                      <a:pt x="45" y="10"/>
                    </a:cubicBezTo>
                    <a:cubicBezTo>
                      <a:pt x="45" y="10"/>
                      <a:pt x="45" y="10"/>
                      <a:pt x="45" y="10"/>
                    </a:cubicBezTo>
                    <a:cubicBezTo>
                      <a:pt x="46" y="10"/>
                      <a:pt x="47" y="11"/>
                      <a:pt x="47" y="12"/>
                    </a:cubicBezTo>
                    <a:cubicBezTo>
                      <a:pt x="47" y="40"/>
                      <a:pt x="47" y="40"/>
                      <a:pt x="47" y="40"/>
                    </a:cubicBezTo>
                    <a:close/>
                    <a:moveTo>
                      <a:pt x="71" y="40"/>
                    </a:moveTo>
                    <a:cubicBezTo>
                      <a:pt x="71" y="41"/>
                      <a:pt x="70" y="42"/>
                      <a:pt x="69" y="42"/>
                    </a:cubicBezTo>
                    <a:cubicBezTo>
                      <a:pt x="55" y="42"/>
                      <a:pt x="55" y="42"/>
                      <a:pt x="55" y="42"/>
                    </a:cubicBezTo>
                    <a:cubicBezTo>
                      <a:pt x="54" y="42"/>
                      <a:pt x="53" y="41"/>
                      <a:pt x="53" y="40"/>
                    </a:cubicBezTo>
                    <a:cubicBezTo>
                      <a:pt x="53" y="12"/>
                      <a:pt x="53" y="12"/>
                      <a:pt x="53" y="12"/>
                    </a:cubicBezTo>
                    <a:cubicBezTo>
                      <a:pt x="53" y="11"/>
                      <a:pt x="54" y="10"/>
                      <a:pt x="55" y="10"/>
                    </a:cubicBezTo>
                    <a:cubicBezTo>
                      <a:pt x="68" y="10"/>
                      <a:pt x="68" y="10"/>
                      <a:pt x="68" y="10"/>
                    </a:cubicBezTo>
                    <a:cubicBezTo>
                      <a:pt x="70" y="10"/>
                      <a:pt x="71" y="11"/>
                      <a:pt x="71" y="12"/>
                    </a:cubicBezTo>
                    <a:cubicBezTo>
                      <a:pt x="71" y="13"/>
                      <a:pt x="71" y="13"/>
                      <a:pt x="71" y="13"/>
                    </a:cubicBezTo>
                    <a:cubicBezTo>
                      <a:pt x="71" y="14"/>
                      <a:pt x="70" y="15"/>
                      <a:pt x="68" y="15"/>
                    </a:cubicBezTo>
                    <a:cubicBezTo>
                      <a:pt x="59" y="15"/>
                      <a:pt x="59" y="15"/>
                      <a:pt x="59" y="15"/>
                    </a:cubicBezTo>
                    <a:cubicBezTo>
                      <a:pt x="59" y="15"/>
                      <a:pt x="58" y="15"/>
                      <a:pt x="58" y="16"/>
                    </a:cubicBezTo>
                    <a:cubicBezTo>
                      <a:pt x="58" y="22"/>
                      <a:pt x="58" y="22"/>
                      <a:pt x="58" y="22"/>
                    </a:cubicBezTo>
                    <a:cubicBezTo>
                      <a:pt x="58" y="23"/>
                      <a:pt x="59" y="23"/>
                      <a:pt x="59" y="23"/>
                    </a:cubicBezTo>
                    <a:cubicBezTo>
                      <a:pt x="68" y="23"/>
                      <a:pt x="68" y="23"/>
                      <a:pt x="68" y="23"/>
                    </a:cubicBezTo>
                    <a:cubicBezTo>
                      <a:pt x="69" y="23"/>
                      <a:pt x="70" y="24"/>
                      <a:pt x="70" y="25"/>
                    </a:cubicBezTo>
                    <a:cubicBezTo>
                      <a:pt x="70" y="25"/>
                      <a:pt x="70" y="25"/>
                      <a:pt x="70" y="25"/>
                    </a:cubicBezTo>
                    <a:cubicBezTo>
                      <a:pt x="70" y="27"/>
                      <a:pt x="69" y="28"/>
                      <a:pt x="68" y="28"/>
                    </a:cubicBezTo>
                    <a:cubicBezTo>
                      <a:pt x="59" y="28"/>
                      <a:pt x="59" y="28"/>
                      <a:pt x="59" y="28"/>
                    </a:cubicBezTo>
                    <a:cubicBezTo>
                      <a:pt x="59" y="28"/>
                      <a:pt x="58" y="28"/>
                      <a:pt x="58" y="28"/>
                    </a:cubicBezTo>
                    <a:cubicBezTo>
                      <a:pt x="58" y="36"/>
                      <a:pt x="58" y="36"/>
                      <a:pt x="58" y="36"/>
                    </a:cubicBezTo>
                    <a:cubicBezTo>
                      <a:pt x="58" y="37"/>
                      <a:pt x="59" y="37"/>
                      <a:pt x="59" y="37"/>
                    </a:cubicBezTo>
                    <a:cubicBezTo>
                      <a:pt x="69" y="37"/>
                      <a:pt x="69" y="37"/>
                      <a:pt x="69" y="37"/>
                    </a:cubicBezTo>
                    <a:cubicBezTo>
                      <a:pt x="70" y="37"/>
                      <a:pt x="71" y="38"/>
                      <a:pt x="71" y="39"/>
                    </a:cubicBezTo>
                    <a:cubicBezTo>
                      <a:pt x="71" y="40"/>
                      <a:pt x="71" y="40"/>
                      <a:pt x="71" y="40"/>
                    </a:cubicBezTo>
                    <a:cubicBezTo>
                      <a:pt x="71" y="40"/>
                      <a:pt x="71" y="40"/>
                      <a:pt x="71" y="40"/>
                    </a:cubicBezTo>
                    <a:close/>
                    <a:moveTo>
                      <a:pt x="110" y="13"/>
                    </a:moveTo>
                    <a:cubicBezTo>
                      <a:pt x="103" y="40"/>
                      <a:pt x="103" y="40"/>
                      <a:pt x="103" y="40"/>
                    </a:cubicBezTo>
                    <a:cubicBezTo>
                      <a:pt x="102" y="41"/>
                      <a:pt x="101" y="42"/>
                      <a:pt x="100" y="42"/>
                    </a:cubicBezTo>
                    <a:cubicBezTo>
                      <a:pt x="99" y="42"/>
                      <a:pt x="99" y="42"/>
                      <a:pt x="99" y="42"/>
                    </a:cubicBezTo>
                    <a:cubicBezTo>
                      <a:pt x="98" y="42"/>
                      <a:pt x="97" y="41"/>
                      <a:pt x="96" y="40"/>
                    </a:cubicBezTo>
                    <a:cubicBezTo>
                      <a:pt x="93" y="27"/>
                      <a:pt x="93" y="27"/>
                      <a:pt x="93" y="27"/>
                    </a:cubicBezTo>
                    <a:cubicBezTo>
                      <a:pt x="93" y="26"/>
                      <a:pt x="93" y="25"/>
                      <a:pt x="93" y="24"/>
                    </a:cubicBezTo>
                    <a:cubicBezTo>
                      <a:pt x="93" y="24"/>
                      <a:pt x="92" y="22"/>
                      <a:pt x="92" y="19"/>
                    </a:cubicBezTo>
                    <a:cubicBezTo>
                      <a:pt x="91" y="21"/>
                      <a:pt x="91" y="23"/>
                      <a:pt x="90" y="26"/>
                    </a:cubicBezTo>
                    <a:cubicBezTo>
                      <a:pt x="86" y="40"/>
                      <a:pt x="86" y="40"/>
                      <a:pt x="86" y="40"/>
                    </a:cubicBezTo>
                    <a:cubicBezTo>
                      <a:pt x="86" y="41"/>
                      <a:pt x="85" y="42"/>
                      <a:pt x="83" y="42"/>
                    </a:cubicBezTo>
                    <a:cubicBezTo>
                      <a:pt x="82" y="42"/>
                      <a:pt x="82" y="42"/>
                      <a:pt x="82" y="42"/>
                    </a:cubicBezTo>
                    <a:cubicBezTo>
                      <a:pt x="81" y="42"/>
                      <a:pt x="80" y="41"/>
                      <a:pt x="80" y="40"/>
                    </a:cubicBezTo>
                    <a:cubicBezTo>
                      <a:pt x="73" y="13"/>
                      <a:pt x="73" y="13"/>
                      <a:pt x="73" y="13"/>
                    </a:cubicBezTo>
                    <a:cubicBezTo>
                      <a:pt x="73" y="12"/>
                      <a:pt x="73" y="11"/>
                      <a:pt x="73" y="11"/>
                    </a:cubicBezTo>
                    <a:cubicBezTo>
                      <a:pt x="74" y="10"/>
                      <a:pt x="74" y="10"/>
                      <a:pt x="75" y="10"/>
                    </a:cubicBezTo>
                    <a:cubicBezTo>
                      <a:pt x="76" y="10"/>
                      <a:pt x="76" y="10"/>
                      <a:pt x="76" y="10"/>
                    </a:cubicBezTo>
                    <a:cubicBezTo>
                      <a:pt x="77" y="10"/>
                      <a:pt x="78" y="11"/>
                      <a:pt x="78" y="12"/>
                    </a:cubicBezTo>
                    <a:cubicBezTo>
                      <a:pt x="81" y="25"/>
                      <a:pt x="81" y="25"/>
                      <a:pt x="81" y="25"/>
                    </a:cubicBezTo>
                    <a:cubicBezTo>
                      <a:pt x="82" y="25"/>
                      <a:pt x="82" y="27"/>
                      <a:pt x="82" y="27"/>
                    </a:cubicBezTo>
                    <a:cubicBezTo>
                      <a:pt x="82" y="28"/>
                      <a:pt x="82" y="29"/>
                      <a:pt x="83" y="32"/>
                    </a:cubicBezTo>
                    <a:cubicBezTo>
                      <a:pt x="83" y="33"/>
                      <a:pt x="83" y="32"/>
                      <a:pt x="84" y="32"/>
                    </a:cubicBezTo>
                    <a:cubicBezTo>
                      <a:pt x="84" y="30"/>
                      <a:pt x="85" y="28"/>
                      <a:pt x="85" y="26"/>
                    </a:cubicBezTo>
                    <a:cubicBezTo>
                      <a:pt x="89" y="12"/>
                      <a:pt x="89" y="12"/>
                      <a:pt x="89" y="12"/>
                    </a:cubicBezTo>
                    <a:cubicBezTo>
                      <a:pt x="89" y="11"/>
                      <a:pt x="90" y="10"/>
                      <a:pt x="91" y="10"/>
                    </a:cubicBezTo>
                    <a:cubicBezTo>
                      <a:pt x="92" y="10"/>
                      <a:pt x="92" y="10"/>
                      <a:pt x="92" y="10"/>
                    </a:cubicBezTo>
                    <a:cubicBezTo>
                      <a:pt x="94" y="10"/>
                      <a:pt x="95" y="11"/>
                      <a:pt x="95" y="12"/>
                    </a:cubicBezTo>
                    <a:cubicBezTo>
                      <a:pt x="98" y="25"/>
                      <a:pt x="98" y="25"/>
                      <a:pt x="98" y="25"/>
                    </a:cubicBezTo>
                    <a:cubicBezTo>
                      <a:pt x="98" y="25"/>
                      <a:pt x="98" y="27"/>
                      <a:pt x="99" y="28"/>
                    </a:cubicBezTo>
                    <a:cubicBezTo>
                      <a:pt x="99" y="28"/>
                      <a:pt x="99" y="30"/>
                      <a:pt x="100" y="32"/>
                    </a:cubicBezTo>
                    <a:cubicBezTo>
                      <a:pt x="100" y="32"/>
                      <a:pt x="100" y="33"/>
                      <a:pt x="100" y="32"/>
                    </a:cubicBezTo>
                    <a:cubicBezTo>
                      <a:pt x="100" y="31"/>
                      <a:pt x="101" y="28"/>
                      <a:pt x="101" y="26"/>
                    </a:cubicBezTo>
                    <a:cubicBezTo>
                      <a:pt x="105" y="12"/>
                      <a:pt x="105" y="12"/>
                      <a:pt x="105" y="12"/>
                    </a:cubicBezTo>
                    <a:cubicBezTo>
                      <a:pt x="105" y="11"/>
                      <a:pt x="106" y="10"/>
                      <a:pt x="108" y="10"/>
                    </a:cubicBezTo>
                    <a:cubicBezTo>
                      <a:pt x="109" y="10"/>
                      <a:pt x="109" y="10"/>
                      <a:pt x="109" y="10"/>
                    </a:cubicBezTo>
                    <a:cubicBezTo>
                      <a:pt x="109" y="10"/>
                      <a:pt x="110" y="10"/>
                      <a:pt x="110" y="11"/>
                    </a:cubicBezTo>
                    <a:cubicBezTo>
                      <a:pt x="110" y="11"/>
                      <a:pt x="111" y="12"/>
                      <a:pt x="110" y="13"/>
                    </a:cubicBezTo>
                    <a:close/>
                    <a:moveTo>
                      <a:pt x="120" y="42"/>
                    </a:moveTo>
                    <a:cubicBezTo>
                      <a:pt x="117" y="42"/>
                      <a:pt x="114" y="41"/>
                      <a:pt x="113" y="41"/>
                    </a:cubicBezTo>
                    <a:cubicBezTo>
                      <a:pt x="112" y="40"/>
                      <a:pt x="112" y="39"/>
                      <a:pt x="112" y="38"/>
                    </a:cubicBezTo>
                    <a:cubicBezTo>
                      <a:pt x="112" y="38"/>
                      <a:pt x="113" y="36"/>
                      <a:pt x="113" y="36"/>
                    </a:cubicBezTo>
                    <a:cubicBezTo>
                      <a:pt x="113" y="35"/>
                      <a:pt x="113" y="35"/>
                      <a:pt x="113" y="35"/>
                    </a:cubicBezTo>
                    <a:cubicBezTo>
                      <a:pt x="114" y="36"/>
                      <a:pt x="114" y="36"/>
                      <a:pt x="114" y="36"/>
                    </a:cubicBezTo>
                    <a:cubicBezTo>
                      <a:pt x="116" y="37"/>
                      <a:pt x="118" y="38"/>
                      <a:pt x="120" y="38"/>
                    </a:cubicBezTo>
                    <a:cubicBezTo>
                      <a:pt x="124" y="38"/>
                      <a:pt x="126" y="36"/>
                      <a:pt x="126" y="33"/>
                    </a:cubicBezTo>
                    <a:cubicBezTo>
                      <a:pt x="126" y="31"/>
                      <a:pt x="125" y="30"/>
                      <a:pt x="121" y="28"/>
                    </a:cubicBezTo>
                    <a:cubicBezTo>
                      <a:pt x="115" y="26"/>
                      <a:pt x="112" y="23"/>
                      <a:pt x="112" y="19"/>
                    </a:cubicBezTo>
                    <a:cubicBezTo>
                      <a:pt x="112" y="13"/>
                      <a:pt x="117" y="10"/>
                      <a:pt x="123" y="10"/>
                    </a:cubicBezTo>
                    <a:cubicBezTo>
                      <a:pt x="126" y="10"/>
                      <a:pt x="129" y="11"/>
                      <a:pt x="130" y="11"/>
                    </a:cubicBezTo>
                    <a:cubicBezTo>
                      <a:pt x="130" y="11"/>
                      <a:pt x="130" y="11"/>
                      <a:pt x="130" y="11"/>
                    </a:cubicBezTo>
                    <a:cubicBezTo>
                      <a:pt x="130" y="11"/>
                      <a:pt x="130" y="12"/>
                      <a:pt x="130" y="12"/>
                    </a:cubicBezTo>
                    <a:cubicBezTo>
                      <a:pt x="130" y="12"/>
                      <a:pt x="130" y="14"/>
                      <a:pt x="130" y="14"/>
                    </a:cubicBezTo>
                    <a:cubicBezTo>
                      <a:pt x="129" y="15"/>
                      <a:pt x="128" y="15"/>
                      <a:pt x="128" y="15"/>
                    </a:cubicBezTo>
                    <a:cubicBezTo>
                      <a:pt x="127" y="15"/>
                      <a:pt x="127" y="15"/>
                      <a:pt x="127" y="15"/>
                    </a:cubicBezTo>
                    <a:cubicBezTo>
                      <a:pt x="127" y="15"/>
                      <a:pt x="125" y="14"/>
                      <a:pt x="123" y="14"/>
                    </a:cubicBezTo>
                    <a:cubicBezTo>
                      <a:pt x="119" y="14"/>
                      <a:pt x="118" y="16"/>
                      <a:pt x="118" y="18"/>
                    </a:cubicBezTo>
                    <a:cubicBezTo>
                      <a:pt x="118" y="20"/>
                      <a:pt x="119" y="22"/>
                      <a:pt x="123" y="23"/>
                    </a:cubicBezTo>
                    <a:cubicBezTo>
                      <a:pt x="129" y="25"/>
                      <a:pt x="131" y="28"/>
                      <a:pt x="131" y="33"/>
                    </a:cubicBezTo>
                    <a:cubicBezTo>
                      <a:pt x="131" y="37"/>
                      <a:pt x="128" y="42"/>
                      <a:pt x="12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grpSp>
        <p:nvGrpSpPr>
          <p:cNvPr id="55" name="组合 54"/>
          <p:cNvGrpSpPr/>
          <p:nvPr/>
        </p:nvGrpSpPr>
        <p:grpSpPr>
          <a:xfrm>
            <a:off x="6725256" y="2338465"/>
            <a:ext cx="1259174" cy="1259174"/>
            <a:chOff x="6725256" y="2338465"/>
            <a:chExt cx="1259174" cy="1259174"/>
          </a:xfrm>
        </p:grpSpPr>
        <p:sp>
          <p:nvSpPr>
            <p:cNvPr id="10" name="椭圆 9"/>
            <p:cNvSpPr/>
            <p:nvPr/>
          </p:nvSpPr>
          <p:spPr>
            <a:xfrm>
              <a:off x="6725256" y="2338465"/>
              <a:ext cx="1259174" cy="12591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Group 1497"/>
            <p:cNvGrpSpPr/>
            <p:nvPr/>
          </p:nvGrpSpPr>
          <p:grpSpPr>
            <a:xfrm>
              <a:off x="7186712" y="2739743"/>
              <a:ext cx="336261" cy="392544"/>
              <a:chOff x="3497263" y="4408488"/>
              <a:chExt cx="369888" cy="431800"/>
            </a:xfrm>
            <a:solidFill>
              <a:srgbClr val="00B0F0"/>
            </a:solidFill>
          </p:grpSpPr>
          <p:sp>
            <p:nvSpPr>
              <p:cNvPr id="33" name="Freeform 57"/>
              <p:cNvSpPr>
                <a:spLocks/>
              </p:cNvSpPr>
              <p:nvPr/>
            </p:nvSpPr>
            <p:spPr bwMode="auto">
              <a:xfrm>
                <a:off x="3554413" y="4616450"/>
                <a:ext cx="74613" cy="182563"/>
              </a:xfrm>
              <a:custGeom>
                <a:avLst/>
                <a:gdLst>
                  <a:gd name="T0" fmla="*/ 35 w 35"/>
                  <a:gd name="T1" fmla="*/ 80 h 86"/>
                  <a:gd name="T2" fmla="*/ 29 w 35"/>
                  <a:gd name="T3" fmla="*/ 86 h 86"/>
                  <a:gd name="T4" fmla="*/ 5 w 35"/>
                  <a:gd name="T5" fmla="*/ 86 h 86"/>
                  <a:gd name="T6" fmla="*/ 0 w 35"/>
                  <a:gd name="T7" fmla="*/ 80 h 86"/>
                  <a:gd name="T8" fmla="*/ 0 w 35"/>
                  <a:gd name="T9" fmla="*/ 6 h 86"/>
                  <a:gd name="T10" fmla="*/ 5 w 35"/>
                  <a:gd name="T11" fmla="*/ 0 h 86"/>
                  <a:gd name="T12" fmla="*/ 29 w 35"/>
                  <a:gd name="T13" fmla="*/ 0 h 86"/>
                  <a:gd name="T14" fmla="*/ 35 w 35"/>
                  <a:gd name="T15" fmla="*/ 6 h 86"/>
                  <a:gd name="T16" fmla="*/ 35 w 35"/>
                  <a:gd name="T17" fmla="*/ 8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86">
                    <a:moveTo>
                      <a:pt x="35" y="80"/>
                    </a:moveTo>
                    <a:cubicBezTo>
                      <a:pt x="35" y="83"/>
                      <a:pt x="32" y="86"/>
                      <a:pt x="29" y="86"/>
                    </a:cubicBezTo>
                    <a:cubicBezTo>
                      <a:pt x="5" y="86"/>
                      <a:pt x="5" y="86"/>
                      <a:pt x="5" y="86"/>
                    </a:cubicBezTo>
                    <a:cubicBezTo>
                      <a:pt x="2" y="86"/>
                      <a:pt x="0" y="83"/>
                      <a:pt x="0" y="80"/>
                    </a:cubicBezTo>
                    <a:cubicBezTo>
                      <a:pt x="0" y="6"/>
                      <a:pt x="0" y="6"/>
                      <a:pt x="0" y="6"/>
                    </a:cubicBezTo>
                    <a:cubicBezTo>
                      <a:pt x="0" y="3"/>
                      <a:pt x="2" y="0"/>
                      <a:pt x="5" y="0"/>
                    </a:cubicBezTo>
                    <a:cubicBezTo>
                      <a:pt x="29" y="0"/>
                      <a:pt x="29" y="0"/>
                      <a:pt x="29" y="0"/>
                    </a:cubicBezTo>
                    <a:cubicBezTo>
                      <a:pt x="32" y="0"/>
                      <a:pt x="35" y="3"/>
                      <a:pt x="35" y="6"/>
                    </a:cubicBezTo>
                    <a:lnTo>
                      <a:pt x="35"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4" name="Freeform 58"/>
              <p:cNvSpPr>
                <a:spLocks/>
              </p:cNvSpPr>
              <p:nvPr/>
            </p:nvSpPr>
            <p:spPr bwMode="auto">
              <a:xfrm>
                <a:off x="3736976" y="4651375"/>
                <a:ext cx="74613" cy="147638"/>
              </a:xfrm>
              <a:custGeom>
                <a:avLst/>
                <a:gdLst>
                  <a:gd name="T0" fmla="*/ 35 w 35"/>
                  <a:gd name="T1" fmla="*/ 63 h 69"/>
                  <a:gd name="T2" fmla="*/ 29 w 35"/>
                  <a:gd name="T3" fmla="*/ 69 h 69"/>
                  <a:gd name="T4" fmla="*/ 5 w 35"/>
                  <a:gd name="T5" fmla="*/ 69 h 69"/>
                  <a:gd name="T6" fmla="*/ 0 w 35"/>
                  <a:gd name="T7" fmla="*/ 63 h 69"/>
                  <a:gd name="T8" fmla="*/ 0 w 35"/>
                  <a:gd name="T9" fmla="*/ 6 h 69"/>
                  <a:gd name="T10" fmla="*/ 5 w 35"/>
                  <a:gd name="T11" fmla="*/ 0 h 69"/>
                  <a:gd name="T12" fmla="*/ 29 w 35"/>
                  <a:gd name="T13" fmla="*/ 0 h 69"/>
                  <a:gd name="T14" fmla="*/ 35 w 35"/>
                  <a:gd name="T15" fmla="*/ 6 h 69"/>
                  <a:gd name="T16" fmla="*/ 35 w 35"/>
                  <a:gd name="T17" fmla="*/ 6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69">
                    <a:moveTo>
                      <a:pt x="35" y="63"/>
                    </a:moveTo>
                    <a:cubicBezTo>
                      <a:pt x="35" y="66"/>
                      <a:pt x="32" y="69"/>
                      <a:pt x="29" y="69"/>
                    </a:cubicBezTo>
                    <a:cubicBezTo>
                      <a:pt x="5" y="69"/>
                      <a:pt x="5" y="69"/>
                      <a:pt x="5" y="69"/>
                    </a:cubicBezTo>
                    <a:cubicBezTo>
                      <a:pt x="2" y="69"/>
                      <a:pt x="0" y="66"/>
                      <a:pt x="0" y="63"/>
                    </a:cubicBezTo>
                    <a:cubicBezTo>
                      <a:pt x="0" y="6"/>
                      <a:pt x="0" y="6"/>
                      <a:pt x="0" y="6"/>
                    </a:cubicBezTo>
                    <a:cubicBezTo>
                      <a:pt x="0" y="3"/>
                      <a:pt x="2" y="0"/>
                      <a:pt x="5" y="0"/>
                    </a:cubicBezTo>
                    <a:cubicBezTo>
                      <a:pt x="29" y="0"/>
                      <a:pt x="29" y="0"/>
                      <a:pt x="29" y="0"/>
                    </a:cubicBezTo>
                    <a:cubicBezTo>
                      <a:pt x="32" y="0"/>
                      <a:pt x="35" y="3"/>
                      <a:pt x="35" y="6"/>
                    </a:cubicBezTo>
                    <a:lnTo>
                      <a:pt x="35"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5" name="Freeform 59"/>
              <p:cNvSpPr>
                <a:spLocks/>
              </p:cNvSpPr>
              <p:nvPr/>
            </p:nvSpPr>
            <p:spPr bwMode="auto">
              <a:xfrm>
                <a:off x="3646488" y="4567238"/>
                <a:ext cx="73025" cy="231775"/>
              </a:xfrm>
              <a:custGeom>
                <a:avLst/>
                <a:gdLst>
                  <a:gd name="T0" fmla="*/ 35 w 35"/>
                  <a:gd name="T1" fmla="*/ 103 h 109"/>
                  <a:gd name="T2" fmla="*/ 29 w 35"/>
                  <a:gd name="T3" fmla="*/ 109 h 109"/>
                  <a:gd name="T4" fmla="*/ 5 w 35"/>
                  <a:gd name="T5" fmla="*/ 109 h 109"/>
                  <a:gd name="T6" fmla="*/ 0 w 35"/>
                  <a:gd name="T7" fmla="*/ 103 h 109"/>
                  <a:gd name="T8" fmla="*/ 0 w 35"/>
                  <a:gd name="T9" fmla="*/ 6 h 109"/>
                  <a:gd name="T10" fmla="*/ 5 w 35"/>
                  <a:gd name="T11" fmla="*/ 0 h 109"/>
                  <a:gd name="T12" fmla="*/ 29 w 35"/>
                  <a:gd name="T13" fmla="*/ 0 h 109"/>
                  <a:gd name="T14" fmla="*/ 35 w 35"/>
                  <a:gd name="T15" fmla="*/ 6 h 109"/>
                  <a:gd name="T16" fmla="*/ 35 w 35"/>
                  <a:gd name="T17" fmla="*/ 10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109">
                    <a:moveTo>
                      <a:pt x="35" y="103"/>
                    </a:moveTo>
                    <a:cubicBezTo>
                      <a:pt x="35" y="106"/>
                      <a:pt x="32" y="109"/>
                      <a:pt x="29" y="109"/>
                    </a:cubicBezTo>
                    <a:cubicBezTo>
                      <a:pt x="5" y="109"/>
                      <a:pt x="5" y="109"/>
                      <a:pt x="5" y="109"/>
                    </a:cubicBezTo>
                    <a:cubicBezTo>
                      <a:pt x="2" y="109"/>
                      <a:pt x="0" y="106"/>
                      <a:pt x="0" y="103"/>
                    </a:cubicBezTo>
                    <a:cubicBezTo>
                      <a:pt x="0" y="6"/>
                      <a:pt x="0" y="6"/>
                      <a:pt x="0" y="6"/>
                    </a:cubicBezTo>
                    <a:cubicBezTo>
                      <a:pt x="0" y="3"/>
                      <a:pt x="2" y="0"/>
                      <a:pt x="5" y="0"/>
                    </a:cubicBezTo>
                    <a:cubicBezTo>
                      <a:pt x="29" y="0"/>
                      <a:pt x="29" y="0"/>
                      <a:pt x="29" y="0"/>
                    </a:cubicBezTo>
                    <a:cubicBezTo>
                      <a:pt x="32" y="0"/>
                      <a:pt x="35" y="3"/>
                      <a:pt x="35" y="6"/>
                    </a:cubicBezTo>
                    <a:lnTo>
                      <a:pt x="35" y="1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6" name="Freeform 60"/>
              <p:cNvSpPr>
                <a:spLocks noEditPoints="1"/>
              </p:cNvSpPr>
              <p:nvPr/>
            </p:nvSpPr>
            <p:spPr bwMode="auto">
              <a:xfrm>
                <a:off x="3497263" y="4408488"/>
                <a:ext cx="369888" cy="431800"/>
              </a:xfrm>
              <a:custGeom>
                <a:avLst/>
                <a:gdLst>
                  <a:gd name="T0" fmla="*/ 166 w 174"/>
                  <a:gd name="T1" fmla="*/ 50 h 204"/>
                  <a:gd name="T2" fmla="*/ 113 w 174"/>
                  <a:gd name="T3" fmla="*/ 6 h 204"/>
                  <a:gd name="T4" fmla="*/ 96 w 174"/>
                  <a:gd name="T5" fmla="*/ 0 h 204"/>
                  <a:gd name="T6" fmla="*/ 13 w 174"/>
                  <a:gd name="T7" fmla="*/ 0 h 204"/>
                  <a:gd name="T8" fmla="*/ 0 w 174"/>
                  <a:gd name="T9" fmla="*/ 13 h 204"/>
                  <a:gd name="T10" fmla="*/ 0 w 174"/>
                  <a:gd name="T11" fmla="*/ 191 h 204"/>
                  <a:gd name="T12" fmla="*/ 13 w 174"/>
                  <a:gd name="T13" fmla="*/ 204 h 204"/>
                  <a:gd name="T14" fmla="*/ 161 w 174"/>
                  <a:gd name="T15" fmla="*/ 204 h 204"/>
                  <a:gd name="T16" fmla="*/ 174 w 174"/>
                  <a:gd name="T17" fmla="*/ 191 h 204"/>
                  <a:gd name="T18" fmla="*/ 174 w 174"/>
                  <a:gd name="T19" fmla="*/ 67 h 204"/>
                  <a:gd name="T20" fmla="*/ 166 w 174"/>
                  <a:gd name="T21" fmla="*/ 50 h 204"/>
                  <a:gd name="T22" fmla="*/ 110 w 174"/>
                  <a:gd name="T23" fmla="*/ 20 h 204"/>
                  <a:gd name="T24" fmla="*/ 112 w 174"/>
                  <a:gd name="T25" fmla="*/ 19 h 204"/>
                  <a:gd name="T26" fmla="*/ 154 w 174"/>
                  <a:gd name="T27" fmla="*/ 54 h 204"/>
                  <a:gd name="T28" fmla="*/ 152 w 174"/>
                  <a:gd name="T29" fmla="*/ 57 h 204"/>
                  <a:gd name="T30" fmla="*/ 113 w 174"/>
                  <a:gd name="T31" fmla="*/ 57 h 204"/>
                  <a:gd name="T32" fmla="*/ 110 w 174"/>
                  <a:gd name="T33" fmla="*/ 54 h 204"/>
                  <a:gd name="T34" fmla="*/ 110 w 174"/>
                  <a:gd name="T35" fmla="*/ 20 h 204"/>
                  <a:gd name="T36" fmla="*/ 161 w 174"/>
                  <a:gd name="T37" fmla="*/ 195 h 204"/>
                  <a:gd name="T38" fmla="*/ 12 w 174"/>
                  <a:gd name="T39" fmla="*/ 195 h 204"/>
                  <a:gd name="T40" fmla="*/ 10 w 174"/>
                  <a:gd name="T41" fmla="*/ 192 h 204"/>
                  <a:gd name="T42" fmla="*/ 10 w 174"/>
                  <a:gd name="T43" fmla="*/ 13 h 204"/>
                  <a:gd name="T44" fmla="*/ 13 w 174"/>
                  <a:gd name="T45" fmla="*/ 10 h 204"/>
                  <a:gd name="T46" fmla="*/ 96 w 174"/>
                  <a:gd name="T47" fmla="*/ 10 h 204"/>
                  <a:gd name="T48" fmla="*/ 100 w 174"/>
                  <a:gd name="T49" fmla="*/ 14 h 204"/>
                  <a:gd name="T50" fmla="*/ 100 w 174"/>
                  <a:gd name="T51" fmla="*/ 54 h 204"/>
                  <a:gd name="T52" fmla="*/ 113 w 174"/>
                  <a:gd name="T53" fmla="*/ 67 h 204"/>
                  <a:gd name="T54" fmla="*/ 162 w 174"/>
                  <a:gd name="T55" fmla="*/ 67 h 204"/>
                  <a:gd name="T56" fmla="*/ 164 w 174"/>
                  <a:gd name="T57" fmla="*/ 69 h 204"/>
                  <a:gd name="T58" fmla="*/ 164 w 174"/>
                  <a:gd name="T59" fmla="*/ 191 h 204"/>
                  <a:gd name="T60" fmla="*/ 161 w 174"/>
                  <a:gd name="T61" fmla="*/ 195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4" h="204">
                    <a:moveTo>
                      <a:pt x="166" y="50"/>
                    </a:moveTo>
                    <a:cubicBezTo>
                      <a:pt x="113" y="6"/>
                      <a:pt x="113" y="6"/>
                      <a:pt x="113" y="6"/>
                    </a:cubicBezTo>
                    <a:cubicBezTo>
                      <a:pt x="109" y="3"/>
                      <a:pt x="102" y="0"/>
                      <a:pt x="96" y="0"/>
                    </a:cubicBezTo>
                    <a:cubicBezTo>
                      <a:pt x="13" y="0"/>
                      <a:pt x="13" y="0"/>
                      <a:pt x="13" y="0"/>
                    </a:cubicBezTo>
                    <a:cubicBezTo>
                      <a:pt x="6" y="0"/>
                      <a:pt x="0" y="6"/>
                      <a:pt x="0" y="13"/>
                    </a:cubicBezTo>
                    <a:cubicBezTo>
                      <a:pt x="0" y="13"/>
                      <a:pt x="0" y="153"/>
                      <a:pt x="0" y="191"/>
                    </a:cubicBezTo>
                    <a:cubicBezTo>
                      <a:pt x="0" y="204"/>
                      <a:pt x="13" y="204"/>
                      <a:pt x="13" y="204"/>
                    </a:cubicBezTo>
                    <a:cubicBezTo>
                      <a:pt x="45" y="204"/>
                      <a:pt x="161" y="204"/>
                      <a:pt x="161" y="204"/>
                    </a:cubicBezTo>
                    <a:cubicBezTo>
                      <a:pt x="168" y="204"/>
                      <a:pt x="174" y="198"/>
                      <a:pt x="174" y="191"/>
                    </a:cubicBezTo>
                    <a:cubicBezTo>
                      <a:pt x="174" y="67"/>
                      <a:pt x="174" y="67"/>
                      <a:pt x="174" y="67"/>
                    </a:cubicBezTo>
                    <a:cubicBezTo>
                      <a:pt x="174" y="61"/>
                      <a:pt x="171" y="53"/>
                      <a:pt x="166" y="50"/>
                    </a:cubicBezTo>
                    <a:close/>
                    <a:moveTo>
                      <a:pt x="110" y="20"/>
                    </a:moveTo>
                    <a:cubicBezTo>
                      <a:pt x="110" y="16"/>
                      <a:pt x="112" y="19"/>
                      <a:pt x="112" y="19"/>
                    </a:cubicBezTo>
                    <a:cubicBezTo>
                      <a:pt x="154" y="54"/>
                      <a:pt x="154" y="54"/>
                      <a:pt x="154" y="54"/>
                    </a:cubicBezTo>
                    <a:cubicBezTo>
                      <a:pt x="154" y="54"/>
                      <a:pt x="157" y="57"/>
                      <a:pt x="152" y="57"/>
                    </a:cubicBezTo>
                    <a:cubicBezTo>
                      <a:pt x="142" y="57"/>
                      <a:pt x="113" y="57"/>
                      <a:pt x="113" y="57"/>
                    </a:cubicBezTo>
                    <a:cubicBezTo>
                      <a:pt x="111" y="57"/>
                      <a:pt x="110" y="56"/>
                      <a:pt x="110" y="54"/>
                    </a:cubicBezTo>
                    <a:cubicBezTo>
                      <a:pt x="110" y="54"/>
                      <a:pt x="110" y="28"/>
                      <a:pt x="110" y="20"/>
                    </a:cubicBezTo>
                    <a:close/>
                    <a:moveTo>
                      <a:pt x="161" y="195"/>
                    </a:moveTo>
                    <a:cubicBezTo>
                      <a:pt x="161" y="195"/>
                      <a:pt x="42" y="195"/>
                      <a:pt x="12" y="195"/>
                    </a:cubicBezTo>
                    <a:cubicBezTo>
                      <a:pt x="12" y="195"/>
                      <a:pt x="10" y="195"/>
                      <a:pt x="10" y="192"/>
                    </a:cubicBezTo>
                    <a:cubicBezTo>
                      <a:pt x="10" y="156"/>
                      <a:pt x="10" y="13"/>
                      <a:pt x="10" y="13"/>
                    </a:cubicBezTo>
                    <a:cubicBezTo>
                      <a:pt x="10" y="11"/>
                      <a:pt x="11" y="10"/>
                      <a:pt x="13" y="10"/>
                    </a:cubicBezTo>
                    <a:cubicBezTo>
                      <a:pt x="96" y="10"/>
                      <a:pt x="96" y="10"/>
                      <a:pt x="96" y="10"/>
                    </a:cubicBezTo>
                    <a:cubicBezTo>
                      <a:pt x="97" y="10"/>
                      <a:pt x="100" y="10"/>
                      <a:pt x="100" y="14"/>
                    </a:cubicBezTo>
                    <a:cubicBezTo>
                      <a:pt x="100" y="54"/>
                      <a:pt x="100" y="54"/>
                      <a:pt x="100" y="54"/>
                    </a:cubicBezTo>
                    <a:cubicBezTo>
                      <a:pt x="100" y="61"/>
                      <a:pt x="106" y="67"/>
                      <a:pt x="113" y="67"/>
                    </a:cubicBezTo>
                    <a:cubicBezTo>
                      <a:pt x="162" y="67"/>
                      <a:pt x="162" y="67"/>
                      <a:pt x="162" y="67"/>
                    </a:cubicBezTo>
                    <a:cubicBezTo>
                      <a:pt x="163" y="67"/>
                      <a:pt x="164" y="67"/>
                      <a:pt x="164" y="69"/>
                    </a:cubicBezTo>
                    <a:cubicBezTo>
                      <a:pt x="164" y="70"/>
                      <a:pt x="164" y="191"/>
                      <a:pt x="164" y="191"/>
                    </a:cubicBezTo>
                    <a:cubicBezTo>
                      <a:pt x="164" y="193"/>
                      <a:pt x="163" y="195"/>
                      <a:pt x="161" y="1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grpSp>
        <p:nvGrpSpPr>
          <p:cNvPr id="37" name="Group 124"/>
          <p:cNvGrpSpPr/>
          <p:nvPr/>
        </p:nvGrpSpPr>
        <p:grpSpPr>
          <a:xfrm>
            <a:off x="10189954" y="2724800"/>
            <a:ext cx="473075" cy="474663"/>
            <a:chOff x="4906963" y="2173288"/>
            <a:chExt cx="473075" cy="474663"/>
          </a:xfrm>
          <a:solidFill>
            <a:schemeClr val="bg1"/>
          </a:solidFill>
        </p:grpSpPr>
        <p:sp>
          <p:nvSpPr>
            <p:cNvPr id="38" name="Freeform 16"/>
            <p:cNvSpPr>
              <a:spLocks/>
            </p:cNvSpPr>
            <p:nvPr/>
          </p:nvSpPr>
          <p:spPr bwMode="auto">
            <a:xfrm>
              <a:off x="4938713" y="2473325"/>
              <a:ext cx="142875" cy="141288"/>
            </a:xfrm>
            <a:custGeom>
              <a:avLst/>
              <a:gdLst>
                <a:gd name="T0" fmla="*/ 40 w 67"/>
                <a:gd name="T1" fmla="*/ 4 h 66"/>
                <a:gd name="T2" fmla="*/ 35 w 67"/>
                <a:gd name="T3" fmla="*/ 3 h 66"/>
                <a:gd name="T4" fmla="*/ 9 w 67"/>
                <a:gd name="T5" fmla="*/ 61 h 66"/>
                <a:gd name="T6" fmla="*/ 64 w 67"/>
                <a:gd name="T7" fmla="*/ 32 h 66"/>
                <a:gd name="T8" fmla="*/ 63 w 67"/>
                <a:gd name="T9" fmla="*/ 27 h 66"/>
                <a:gd name="T10" fmla="*/ 40 w 67"/>
                <a:gd name="T11" fmla="*/ 4 h 66"/>
              </a:gdLst>
              <a:ahLst/>
              <a:cxnLst>
                <a:cxn ang="0">
                  <a:pos x="T0" y="T1"/>
                </a:cxn>
                <a:cxn ang="0">
                  <a:pos x="T2" y="T3"/>
                </a:cxn>
                <a:cxn ang="0">
                  <a:pos x="T4" y="T5"/>
                </a:cxn>
                <a:cxn ang="0">
                  <a:pos x="T6" y="T7"/>
                </a:cxn>
                <a:cxn ang="0">
                  <a:pos x="T8" y="T9"/>
                </a:cxn>
                <a:cxn ang="0">
                  <a:pos x="T10" y="T11"/>
                </a:cxn>
              </a:cxnLst>
              <a:rect l="0" t="0" r="r" b="b"/>
              <a:pathLst>
                <a:path w="67" h="66">
                  <a:moveTo>
                    <a:pt x="40" y="4"/>
                  </a:moveTo>
                  <a:cubicBezTo>
                    <a:pt x="37" y="0"/>
                    <a:pt x="36" y="2"/>
                    <a:pt x="35" y="3"/>
                  </a:cubicBezTo>
                  <a:cubicBezTo>
                    <a:pt x="17" y="21"/>
                    <a:pt x="0" y="66"/>
                    <a:pt x="9" y="61"/>
                  </a:cubicBezTo>
                  <a:cubicBezTo>
                    <a:pt x="41" y="46"/>
                    <a:pt x="46" y="50"/>
                    <a:pt x="64" y="32"/>
                  </a:cubicBezTo>
                  <a:cubicBezTo>
                    <a:pt x="65" y="31"/>
                    <a:pt x="67" y="30"/>
                    <a:pt x="63" y="27"/>
                  </a:cubicBezTo>
                  <a:lnTo>
                    <a:pt x="4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9" name="Freeform 17"/>
            <p:cNvSpPr>
              <a:spLocks noEditPoints="1"/>
            </p:cNvSpPr>
            <p:nvPr/>
          </p:nvSpPr>
          <p:spPr bwMode="auto">
            <a:xfrm>
              <a:off x="4906963" y="2173288"/>
              <a:ext cx="473075" cy="474663"/>
            </a:xfrm>
            <a:custGeom>
              <a:avLst/>
              <a:gdLst>
                <a:gd name="T0" fmla="*/ 155 w 223"/>
                <a:gd name="T1" fmla="*/ 145 h 224"/>
                <a:gd name="T2" fmla="*/ 156 w 223"/>
                <a:gd name="T3" fmla="*/ 141 h 224"/>
                <a:gd name="T4" fmla="*/ 204 w 223"/>
                <a:gd name="T5" fmla="*/ 19 h 224"/>
                <a:gd name="T6" fmla="*/ 84 w 223"/>
                <a:gd name="T7" fmla="*/ 67 h 224"/>
                <a:gd name="T8" fmla="*/ 78 w 223"/>
                <a:gd name="T9" fmla="*/ 69 h 224"/>
                <a:gd name="T10" fmla="*/ 65 w 223"/>
                <a:gd name="T11" fmla="*/ 65 h 224"/>
                <a:gd name="T12" fmla="*/ 53 w 223"/>
                <a:gd name="T13" fmla="*/ 69 h 224"/>
                <a:gd name="T14" fmla="*/ 3 w 223"/>
                <a:gd name="T15" fmla="*/ 119 h 224"/>
                <a:gd name="T16" fmla="*/ 5 w 223"/>
                <a:gd name="T17" fmla="*/ 125 h 224"/>
                <a:gd name="T18" fmla="*/ 41 w 223"/>
                <a:gd name="T19" fmla="*/ 131 h 224"/>
                <a:gd name="T20" fmla="*/ 53 w 223"/>
                <a:gd name="T21" fmla="*/ 127 h 224"/>
                <a:gd name="T22" fmla="*/ 57 w 223"/>
                <a:gd name="T23" fmla="*/ 127 h 224"/>
                <a:gd name="T24" fmla="*/ 96 w 223"/>
                <a:gd name="T25" fmla="*/ 167 h 224"/>
                <a:gd name="T26" fmla="*/ 96 w 223"/>
                <a:gd name="T27" fmla="*/ 170 h 224"/>
                <a:gd name="T28" fmla="*/ 92 w 223"/>
                <a:gd name="T29" fmla="*/ 182 h 224"/>
                <a:gd name="T30" fmla="*/ 98 w 223"/>
                <a:gd name="T31" fmla="*/ 219 h 224"/>
                <a:gd name="T32" fmla="*/ 104 w 223"/>
                <a:gd name="T33" fmla="*/ 221 h 224"/>
                <a:gd name="T34" fmla="*/ 155 w 223"/>
                <a:gd name="T35" fmla="*/ 170 h 224"/>
                <a:gd name="T36" fmla="*/ 158 w 223"/>
                <a:gd name="T37" fmla="*/ 159 h 224"/>
                <a:gd name="T38" fmla="*/ 155 w 223"/>
                <a:gd name="T39" fmla="*/ 145 h 224"/>
                <a:gd name="T40" fmla="*/ 144 w 223"/>
                <a:gd name="T41" fmla="*/ 80 h 224"/>
                <a:gd name="T42" fmla="*/ 144 w 223"/>
                <a:gd name="T43" fmla="*/ 50 h 224"/>
                <a:gd name="T44" fmla="*/ 174 w 223"/>
                <a:gd name="T45" fmla="*/ 50 h 224"/>
                <a:gd name="T46" fmla="*/ 174 w 223"/>
                <a:gd name="T47" fmla="*/ 80 h 224"/>
                <a:gd name="T48" fmla="*/ 144 w 223"/>
                <a:gd name="T49" fmla="*/ 8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 h="224">
                  <a:moveTo>
                    <a:pt x="155" y="145"/>
                  </a:moveTo>
                  <a:cubicBezTo>
                    <a:pt x="154" y="143"/>
                    <a:pt x="156" y="141"/>
                    <a:pt x="156" y="141"/>
                  </a:cubicBezTo>
                  <a:cubicBezTo>
                    <a:pt x="197" y="97"/>
                    <a:pt x="223" y="38"/>
                    <a:pt x="204" y="19"/>
                  </a:cubicBezTo>
                  <a:cubicBezTo>
                    <a:pt x="185" y="0"/>
                    <a:pt x="128" y="26"/>
                    <a:pt x="84" y="67"/>
                  </a:cubicBezTo>
                  <a:cubicBezTo>
                    <a:pt x="83" y="68"/>
                    <a:pt x="81" y="69"/>
                    <a:pt x="78" y="69"/>
                  </a:cubicBezTo>
                  <a:cubicBezTo>
                    <a:pt x="65" y="65"/>
                    <a:pt x="65" y="65"/>
                    <a:pt x="65" y="65"/>
                  </a:cubicBezTo>
                  <a:cubicBezTo>
                    <a:pt x="61" y="64"/>
                    <a:pt x="56" y="66"/>
                    <a:pt x="53" y="69"/>
                  </a:cubicBezTo>
                  <a:cubicBezTo>
                    <a:pt x="3" y="119"/>
                    <a:pt x="3" y="119"/>
                    <a:pt x="3" y="119"/>
                  </a:cubicBezTo>
                  <a:cubicBezTo>
                    <a:pt x="0" y="122"/>
                    <a:pt x="1" y="124"/>
                    <a:pt x="5" y="125"/>
                  </a:cubicBezTo>
                  <a:cubicBezTo>
                    <a:pt x="41" y="131"/>
                    <a:pt x="41" y="131"/>
                    <a:pt x="41" y="131"/>
                  </a:cubicBezTo>
                  <a:cubicBezTo>
                    <a:pt x="45" y="131"/>
                    <a:pt x="50" y="130"/>
                    <a:pt x="53" y="127"/>
                  </a:cubicBezTo>
                  <a:cubicBezTo>
                    <a:pt x="53" y="127"/>
                    <a:pt x="55" y="125"/>
                    <a:pt x="57" y="127"/>
                  </a:cubicBezTo>
                  <a:cubicBezTo>
                    <a:pt x="67" y="137"/>
                    <a:pt x="86" y="157"/>
                    <a:pt x="96" y="167"/>
                  </a:cubicBezTo>
                  <a:cubicBezTo>
                    <a:pt x="98" y="168"/>
                    <a:pt x="96" y="170"/>
                    <a:pt x="96" y="170"/>
                  </a:cubicBezTo>
                  <a:cubicBezTo>
                    <a:pt x="94" y="173"/>
                    <a:pt x="92" y="179"/>
                    <a:pt x="92" y="182"/>
                  </a:cubicBezTo>
                  <a:cubicBezTo>
                    <a:pt x="98" y="219"/>
                    <a:pt x="98" y="219"/>
                    <a:pt x="98" y="219"/>
                  </a:cubicBezTo>
                  <a:cubicBezTo>
                    <a:pt x="99" y="223"/>
                    <a:pt x="102" y="224"/>
                    <a:pt x="104" y="221"/>
                  </a:cubicBezTo>
                  <a:cubicBezTo>
                    <a:pt x="155" y="170"/>
                    <a:pt x="155" y="170"/>
                    <a:pt x="155" y="170"/>
                  </a:cubicBezTo>
                  <a:cubicBezTo>
                    <a:pt x="157" y="168"/>
                    <a:pt x="159" y="162"/>
                    <a:pt x="158" y="159"/>
                  </a:cubicBezTo>
                  <a:lnTo>
                    <a:pt x="155" y="145"/>
                  </a:lnTo>
                  <a:close/>
                  <a:moveTo>
                    <a:pt x="144" y="80"/>
                  </a:moveTo>
                  <a:cubicBezTo>
                    <a:pt x="135" y="72"/>
                    <a:pt x="135" y="58"/>
                    <a:pt x="144" y="50"/>
                  </a:cubicBezTo>
                  <a:cubicBezTo>
                    <a:pt x="152" y="41"/>
                    <a:pt x="166" y="41"/>
                    <a:pt x="174" y="50"/>
                  </a:cubicBezTo>
                  <a:cubicBezTo>
                    <a:pt x="183" y="58"/>
                    <a:pt x="183" y="72"/>
                    <a:pt x="174" y="80"/>
                  </a:cubicBezTo>
                  <a:cubicBezTo>
                    <a:pt x="166" y="89"/>
                    <a:pt x="152" y="89"/>
                    <a:pt x="144"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nvGrpSpPr>
          <p:cNvPr id="40" name="组合 39"/>
          <p:cNvGrpSpPr/>
          <p:nvPr/>
        </p:nvGrpSpPr>
        <p:grpSpPr>
          <a:xfrm>
            <a:off x="758747" y="4081681"/>
            <a:ext cx="1894512" cy="830997"/>
            <a:chOff x="1404704" y="4771231"/>
            <a:chExt cx="1894512" cy="830997"/>
          </a:xfrm>
        </p:grpSpPr>
        <p:sp>
          <p:nvSpPr>
            <p:cNvPr id="41" name="文本框 40"/>
            <p:cNvSpPr txBox="1"/>
            <p:nvPr/>
          </p:nvSpPr>
          <p:spPr>
            <a:xfrm>
              <a:off x="1644074" y="4771231"/>
              <a:ext cx="1415772" cy="461665"/>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添加标题</a:t>
              </a:r>
            </a:p>
          </p:txBody>
        </p:sp>
        <p:sp>
          <p:nvSpPr>
            <p:cNvPr id="42" name="矩形 41"/>
            <p:cNvSpPr/>
            <p:nvPr/>
          </p:nvSpPr>
          <p:spPr>
            <a:xfrm>
              <a:off x="1404704" y="5232896"/>
              <a:ext cx="1894512" cy="369332"/>
            </a:xfrm>
            <a:prstGeom prst="rect">
              <a:avLst/>
            </a:prstGeom>
          </p:spPr>
          <p:txBody>
            <a:bodyPr wrap="square">
              <a:spAutoFit/>
            </a:bodyPr>
            <a:lstStyle/>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点击添加文字文本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3596264" y="4081681"/>
            <a:ext cx="1894512" cy="830997"/>
            <a:chOff x="1404704" y="4771231"/>
            <a:chExt cx="1894512" cy="830997"/>
          </a:xfrm>
        </p:grpSpPr>
        <p:sp>
          <p:nvSpPr>
            <p:cNvPr id="44" name="文本框 43"/>
            <p:cNvSpPr txBox="1"/>
            <p:nvPr/>
          </p:nvSpPr>
          <p:spPr>
            <a:xfrm>
              <a:off x="1644074" y="4771231"/>
              <a:ext cx="1415772" cy="461665"/>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添加标题</a:t>
              </a:r>
            </a:p>
          </p:txBody>
        </p:sp>
        <p:sp>
          <p:nvSpPr>
            <p:cNvPr id="45" name="矩形 44"/>
            <p:cNvSpPr/>
            <p:nvPr/>
          </p:nvSpPr>
          <p:spPr>
            <a:xfrm>
              <a:off x="1404704" y="5232896"/>
              <a:ext cx="1894512" cy="369332"/>
            </a:xfrm>
            <a:prstGeom prst="rect">
              <a:avLst/>
            </a:prstGeom>
          </p:spPr>
          <p:txBody>
            <a:bodyPr wrap="square">
              <a:spAutoFit/>
            </a:bodyPr>
            <a:lstStyle/>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点击添加文字文本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6433781" y="4081681"/>
            <a:ext cx="1894512" cy="830997"/>
            <a:chOff x="1404704" y="4771231"/>
            <a:chExt cx="1894512" cy="830997"/>
          </a:xfrm>
        </p:grpSpPr>
        <p:sp>
          <p:nvSpPr>
            <p:cNvPr id="47" name="文本框 46"/>
            <p:cNvSpPr txBox="1"/>
            <p:nvPr/>
          </p:nvSpPr>
          <p:spPr>
            <a:xfrm>
              <a:off x="1644074" y="4771231"/>
              <a:ext cx="1415772" cy="461665"/>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添加标题</a:t>
              </a:r>
            </a:p>
          </p:txBody>
        </p:sp>
        <p:sp>
          <p:nvSpPr>
            <p:cNvPr id="48" name="矩形 47"/>
            <p:cNvSpPr/>
            <p:nvPr/>
          </p:nvSpPr>
          <p:spPr>
            <a:xfrm>
              <a:off x="1404704" y="5232896"/>
              <a:ext cx="1894512" cy="369332"/>
            </a:xfrm>
            <a:prstGeom prst="rect">
              <a:avLst/>
            </a:prstGeom>
          </p:spPr>
          <p:txBody>
            <a:bodyPr wrap="square">
              <a:spAutoFit/>
            </a:bodyPr>
            <a:lstStyle/>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点击添加文字文本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9479235" y="4081681"/>
            <a:ext cx="1894512" cy="830997"/>
            <a:chOff x="1404704" y="4771231"/>
            <a:chExt cx="1894512" cy="830997"/>
          </a:xfrm>
        </p:grpSpPr>
        <p:sp>
          <p:nvSpPr>
            <p:cNvPr id="50" name="文本框 49"/>
            <p:cNvSpPr txBox="1"/>
            <p:nvPr/>
          </p:nvSpPr>
          <p:spPr>
            <a:xfrm>
              <a:off x="1644074" y="4771231"/>
              <a:ext cx="1415772" cy="461665"/>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添加标题</a:t>
              </a:r>
            </a:p>
          </p:txBody>
        </p:sp>
        <p:sp>
          <p:nvSpPr>
            <p:cNvPr id="51" name="矩形 50"/>
            <p:cNvSpPr/>
            <p:nvPr/>
          </p:nvSpPr>
          <p:spPr>
            <a:xfrm>
              <a:off x="1404704" y="5232896"/>
              <a:ext cx="1894512" cy="369332"/>
            </a:xfrm>
            <a:prstGeom prst="rect">
              <a:avLst/>
            </a:prstGeom>
          </p:spPr>
          <p:txBody>
            <a:bodyPr wrap="square">
              <a:spAutoFit/>
            </a:bodyPr>
            <a:lstStyle/>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点击添加文字文本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270301193"/>
      </p:ext>
    </p:extLst>
  </p:cSld>
  <p:clrMapOvr>
    <a:masterClrMapping/>
  </p:clrMapOvr>
  <mc:AlternateContent xmlns:mc="http://schemas.openxmlformats.org/markup-compatibility/2006" xmlns:p14="http://schemas.microsoft.com/office/powerpoint/2010/main">
    <mc:Choice Requires="p14">
      <p:transition spd="slow" p14:dur="1600" advTm="3017">
        <p:blinds dir="vert"/>
      </p:transition>
    </mc:Choice>
    <mc:Fallback xmlns="">
      <p:transition spd="slow" advTm="3017">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par>
                                <p:cTn id="10" presetID="53" presetClass="entr" presetSubtype="16" fill="hold" nodeType="withEffect">
                                  <p:stCondLst>
                                    <p:cond delay="250"/>
                                  </p:stCondLst>
                                  <p:childTnLst>
                                    <p:set>
                                      <p:cBhvr>
                                        <p:cTn id="11" dur="1" fill="hold">
                                          <p:stCondLst>
                                            <p:cond delay="0"/>
                                          </p:stCondLst>
                                        </p:cTn>
                                        <p:tgtEl>
                                          <p:spTgt spid="53"/>
                                        </p:tgtEl>
                                        <p:attrNameLst>
                                          <p:attrName>style.visibility</p:attrName>
                                        </p:attrNameLst>
                                      </p:cBhvr>
                                      <p:to>
                                        <p:strVal val="visible"/>
                                      </p:to>
                                    </p:set>
                                    <p:anim calcmode="lin" valueType="num">
                                      <p:cBhvr>
                                        <p:cTn id="12" dur="500" fill="hold"/>
                                        <p:tgtEl>
                                          <p:spTgt spid="53"/>
                                        </p:tgtEl>
                                        <p:attrNameLst>
                                          <p:attrName>ppt_w</p:attrName>
                                        </p:attrNameLst>
                                      </p:cBhvr>
                                      <p:tavLst>
                                        <p:tav tm="0">
                                          <p:val>
                                            <p:fltVal val="0"/>
                                          </p:val>
                                        </p:tav>
                                        <p:tav tm="100000">
                                          <p:val>
                                            <p:strVal val="#ppt_w"/>
                                          </p:val>
                                        </p:tav>
                                      </p:tavLst>
                                    </p:anim>
                                    <p:anim calcmode="lin" valueType="num">
                                      <p:cBhvr>
                                        <p:cTn id="13" dur="500" fill="hold"/>
                                        <p:tgtEl>
                                          <p:spTgt spid="53"/>
                                        </p:tgtEl>
                                        <p:attrNameLst>
                                          <p:attrName>ppt_h</p:attrName>
                                        </p:attrNameLst>
                                      </p:cBhvr>
                                      <p:tavLst>
                                        <p:tav tm="0">
                                          <p:val>
                                            <p:fltVal val="0"/>
                                          </p:val>
                                        </p:tav>
                                        <p:tav tm="100000">
                                          <p:val>
                                            <p:strVal val="#ppt_h"/>
                                          </p:val>
                                        </p:tav>
                                      </p:tavLst>
                                    </p:anim>
                                    <p:animEffect transition="in" filter="fade">
                                      <p:cBhvr>
                                        <p:cTn id="14" dur="500"/>
                                        <p:tgtEl>
                                          <p:spTgt spid="53"/>
                                        </p:tgtEl>
                                      </p:cBhvr>
                                    </p:animEffect>
                                  </p:childTnLst>
                                </p:cTn>
                              </p:par>
                              <p:par>
                                <p:cTn id="15" presetID="53" presetClass="entr" presetSubtype="16" fill="hold" nodeType="withEffect">
                                  <p:stCondLst>
                                    <p:cond delay="500"/>
                                  </p:stCondLst>
                                  <p:childTnLst>
                                    <p:set>
                                      <p:cBhvr>
                                        <p:cTn id="16" dur="1" fill="hold">
                                          <p:stCondLst>
                                            <p:cond delay="0"/>
                                          </p:stCondLst>
                                        </p:cTn>
                                        <p:tgtEl>
                                          <p:spTgt spid="55"/>
                                        </p:tgtEl>
                                        <p:attrNameLst>
                                          <p:attrName>style.visibility</p:attrName>
                                        </p:attrNameLst>
                                      </p:cBhvr>
                                      <p:to>
                                        <p:strVal val="visible"/>
                                      </p:to>
                                    </p:set>
                                    <p:anim calcmode="lin" valueType="num">
                                      <p:cBhvr>
                                        <p:cTn id="17" dur="500" fill="hold"/>
                                        <p:tgtEl>
                                          <p:spTgt spid="55"/>
                                        </p:tgtEl>
                                        <p:attrNameLst>
                                          <p:attrName>ppt_w</p:attrName>
                                        </p:attrNameLst>
                                      </p:cBhvr>
                                      <p:tavLst>
                                        <p:tav tm="0">
                                          <p:val>
                                            <p:fltVal val="0"/>
                                          </p:val>
                                        </p:tav>
                                        <p:tav tm="100000">
                                          <p:val>
                                            <p:strVal val="#ppt_w"/>
                                          </p:val>
                                        </p:tav>
                                      </p:tavLst>
                                    </p:anim>
                                    <p:anim calcmode="lin" valueType="num">
                                      <p:cBhvr>
                                        <p:cTn id="18" dur="500" fill="hold"/>
                                        <p:tgtEl>
                                          <p:spTgt spid="55"/>
                                        </p:tgtEl>
                                        <p:attrNameLst>
                                          <p:attrName>ppt_h</p:attrName>
                                        </p:attrNameLst>
                                      </p:cBhvr>
                                      <p:tavLst>
                                        <p:tav tm="0">
                                          <p:val>
                                            <p:fltVal val="0"/>
                                          </p:val>
                                        </p:tav>
                                        <p:tav tm="100000">
                                          <p:val>
                                            <p:strVal val="#ppt_h"/>
                                          </p:val>
                                        </p:tav>
                                      </p:tavLst>
                                    </p:anim>
                                    <p:animEffect transition="in" filter="fade">
                                      <p:cBhvr>
                                        <p:cTn id="19" dur="500"/>
                                        <p:tgtEl>
                                          <p:spTgt spid="55"/>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childTnLst>
                          </p:cTn>
                        </p:par>
                        <p:par>
                          <p:cTn id="25" fill="hold">
                            <p:stCondLst>
                              <p:cond delay="1250"/>
                            </p:stCondLst>
                            <p:childTnLst>
                              <p:par>
                                <p:cTn id="26" presetID="10" presetClass="entr" presetSubtype="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childTnLst>
                                </p:cTn>
                              </p:par>
                            </p:childTnLst>
                          </p:cTn>
                        </p:par>
                        <p:par>
                          <p:cTn id="35" fill="hold">
                            <p:stCondLst>
                              <p:cond delay="1750"/>
                            </p:stCondLst>
                            <p:childTnLst>
                              <p:par>
                                <p:cTn id="36" presetID="53" presetClass="entr" presetSubtype="16" fill="hold" nodeType="afterEffect">
                                  <p:stCondLst>
                                    <p:cond delay="0"/>
                                  </p:stCondLst>
                                  <p:childTnLst>
                                    <p:set>
                                      <p:cBhvr>
                                        <p:cTn id="37" dur="1" fill="hold">
                                          <p:stCondLst>
                                            <p:cond delay="0"/>
                                          </p:stCondLst>
                                        </p:cTn>
                                        <p:tgtEl>
                                          <p:spTgt spid="40"/>
                                        </p:tgtEl>
                                        <p:attrNameLst>
                                          <p:attrName>style.visibility</p:attrName>
                                        </p:attrNameLst>
                                      </p:cBhvr>
                                      <p:to>
                                        <p:strVal val="visible"/>
                                      </p:to>
                                    </p:set>
                                    <p:anim calcmode="lin" valueType="num">
                                      <p:cBhvr>
                                        <p:cTn id="38" dur="500" fill="hold"/>
                                        <p:tgtEl>
                                          <p:spTgt spid="40"/>
                                        </p:tgtEl>
                                        <p:attrNameLst>
                                          <p:attrName>ppt_w</p:attrName>
                                        </p:attrNameLst>
                                      </p:cBhvr>
                                      <p:tavLst>
                                        <p:tav tm="0">
                                          <p:val>
                                            <p:fltVal val="0"/>
                                          </p:val>
                                        </p:tav>
                                        <p:tav tm="100000">
                                          <p:val>
                                            <p:strVal val="#ppt_w"/>
                                          </p:val>
                                        </p:tav>
                                      </p:tavLst>
                                    </p:anim>
                                    <p:anim calcmode="lin" valueType="num">
                                      <p:cBhvr>
                                        <p:cTn id="39" dur="500" fill="hold"/>
                                        <p:tgtEl>
                                          <p:spTgt spid="40"/>
                                        </p:tgtEl>
                                        <p:attrNameLst>
                                          <p:attrName>ppt_h</p:attrName>
                                        </p:attrNameLst>
                                      </p:cBhvr>
                                      <p:tavLst>
                                        <p:tav tm="0">
                                          <p:val>
                                            <p:fltVal val="0"/>
                                          </p:val>
                                        </p:tav>
                                        <p:tav tm="100000">
                                          <p:val>
                                            <p:strVal val="#ppt_h"/>
                                          </p:val>
                                        </p:tav>
                                      </p:tavLst>
                                    </p:anim>
                                    <p:animEffect transition="in" filter="fade">
                                      <p:cBhvr>
                                        <p:cTn id="40" dur="500"/>
                                        <p:tgtEl>
                                          <p:spTgt spid="40"/>
                                        </p:tgtEl>
                                      </p:cBhvr>
                                    </p:animEffect>
                                  </p:childTnLst>
                                </p:cTn>
                              </p:par>
                              <p:par>
                                <p:cTn id="41" presetID="53" presetClass="entr" presetSubtype="16" fill="hold" nodeType="withEffect">
                                  <p:stCondLst>
                                    <p:cond delay="0"/>
                                  </p:stCondLst>
                                  <p:childTnLst>
                                    <p:set>
                                      <p:cBhvr>
                                        <p:cTn id="42" dur="1" fill="hold">
                                          <p:stCondLst>
                                            <p:cond delay="0"/>
                                          </p:stCondLst>
                                        </p:cTn>
                                        <p:tgtEl>
                                          <p:spTgt spid="43"/>
                                        </p:tgtEl>
                                        <p:attrNameLst>
                                          <p:attrName>style.visibility</p:attrName>
                                        </p:attrNameLst>
                                      </p:cBhvr>
                                      <p:to>
                                        <p:strVal val="visible"/>
                                      </p:to>
                                    </p:set>
                                    <p:anim calcmode="lin" valueType="num">
                                      <p:cBhvr>
                                        <p:cTn id="43" dur="500" fill="hold"/>
                                        <p:tgtEl>
                                          <p:spTgt spid="43"/>
                                        </p:tgtEl>
                                        <p:attrNameLst>
                                          <p:attrName>ppt_w</p:attrName>
                                        </p:attrNameLst>
                                      </p:cBhvr>
                                      <p:tavLst>
                                        <p:tav tm="0">
                                          <p:val>
                                            <p:fltVal val="0"/>
                                          </p:val>
                                        </p:tav>
                                        <p:tav tm="100000">
                                          <p:val>
                                            <p:strVal val="#ppt_w"/>
                                          </p:val>
                                        </p:tav>
                                      </p:tavLst>
                                    </p:anim>
                                    <p:anim calcmode="lin" valueType="num">
                                      <p:cBhvr>
                                        <p:cTn id="44" dur="500" fill="hold"/>
                                        <p:tgtEl>
                                          <p:spTgt spid="43"/>
                                        </p:tgtEl>
                                        <p:attrNameLst>
                                          <p:attrName>ppt_h</p:attrName>
                                        </p:attrNameLst>
                                      </p:cBhvr>
                                      <p:tavLst>
                                        <p:tav tm="0">
                                          <p:val>
                                            <p:fltVal val="0"/>
                                          </p:val>
                                        </p:tav>
                                        <p:tav tm="100000">
                                          <p:val>
                                            <p:strVal val="#ppt_h"/>
                                          </p:val>
                                        </p:tav>
                                      </p:tavLst>
                                    </p:anim>
                                    <p:animEffect transition="in" filter="fade">
                                      <p:cBhvr>
                                        <p:cTn id="45" dur="500"/>
                                        <p:tgtEl>
                                          <p:spTgt spid="43"/>
                                        </p:tgtEl>
                                      </p:cBhvr>
                                    </p:animEffect>
                                  </p:childTnLst>
                                </p:cTn>
                              </p:par>
                              <p:par>
                                <p:cTn id="46" presetID="53" presetClass="entr" presetSubtype="16" fill="hold" nodeType="withEffect">
                                  <p:stCondLst>
                                    <p:cond delay="0"/>
                                  </p:stCondLst>
                                  <p:childTnLst>
                                    <p:set>
                                      <p:cBhvr>
                                        <p:cTn id="47" dur="1" fill="hold">
                                          <p:stCondLst>
                                            <p:cond delay="0"/>
                                          </p:stCondLst>
                                        </p:cTn>
                                        <p:tgtEl>
                                          <p:spTgt spid="46"/>
                                        </p:tgtEl>
                                        <p:attrNameLst>
                                          <p:attrName>style.visibility</p:attrName>
                                        </p:attrNameLst>
                                      </p:cBhvr>
                                      <p:to>
                                        <p:strVal val="visible"/>
                                      </p:to>
                                    </p:set>
                                    <p:anim calcmode="lin" valueType="num">
                                      <p:cBhvr>
                                        <p:cTn id="48" dur="500" fill="hold"/>
                                        <p:tgtEl>
                                          <p:spTgt spid="46"/>
                                        </p:tgtEl>
                                        <p:attrNameLst>
                                          <p:attrName>ppt_w</p:attrName>
                                        </p:attrNameLst>
                                      </p:cBhvr>
                                      <p:tavLst>
                                        <p:tav tm="0">
                                          <p:val>
                                            <p:fltVal val="0"/>
                                          </p:val>
                                        </p:tav>
                                        <p:tav tm="100000">
                                          <p:val>
                                            <p:strVal val="#ppt_w"/>
                                          </p:val>
                                        </p:tav>
                                      </p:tavLst>
                                    </p:anim>
                                    <p:anim calcmode="lin" valueType="num">
                                      <p:cBhvr>
                                        <p:cTn id="49" dur="500" fill="hold"/>
                                        <p:tgtEl>
                                          <p:spTgt spid="46"/>
                                        </p:tgtEl>
                                        <p:attrNameLst>
                                          <p:attrName>ppt_h</p:attrName>
                                        </p:attrNameLst>
                                      </p:cBhvr>
                                      <p:tavLst>
                                        <p:tav tm="0">
                                          <p:val>
                                            <p:fltVal val="0"/>
                                          </p:val>
                                        </p:tav>
                                        <p:tav tm="100000">
                                          <p:val>
                                            <p:strVal val="#ppt_h"/>
                                          </p:val>
                                        </p:tav>
                                      </p:tavLst>
                                    </p:anim>
                                    <p:animEffect transition="in" filter="fade">
                                      <p:cBhvr>
                                        <p:cTn id="50" dur="500"/>
                                        <p:tgtEl>
                                          <p:spTgt spid="46"/>
                                        </p:tgtEl>
                                      </p:cBhvr>
                                    </p:animEffect>
                                  </p:childTnLst>
                                </p:cTn>
                              </p:par>
                              <p:par>
                                <p:cTn id="51" presetID="53" presetClass="entr" presetSubtype="16" fill="hold" nodeType="withEffect">
                                  <p:stCondLst>
                                    <p:cond delay="0"/>
                                  </p:stCondLst>
                                  <p:childTnLst>
                                    <p:set>
                                      <p:cBhvr>
                                        <p:cTn id="52" dur="1" fill="hold">
                                          <p:stCondLst>
                                            <p:cond delay="0"/>
                                          </p:stCondLst>
                                        </p:cTn>
                                        <p:tgtEl>
                                          <p:spTgt spid="49"/>
                                        </p:tgtEl>
                                        <p:attrNameLst>
                                          <p:attrName>style.visibility</p:attrName>
                                        </p:attrNameLst>
                                      </p:cBhvr>
                                      <p:to>
                                        <p:strVal val="visible"/>
                                      </p:to>
                                    </p:set>
                                    <p:anim calcmode="lin" valueType="num">
                                      <p:cBhvr>
                                        <p:cTn id="53" dur="500" fill="hold"/>
                                        <p:tgtEl>
                                          <p:spTgt spid="49"/>
                                        </p:tgtEl>
                                        <p:attrNameLst>
                                          <p:attrName>ppt_w</p:attrName>
                                        </p:attrNameLst>
                                      </p:cBhvr>
                                      <p:tavLst>
                                        <p:tav tm="0">
                                          <p:val>
                                            <p:fltVal val="0"/>
                                          </p:val>
                                        </p:tav>
                                        <p:tav tm="100000">
                                          <p:val>
                                            <p:strVal val="#ppt_w"/>
                                          </p:val>
                                        </p:tav>
                                      </p:tavLst>
                                    </p:anim>
                                    <p:anim calcmode="lin" valueType="num">
                                      <p:cBhvr>
                                        <p:cTn id="54" dur="500" fill="hold"/>
                                        <p:tgtEl>
                                          <p:spTgt spid="49"/>
                                        </p:tgtEl>
                                        <p:attrNameLst>
                                          <p:attrName>ppt_h</p:attrName>
                                        </p:attrNameLst>
                                      </p:cBhvr>
                                      <p:tavLst>
                                        <p:tav tm="0">
                                          <p:val>
                                            <p:fltVal val="0"/>
                                          </p:val>
                                        </p:tav>
                                        <p:tav tm="100000">
                                          <p:val>
                                            <p:strVal val="#ppt_h"/>
                                          </p:val>
                                        </p:tav>
                                      </p:tavLst>
                                    </p:anim>
                                    <p:animEffect transition="in" filter="fade">
                                      <p:cBhvr>
                                        <p:cTn id="5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1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23735" y="167773"/>
            <a:ext cx="3327742" cy="523220"/>
          </a:xfrm>
          <a:prstGeom prst="rect">
            <a:avLst/>
          </a:prstGeom>
          <a:noFill/>
        </p:spPr>
        <p:txBody>
          <a:bodyPr vert="horz"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添 加 标 题 内 容</a:t>
            </a:r>
          </a:p>
        </p:txBody>
      </p:sp>
      <p:cxnSp>
        <p:nvCxnSpPr>
          <p:cNvPr id="5" name="直接连接符 4"/>
          <p:cNvCxnSpPr/>
          <p:nvPr/>
        </p:nvCxnSpPr>
        <p:spPr>
          <a:xfrm>
            <a:off x="653143" y="792593"/>
            <a:ext cx="11030857" cy="0"/>
          </a:xfrm>
          <a:prstGeom prst="line">
            <a:avLst/>
          </a:prstGeom>
          <a:ln w="3175">
            <a:solidFill>
              <a:schemeClr val="tx1">
                <a:lumMod val="50000"/>
                <a:lumOff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 name="菱形 6"/>
          <p:cNvSpPr/>
          <p:nvPr/>
        </p:nvSpPr>
        <p:spPr>
          <a:xfrm>
            <a:off x="653144" y="197155"/>
            <a:ext cx="464456" cy="464456"/>
          </a:xfrm>
          <a:prstGeom prst="diamond">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p:cNvGrpSpPr/>
          <p:nvPr/>
        </p:nvGrpSpPr>
        <p:grpSpPr>
          <a:xfrm>
            <a:off x="4222908" y="3175007"/>
            <a:ext cx="1804848" cy="1599619"/>
            <a:chOff x="4266169" y="2905184"/>
            <a:chExt cx="1804848" cy="1599619"/>
          </a:xfrm>
        </p:grpSpPr>
        <p:grpSp>
          <p:nvGrpSpPr>
            <p:cNvPr id="6" name="组合 5"/>
            <p:cNvGrpSpPr/>
            <p:nvPr/>
          </p:nvGrpSpPr>
          <p:grpSpPr>
            <a:xfrm>
              <a:off x="4266169" y="2905184"/>
              <a:ext cx="1804848" cy="1599619"/>
              <a:chOff x="1572165" y="1993205"/>
              <a:chExt cx="1962102" cy="1738992"/>
            </a:xfrm>
          </p:grpSpPr>
          <p:sp>
            <p:nvSpPr>
              <p:cNvPr id="8" name="Freeform 5"/>
              <p:cNvSpPr>
                <a:spLocks/>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B0F0"/>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1013">
                  <a:solidFill>
                    <a:srgbClr val="FFFFFF"/>
                  </a:solidFill>
                  <a:latin typeface="+mj-ea"/>
                  <a:ea typeface="+mj-ea"/>
                  <a:sym typeface="Arial" panose="020B0604020202020204" pitchFamily="34" charset="0"/>
                </a:endParaRPr>
              </a:p>
            </p:txBody>
          </p:sp>
          <p:sp>
            <p:nvSpPr>
              <p:cNvPr id="9" name="Freeform 5"/>
              <p:cNvSpPr>
                <a:spLocks/>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2">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1013">
                  <a:solidFill>
                    <a:srgbClr val="FFFFFF"/>
                  </a:solidFill>
                  <a:latin typeface="+mj-ea"/>
                  <a:ea typeface="+mj-ea"/>
                  <a:sym typeface="Arial" panose="020B0604020202020204" pitchFamily="34" charset="0"/>
                </a:endParaRPr>
              </a:p>
            </p:txBody>
          </p:sp>
        </p:grpSp>
        <p:grpSp>
          <p:nvGrpSpPr>
            <p:cNvPr id="16" name="Group 1500"/>
            <p:cNvGrpSpPr/>
            <p:nvPr/>
          </p:nvGrpSpPr>
          <p:grpSpPr>
            <a:xfrm>
              <a:off x="4972217" y="3534367"/>
              <a:ext cx="403225" cy="342900"/>
              <a:chOff x="1277938" y="5121275"/>
              <a:chExt cx="403225" cy="342900"/>
            </a:xfrm>
            <a:solidFill>
              <a:srgbClr val="00B0F0"/>
            </a:solidFill>
          </p:grpSpPr>
          <p:sp>
            <p:nvSpPr>
              <p:cNvPr id="17" name="Freeform 66"/>
              <p:cNvSpPr>
                <a:spLocks noEditPoints="1"/>
              </p:cNvSpPr>
              <p:nvPr/>
            </p:nvSpPr>
            <p:spPr bwMode="auto">
              <a:xfrm>
                <a:off x="1411288" y="5130800"/>
                <a:ext cx="100013" cy="277813"/>
              </a:xfrm>
              <a:custGeom>
                <a:avLst/>
                <a:gdLst>
                  <a:gd name="T0" fmla="*/ 41 w 47"/>
                  <a:gd name="T1" fmla="*/ 0 h 131"/>
                  <a:gd name="T2" fmla="*/ 7 w 47"/>
                  <a:gd name="T3" fmla="*/ 0 h 131"/>
                  <a:gd name="T4" fmla="*/ 0 w 47"/>
                  <a:gd name="T5" fmla="*/ 6 h 131"/>
                  <a:gd name="T6" fmla="*/ 0 w 47"/>
                  <a:gd name="T7" fmla="*/ 124 h 131"/>
                  <a:gd name="T8" fmla="*/ 7 w 47"/>
                  <a:gd name="T9" fmla="*/ 131 h 131"/>
                  <a:gd name="T10" fmla="*/ 41 w 47"/>
                  <a:gd name="T11" fmla="*/ 131 h 131"/>
                  <a:gd name="T12" fmla="*/ 47 w 47"/>
                  <a:gd name="T13" fmla="*/ 124 h 131"/>
                  <a:gd name="T14" fmla="*/ 47 w 47"/>
                  <a:gd name="T15" fmla="*/ 6 h 131"/>
                  <a:gd name="T16" fmla="*/ 41 w 47"/>
                  <a:gd name="T17" fmla="*/ 0 h 131"/>
                  <a:gd name="T18" fmla="*/ 24 w 47"/>
                  <a:gd name="T19" fmla="*/ 121 h 131"/>
                  <a:gd name="T20" fmla="*/ 11 w 47"/>
                  <a:gd name="T21" fmla="*/ 107 h 131"/>
                  <a:gd name="T22" fmla="*/ 24 w 47"/>
                  <a:gd name="T23" fmla="*/ 94 h 131"/>
                  <a:gd name="T24" fmla="*/ 37 w 47"/>
                  <a:gd name="T25" fmla="*/ 107 h 131"/>
                  <a:gd name="T26" fmla="*/ 24 w 47"/>
                  <a:gd name="T27" fmla="*/ 121 h 131"/>
                  <a:gd name="T28" fmla="*/ 41 w 47"/>
                  <a:gd name="T29" fmla="*/ 63 h 131"/>
                  <a:gd name="T30" fmla="*/ 37 w 47"/>
                  <a:gd name="T31" fmla="*/ 68 h 131"/>
                  <a:gd name="T32" fmla="*/ 11 w 47"/>
                  <a:gd name="T33" fmla="*/ 68 h 131"/>
                  <a:gd name="T34" fmla="*/ 7 w 47"/>
                  <a:gd name="T35" fmla="*/ 63 h 131"/>
                  <a:gd name="T36" fmla="*/ 7 w 47"/>
                  <a:gd name="T37" fmla="*/ 16 h 131"/>
                  <a:gd name="T38" fmla="*/ 11 w 47"/>
                  <a:gd name="T39" fmla="*/ 11 h 131"/>
                  <a:gd name="T40" fmla="*/ 37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1" y="0"/>
                    </a:moveTo>
                    <a:cubicBezTo>
                      <a:pt x="7" y="0"/>
                      <a:pt x="7" y="0"/>
                      <a:pt x="7" y="0"/>
                    </a:cubicBezTo>
                    <a:cubicBezTo>
                      <a:pt x="3" y="0"/>
                      <a:pt x="0" y="3"/>
                      <a:pt x="0" y="6"/>
                    </a:cubicBezTo>
                    <a:cubicBezTo>
                      <a:pt x="0" y="124"/>
                      <a:pt x="0" y="124"/>
                      <a:pt x="0" y="124"/>
                    </a:cubicBezTo>
                    <a:cubicBezTo>
                      <a:pt x="0" y="128"/>
                      <a:pt x="3" y="131"/>
                      <a:pt x="7" y="131"/>
                    </a:cubicBezTo>
                    <a:cubicBezTo>
                      <a:pt x="41" y="131"/>
                      <a:pt x="41" y="131"/>
                      <a:pt x="41" y="131"/>
                    </a:cubicBezTo>
                    <a:cubicBezTo>
                      <a:pt x="44" y="131"/>
                      <a:pt x="47" y="128"/>
                      <a:pt x="47" y="124"/>
                    </a:cubicBezTo>
                    <a:cubicBezTo>
                      <a:pt x="47" y="6"/>
                      <a:pt x="47" y="6"/>
                      <a:pt x="47" y="6"/>
                    </a:cubicBezTo>
                    <a:cubicBezTo>
                      <a:pt x="47" y="3"/>
                      <a:pt x="44" y="0"/>
                      <a:pt x="41" y="0"/>
                    </a:cubicBezTo>
                    <a:close/>
                    <a:moveTo>
                      <a:pt x="24" y="121"/>
                    </a:moveTo>
                    <a:cubicBezTo>
                      <a:pt x="17" y="121"/>
                      <a:pt x="11" y="115"/>
                      <a:pt x="11" y="107"/>
                    </a:cubicBezTo>
                    <a:cubicBezTo>
                      <a:pt x="11" y="100"/>
                      <a:pt x="17" y="94"/>
                      <a:pt x="24" y="94"/>
                    </a:cubicBezTo>
                    <a:cubicBezTo>
                      <a:pt x="31" y="94"/>
                      <a:pt x="37" y="100"/>
                      <a:pt x="37" y="107"/>
                    </a:cubicBezTo>
                    <a:cubicBezTo>
                      <a:pt x="37" y="115"/>
                      <a:pt x="31" y="121"/>
                      <a:pt x="24" y="121"/>
                    </a:cubicBezTo>
                    <a:close/>
                    <a:moveTo>
                      <a:pt x="41" y="63"/>
                    </a:moveTo>
                    <a:cubicBezTo>
                      <a:pt x="41" y="66"/>
                      <a:pt x="39" y="68"/>
                      <a:pt x="37" y="68"/>
                    </a:cubicBezTo>
                    <a:cubicBezTo>
                      <a:pt x="11" y="68"/>
                      <a:pt x="11" y="68"/>
                      <a:pt x="11" y="68"/>
                    </a:cubicBezTo>
                    <a:cubicBezTo>
                      <a:pt x="9" y="68"/>
                      <a:pt x="7" y="66"/>
                      <a:pt x="7" y="63"/>
                    </a:cubicBezTo>
                    <a:cubicBezTo>
                      <a:pt x="7" y="16"/>
                      <a:pt x="7" y="16"/>
                      <a:pt x="7" y="16"/>
                    </a:cubicBezTo>
                    <a:cubicBezTo>
                      <a:pt x="7" y="13"/>
                      <a:pt x="9" y="11"/>
                      <a:pt x="11" y="11"/>
                    </a:cubicBezTo>
                    <a:cubicBezTo>
                      <a:pt x="37" y="11"/>
                      <a:pt x="37" y="11"/>
                      <a:pt x="37" y="11"/>
                    </a:cubicBezTo>
                    <a:cubicBezTo>
                      <a:pt x="39" y="11"/>
                      <a:pt x="41" y="13"/>
                      <a:pt x="41" y="16"/>
                    </a:cubicBezTo>
                    <a:cubicBezTo>
                      <a:pt x="41" y="63"/>
                      <a:pt x="41" y="63"/>
                      <a:pt x="4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8" name="Freeform 67"/>
              <p:cNvSpPr>
                <a:spLocks/>
              </p:cNvSpPr>
              <p:nvPr/>
            </p:nvSpPr>
            <p:spPr bwMode="auto">
              <a:xfrm>
                <a:off x="1433513" y="5175250"/>
                <a:ext cx="39688" cy="11113"/>
              </a:xfrm>
              <a:custGeom>
                <a:avLst/>
                <a:gdLst>
                  <a:gd name="T0" fmla="*/ 17 w 19"/>
                  <a:gd name="T1" fmla="*/ 5 h 5"/>
                  <a:gd name="T2" fmla="*/ 2 w 19"/>
                  <a:gd name="T3" fmla="*/ 5 h 5"/>
                  <a:gd name="T4" fmla="*/ 0 w 19"/>
                  <a:gd name="T5" fmla="*/ 2 h 5"/>
                  <a:gd name="T6" fmla="*/ 2 w 19"/>
                  <a:gd name="T7" fmla="*/ 0 h 5"/>
                  <a:gd name="T8" fmla="*/ 17 w 19"/>
                  <a:gd name="T9" fmla="*/ 0 h 5"/>
                  <a:gd name="T10" fmla="*/ 19 w 19"/>
                  <a:gd name="T11" fmla="*/ 2 h 5"/>
                  <a:gd name="T12" fmla="*/ 17 w 1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17" y="5"/>
                    </a:moveTo>
                    <a:cubicBezTo>
                      <a:pt x="2" y="5"/>
                      <a:pt x="2" y="5"/>
                      <a:pt x="2" y="5"/>
                    </a:cubicBezTo>
                    <a:cubicBezTo>
                      <a:pt x="1" y="5"/>
                      <a:pt x="0" y="4"/>
                      <a:pt x="0" y="2"/>
                    </a:cubicBezTo>
                    <a:cubicBezTo>
                      <a:pt x="0" y="1"/>
                      <a:pt x="1" y="0"/>
                      <a:pt x="2" y="0"/>
                    </a:cubicBezTo>
                    <a:cubicBezTo>
                      <a:pt x="17" y="0"/>
                      <a:pt x="17" y="0"/>
                      <a:pt x="17" y="0"/>
                    </a:cubicBezTo>
                    <a:cubicBezTo>
                      <a:pt x="18" y="0"/>
                      <a:pt x="19" y="1"/>
                      <a:pt x="19" y="2"/>
                    </a:cubicBezTo>
                    <a:cubicBezTo>
                      <a:pt x="19" y="4"/>
                      <a:pt x="18" y="5"/>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9" name="Freeform 68"/>
              <p:cNvSpPr>
                <a:spLocks noEditPoints="1"/>
              </p:cNvSpPr>
              <p:nvPr/>
            </p:nvSpPr>
            <p:spPr bwMode="auto">
              <a:xfrm>
                <a:off x="1295401" y="5130800"/>
                <a:ext cx="100013" cy="277813"/>
              </a:xfrm>
              <a:custGeom>
                <a:avLst/>
                <a:gdLst>
                  <a:gd name="T0" fmla="*/ 40 w 47"/>
                  <a:gd name="T1" fmla="*/ 0 h 131"/>
                  <a:gd name="T2" fmla="*/ 7 w 47"/>
                  <a:gd name="T3" fmla="*/ 0 h 131"/>
                  <a:gd name="T4" fmla="*/ 0 w 47"/>
                  <a:gd name="T5" fmla="*/ 6 h 131"/>
                  <a:gd name="T6" fmla="*/ 0 w 47"/>
                  <a:gd name="T7" fmla="*/ 124 h 131"/>
                  <a:gd name="T8" fmla="*/ 7 w 47"/>
                  <a:gd name="T9" fmla="*/ 131 h 131"/>
                  <a:gd name="T10" fmla="*/ 40 w 47"/>
                  <a:gd name="T11" fmla="*/ 131 h 131"/>
                  <a:gd name="T12" fmla="*/ 47 w 47"/>
                  <a:gd name="T13" fmla="*/ 124 h 131"/>
                  <a:gd name="T14" fmla="*/ 47 w 47"/>
                  <a:gd name="T15" fmla="*/ 6 h 131"/>
                  <a:gd name="T16" fmla="*/ 40 w 47"/>
                  <a:gd name="T17" fmla="*/ 0 h 131"/>
                  <a:gd name="T18" fmla="*/ 23 w 47"/>
                  <a:gd name="T19" fmla="*/ 121 h 131"/>
                  <a:gd name="T20" fmla="*/ 10 w 47"/>
                  <a:gd name="T21" fmla="*/ 107 h 131"/>
                  <a:gd name="T22" fmla="*/ 23 w 47"/>
                  <a:gd name="T23" fmla="*/ 94 h 131"/>
                  <a:gd name="T24" fmla="*/ 37 w 47"/>
                  <a:gd name="T25" fmla="*/ 107 h 131"/>
                  <a:gd name="T26" fmla="*/ 23 w 47"/>
                  <a:gd name="T27" fmla="*/ 121 h 131"/>
                  <a:gd name="T28" fmla="*/ 41 w 47"/>
                  <a:gd name="T29" fmla="*/ 63 h 131"/>
                  <a:gd name="T30" fmla="*/ 36 w 47"/>
                  <a:gd name="T31" fmla="*/ 68 h 131"/>
                  <a:gd name="T32" fmla="*/ 11 w 47"/>
                  <a:gd name="T33" fmla="*/ 68 h 131"/>
                  <a:gd name="T34" fmla="*/ 6 w 47"/>
                  <a:gd name="T35" fmla="*/ 63 h 131"/>
                  <a:gd name="T36" fmla="*/ 6 w 47"/>
                  <a:gd name="T37" fmla="*/ 16 h 131"/>
                  <a:gd name="T38" fmla="*/ 11 w 47"/>
                  <a:gd name="T39" fmla="*/ 11 h 131"/>
                  <a:gd name="T40" fmla="*/ 36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0" y="0"/>
                    </a:moveTo>
                    <a:cubicBezTo>
                      <a:pt x="7" y="0"/>
                      <a:pt x="7" y="0"/>
                      <a:pt x="7" y="0"/>
                    </a:cubicBezTo>
                    <a:cubicBezTo>
                      <a:pt x="3" y="0"/>
                      <a:pt x="0" y="3"/>
                      <a:pt x="0" y="6"/>
                    </a:cubicBezTo>
                    <a:cubicBezTo>
                      <a:pt x="0" y="124"/>
                      <a:pt x="0" y="124"/>
                      <a:pt x="0" y="124"/>
                    </a:cubicBezTo>
                    <a:cubicBezTo>
                      <a:pt x="0" y="128"/>
                      <a:pt x="3" y="131"/>
                      <a:pt x="7" y="131"/>
                    </a:cubicBezTo>
                    <a:cubicBezTo>
                      <a:pt x="40" y="131"/>
                      <a:pt x="40" y="131"/>
                      <a:pt x="40" y="131"/>
                    </a:cubicBezTo>
                    <a:cubicBezTo>
                      <a:pt x="44" y="131"/>
                      <a:pt x="47" y="128"/>
                      <a:pt x="47" y="124"/>
                    </a:cubicBezTo>
                    <a:cubicBezTo>
                      <a:pt x="47" y="6"/>
                      <a:pt x="47" y="6"/>
                      <a:pt x="47" y="6"/>
                    </a:cubicBezTo>
                    <a:cubicBezTo>
                      <a:pt x="47" y="3"/>
                      <a:pt x="44" y="0"/>
                      <a:pt x="40" y="0"/>
                    </a:cubicBezTo>
                    <a:close/>
                    <a:moveTo>
                      <a:pt x="23" y="121"/>
                    </a:moveTo>
                    <a:cubicBezTo>
                      <a:pt x="16" y="121"/>
                      <a:pt x="10" y="115"/>
                      <a:pt x="10" y="107"/>
                    </a:cubicBezTo>
                    <a:cubicBezTo>
                      <a:pt x="10" y="100"/>
                      <a:pt x="16" y="94"/>
                      <a:pt x="23" y="94"/>
                    </a:cubicBezTo>
                    <a:cubicBezTo>
                      <a:pt x="31" y="94"/>
                      <a:pt x="37" y="100"/>
                      <a:pt x="37" y="107"/>
                    </a:cubicBezTo>
                    <a:cubicBezTo>
                      <a:pt x="37" y="115"/>
                      <a:pt x="31" y="121"/>
                      <a:pt x="23" y="121"/>
                    </a:cubicBezTo>
                    <a:close/>
                    <a:moveTo>
                      <a:pt x="41" y="63"/>
                    </a:moveTo>
                    <a:cubicBezTo>
                      <a:pt x="41" y="66"/>
                      <a:pt x="39" y="68"/>
                      <a:pt x="36" y="68"/>
                    </a:cubicBezTo>
                    <a:cubicBezTo>
                      <a:pt x="11" y="68"/>
                      <a:pt x="11" y="68"/>
                      <a:pt x="11" y="68"/>
                    </a:cubicBezTo>
                    <a:cubicBezTo>
                      <a:pt x="8" y="68"/>
                      <a:pt x="6" y="66"/>
                      <a:pt x="6" y="63"/>
                    </a:cubicBezTo>
                    <a:cubicBezTo>
                      <a:pt x="6" y="16"/>
                      <a:pt x="6" y="16"/>
                      <a:pt x="6" y="16"/>
                    </a:cubicBezTo>
                    <a:cubicBezTo>
                      <a:pt x="6" y="13"/>
                      <a:pt x="8" y="11"/>
                      <a:pt x="11" y="11"/>
                    </a:cubicBezTo>
                    <a:cubicBezTo>
                      <a:pt x="36" y="11"/>
                      <a:pt x="36" y="11"/>
                      <a:pt x="36" y="11"/>
                    </a:cubicBezTo>
                    <a:cubicBezTo>
                      <a:pt x="39" y="11"/>
                      <a:pt x="41" y="13"/>
                      <a:pt x="41" y="16"/>
                    </a:cubicBezTo>
                    <a:lnTo>
                      <a:pt x="41"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0" name="Freeform 69"/>
              <p:cNvSpPr>
                <a:spLocks/>
              </p:cNvSpPr>
              <p:nvPr/>
            </p:nvSpPr>
            <p:spPr bwMode="auto">
              <a:xfrm>
                <a:off x="1316038" y="5175250"/>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1" name="Freeform 70"/>
              <p:cNvSpPr>
                <a:spLocks/>
              </p:cNvSpPr>
              <p:nvPr/>
            </p:nvSpPr>
            <p:spPr bwMode="auto">
              <a:xfrm>
                <a:off x="1316038" y="5199063"/>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2" name="Freeform 71"/>
              <p:cNvSpPr>
                <a:spLocks/>
              </p:cNvSpPr>
              <p:nvPr/>
            </p:nvSpPr>
            <p:spPr bwMode="auto">
              <a:xfrm>
                <a:off x="1316038" y="5222875"/>
                <a:ext cx="38100" cy="7938"/>
              </a:xfrm>
              <a:custGeom>
                <a:avLst/>
                <a:gdLst>
                  <a:gd name="T0" fmla="*/ 16 w 18"/>
                  <a:gd name="T1" fmla="*/ 4 h 4"/>
                  <a:gd name="T2" fmla="*/ 2 w 18"/>
                  <a:gd name="T3" fmla="*/ 4 h 4"/>
                  <a:gd name="T4" fmla="*/ 0 w 18"/>
                  <a:gd name="T5" fmla="*/ 2 h 4"/>
                  <a:gd name="T6" fmla="*/ 2 w 18"/>
                  <a:gd name="T7" fmla="*/ 0 h 4"/>
                  <a:gd name="T8" fmla="*/ 16 w 18"/>
                  <a:gd name="T9" fmla="*/ 0 h 4"/>
                  <a:gd name="T10" fmla="*/ 18 w 18"/>
                  <a:gd name="T11" fmla="*/ 2 h 4"/>
                  <a:gd name="T12" fmla="*/ 16 w 1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8" h="4">
                    <a:moveTo>
                      <a:pt x="16" y="4"/>
                    </a:moveTo>
                    <a:cubicBezTo>
                      <a:pt x="2" y="4"/>
                      <a:pt x="2" y="4"/>
                      <a:pt x="2" y="4"/>
                    </a:cubicBezTo>
                    <a:cubicBezTo>
                      <a:pt x="1" y="4"/>
                      <a:pt x="0" y="3"/>
                      <a:pt x="0" y="2"/>
                    </a:cubicBezTo>
                    <a:cubicBezTo>
                      <a:pt x="0" y="1"/>
                      <a:pt x="1" y="0"/>
                      <a:pt x="2" y="0"/>
                    </a:cubicBezTo>
                    <a:cubicBezTo>
                      <a:pt x="16" y="0"/>
                      <a:pt x="16" y="0"/>
                      <a:pt x="16" y="0"/>
                    </a:cubicBezTo>
                    <a:cubicBezTo>
                      <a:pt x="17" y="0"/>
                      <a:pt x="18" y="1"/>
                      <a:pt x="18" y="2"/>
                    </a:cubicBezTo>
                    <a:cubicBezTo>
                      <a:pt x="18" y="3"/>
                      <a:pt x="17" y="4"/>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3" name="Freeform 72"/>
              <p:cNvSpPr>
                <a:spLocks noEditPoints="1"/>
              </p:cNvSpPr>
              <p:nvPr/>
            </p:nvSpPr>
            <p:spPr bwMode="auto">
              <a:xfrm>
                <a:off x="1525588" y="5121275"/>
                <a:ext cx="139700" cy="290513"/>
              </a:xfrm>
              <a:custGeom>
                <a:avLst/>
                <a:gdLst>
                  <a:gd name="T0" fmla="*/ 65 w 66"/>
                  <a:gd name="T1" fmla="*/ 123 h 137"/>
                  <a:gd name="T2" fmla="*/ 47 w 66"/>
                  <a:gd name="T3" fmla="*/ 7 h 137"/>
                  <a:gd name="T4" fmla="*/ 40 w 66"/>
                  <a:gd name="T5" fmla="*/ 1 h 137"/>
                  <a:gd name="T6" fmla="*/ 7 w 66"/>
                  <a:gd name="T7" fmla="*/ 6 h 137"/>
                  <a:gd name="T8" fmla="*/ 1 w 66"/>
                  <a:gd name="T9" fmla="*/ 14 h 137"/>
                  <a:gd name="T10" fmla="*/ 18 w 66"/>
                  <a:gd name="T11" fmla="*/ 130 h 137"/>
                  <a:gd name="T12" fmla="*/ 26 w 66"/>
                  <a:gd name="T13" fmla="*/ 136 h 137"/>
                  <a:gd name="T14" fmla="*/ 59 w 66"/>
                  <a:gd name="T15" fmla="*/ 131 h 137"/>
                  <a:gd name="T16" fmla="*/ 65 w 66"/>
                  <a:gd name="T17" fmla="*/ 123 h 137"/>
                  <a:gd name="T18" fmla="*/ 21 w 66"/>
                  <a:gd name="T19" fmla="*/ 73 h 137"/>
                  <a:gd name="T20" fmla="*/ 15 w 66"/>
                  <a:gd name="T21" fmla="*/ 69 h 137"/>
                  <a:gd name="T22" fmla="*/ 8 w 66"/>
                  <a:gd name="T23" fmla="*/ 22 h 137"/>
                  <a:gd name="T24" fmla="*/ 12 w 66"/>
                  <a:gd name="T25" fmla="*/ 17 h 137"/>
                  <a:gd name="T26" fmla="*/ 37 w 66"/>
                  <a:gd name="T27" fmla="*/ 13 h 137"/>
                  <a:gd name="T28" fmla="*/ 43 w 66"/>
                  <a:gd name="T29" fmla="*/ 17 h 137"/>
                  <a:gd name="T30" fmla="*/ 50 w 66"/>
                  <a:gd name="T31" fmla="*/ 64 h 137"/>
                  <a:gd name="T32" fmla="*/ 46 w 66"/>
                  <a:gd name="T33" fmla="*/ 69 h 137"/>
                  <a:gd name="T34" fmla="*/ 21 w 66"/>
                  <a:gd name="T35" fmla="*/ 73 h 137"/>
                  <a:gd name="T36" fmla="*/ 50 w 66"/>
                  <a:gd name="T37" fmla="*/ 118 h 137"/>
                  <a:gd name="T38" fmla="*/ 41 w 66"/>
                  <a:gd name="T39" fmla="*/ 123 h 137"/>
                  <a:gd name="T40" fmla="*/ 39 w 66"/>
                  <a:gd name="T41" fmla="*/ 123 h 137"/>
                  <a:gd name="T42" fmla="*/ 26 w 66"/>
                  <a:gd name="T43" fmla="*/ 112 h 137"/>
                  <a:gd name="T44" fmla="*/ 28 w 66"/>
                  <a:gd name="T45" fmla="*/ 102 h 137"/>
                  <a:gd name="T46" fmla="*/ 37 w 66"/>
                  <a:gd name="T47" fmla="*/ 97 h 137"/>
                  <a:gd name="T48" fmla="*/ 39 w 66"/>
                  <a:gd name="T49" fmla="*/ 97 h 137"/>
                  <a:gd name="T50" fmla="*/ 52 w 66"/>
                  <a:gd name="T51" fmla="*/ 108 h 137"/>
                  <a:gd name="T52" fmla="*/ 50 w 66"/>
                  <a:gd name="T53" fmla="*/ 11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6" h="137">
                    <a:moveTo>
                      <a:pt x="65" y="123"/>
                    </a:moveTo>
                    <a:cubicBezTo>
                      <a:pt x="47" y="7"/>
                      <a:pt x="47" y="7"/>
                      <a:pt x="47" y="7"/>
                    </a:cubicBezTo>
                    <a:cubicBezTo>
                      <a:pt x="47" y="3"/>
                      <a:pt x="43" y="0"/>
                      <a:pt x="40" y="1"/>
                    </a:cubicBezTo>
                    <a:cubicBezTo>
                      <a:pt x="7" y="6"/>
                      <a:pt x="7" y="6"/>
                      <a:pt x="7" y="6"/>
                    </a:cubicBezTo>
                    <a:cubicBezTo>
                      <a:pt x="3" y="7"/>
                      <a:pt x="0" y="10"/>
                      <a:pt x="1" y="14"/>
                    </a:cubicBezTo>
                    <a:cubicBezTo>
                      <a:pt x="18" y="130"/>
                      <a:pt x="18" y="130"/>
                      <a:pt x="18" y="130"/>
                    </a:cubicBezTo>
                    <a:cubicBezTo>
                      <a:pt x="19" y="134"/>
                      <a:pt x="23" y="137"/>
                      <a:pt x="26" y="136"/>
                    </a:cubicBezTo>
                    <a:cubicBezTo>
                      <a:pt x="59" y="131"/>
                      <a:pt x="59" y="131"/>
                      <a:pt x="59" y="131"/>
                    </a:cubicBezTo>
                    <a:cubicBezTo>
                      <a:pt x="63" y="131"/>
                      <a:pt x="66" y="127"/>
                      <a:pt x="65" y="123"/>
                    </a:cubicBezTo>
                    <a:close/>
                    <a:moveTo>
                      <a:pt x="21" y="73"/>
                    </a:moveTo>
                    <a:cubicBezTo>
                      <a:pt x="18" y="73"/>
                      <a:pt x="16" y="71"/>
                      <a:pt x="15" y="69"/>
                    </a:cubicBezTo>
                    <a:cubicBezTo>
                      <a:pt x="8" y="22"/>
                      <a:pt x="8" y="22"/>
                      <a:pt x="8" y="22"/>
                    </a:cubicBezTo>
                    <a:cubicBezTo>
                      <a:pt x="8" y="20"/>
                      <a:pt x="10" y="17"/>
                      <a:pt x="12" y="17"/>
                    </a:cubicBezTo>
                    <a:cubicBezTo>
                      <a:pt x="37" y="13"/>
                      <a:pt x="37" y="13"/>
                      <a:pt x="37" y="13"/>
                    </a:cubicBezTo>
                    <a:cubicBezTo>
                      <a:pt x="40" y="13"/>
                      <a:pt x="42" y="15"/>
                      <a:pt x="43" y="17"/>
                    </a:cubicBezTo>
                    <a:cubicBezTo>
                      <a:pt x="50" y="64"/>
                      <a:pt x="50" y="64"/>
                      <a:pt x="50" y="64"/>
                    </a:cubicBezTo>
                    <a:cubicBezTo>
                      <a:pt x="50" y="66"/>
                      <a:pt x="48" y="69"/>
                      <a:pt x="46" y="69"/>
                    </a:cubicBezTo>
                    <a:lnTo>
                      <a:pt x="21" y="73"/>
                    </a:lnTo>
                    <a:close/>
                    <a:moveTo>
                      <a:pt x="50" y="118"/>
                    </a:moveTo>
                    <a:cubicBezTo>
                      <a:pt x="48" y="121"/>
                      <a:pt x="45" y="123"/>
                      <a:pt x="41" y="123"/>
                    </a:cubicBezTo>
                    <a:cubicBezTo>
                      <a:pt x="40" y="123"/>
                      <a:pt x="40" y="123"/>
                      <a:pt x="39" y="123"/>
                    </a:cubicBezTo>
                    <a:cubicBezTo>
                      <a:pt x="33" y="123"/>
                      <a:pt x="27" y="118"/>
                      <a:pt x="26" y="112"/>
                    </a:cubicBezTo>
                    <a:cubicBezTo>
                      <a:pt x="25" y="109"/>
                      <a:pt x="26" y="105"/>
                      <a:pt x="28" y="102"/>
                    </a:cubicBezTo>
                    <a:cubicBezTo>
                      <a:pt x="31" y="99"/>
                      <a:pt x="34" y="97"/>
                      <a:pt x="37" y="97"/>
                    </a:cubicBezTo>
                    <a:cubicBezTo>
                      <a:pt x="38" y="97"/>
                      <a:pt x="38" y="97"/>
                      <a:pt x="39" y="97"/>
                    </a:cubicBezTo>
                    <a:cubicBezTo>
                      <a:pt x="46" y="97"/>
                      <a:pt x="51" y="102"/>
                      <a:pt x="52" y="108"/>
                    </a:cubicBezTo>
                    <a:cubicBezTo>
                      <a:pt x="53" y="112"/>
                      <a:pt x="52" y="115"/>
                      <a:pt x="50"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4" name="Freeform 73"/>
              <p:cNvSpPr>
                <a:spLocks/>
              </p:cNvSpPr>
              <p:nvPr/>
            </p:nvSpPr>
            <p:spPr bwMode="auto">
              <a:xfrm>
                <a:off x="1550988" y="5160963"/>
                <a:ext cx="41275" cy="14288"/>
              </a:xfrm>
              <a:custGeom>
                <a:avLst/>
                <a:gdLst>
                  <a:gd name="T0" fmla="*/ 2 w 19"/>
                  <a:gd name="T1" fmla="*/ 7 h 7"/>
                  <a:gd name="T2" fmla="*/ 0 w 19"/>
                  <a:gd name="T3" fmla="*/ 5 h 7"/>
                  <a:gd name="T4" fmla="*/ 2 w 19"/>
                  <a:gd name="T5" fmla="*/ 2 h 7"/>
                  <a:gd name="T6" fmla="*/ 16 w 19"/>
                  <a:gd name="T7" fmla="*/ 0 h 7"/>
                  <a:gd name="T8" fmla="*/ 19 w 19"/>
                  <a:gd name="T9" fmla="*/ 2 h 7"/>
                  <a:gd name="T10" fmla="*/ 17 w 19"/>
                  <a:gd name="T11" fmla="*/ 5 h 7"/>
                  <a:gd name="T12" fmla="*/ 3 w 19"/>
                  <a:gd name="T13" fmla="*/ 7 h 7"/>
                  <a:gd name="T14" fmla="*/ 2 w 19"/>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2" y="7"/>
                    </a:moveTo>
                    <a:cubicBezTo>
                      <a:pt x="1" y="7"/>
                      <a:pt x="0" y="6"/>
                      <a:pt x="0" y="5"/>
                    </a:cubicBezTo>
                    <a:cubicBezTo>
                      <a:pt x="0" y="4"/>
                      <a:pt x="1" y="2"/>
                      <a:pt x="2" y="2"/>
                    </a:cubicBezTo>
                    <a:cubicBezTo>
                      <a:pt x="16" y="0"/>
                      <a:pt x="16" y="0"/>
                      <a:pt x="16" y="0"/>
                    </a:cubicBezTo>
                    <a:cubicBezTo>
                      <a:pt x="17" y="0"/>
                      <a:pt x="19" y="1"/>
                      <a:pt x="19" y="2"/>
                    </a:cubicBezTo>
                    <a:cubicBezTo>
                      <a:pt x="19" y="3"/>
                      <a:pt x="18" y="4"/>
                      <a:pt x="17" y="5"/>
                    </a:cubicBezTo>
                    <a:cubicBezTo>
                      <a:pt x="3" y="7"/>
                      <a:pt x="3" y="7"/>
                      <a:pt x="3" y="7"/>
                    </a:cubicBezTo>
                    <a:cubicBezTo>
                      <a:pt x="3" y="7"/>
                      <a:pt x="3" y="7"/>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5" name="Freeform 74"/>
              <p:cNvSpPr>
                <a:spLocks/>
              </p:cNvSpPr>
              <p:nvPr/>
            </p:nvSpPr>
            <p:spPr bwMode="auto">
              <a:xfrm>
                <a:off x="1555751" y="5180013"/>
                <a:ext cx="55563" cy="17463"/>
              </a:xfrm>
              <a:custGeom>
                <a:avLst/>
                <a:gdLst>
                  <a:gd name="T0" fmla="*/ 2 w 26"/>
                  <a:gd name="T1" fmla="*/ 8 h 8"/>
                  <a:gd name="T2" fmla="*/ 0 w 26"/>
                  <a:gd name="T3" fmla="*/ 6 h 8"/>
                  <a:gd name="T4" fmla="*/ 2 w 26"/>
                  <a:gd name="T5" fmla="*/ 4 h 8"/>
                  <a:gd name="T6" fmla="*/ 24 w 26"/>
                  <a:gd name="T7" fmla="*/ 0 h 8"/>
                  <a:gd name="T8" fmla="*/ 26 w 26"/>
                  <a:gd name="T9" fmla="*/ 2 h 8"/>
                  <a:gd name="T10" fmla="*/ 24 w 26"/>
                  <a:gd name="T11" fmla="*/ 5 h 8"/>
                  <a:gd name="T12" fmla="*/ 2 w 26"/>
                  <a:gd name="T13" fmla="*/ 8 h 8"/>
                  <a:gd name="T14" fmla="*/ 2 w 26"/>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8">
                    <a:moveTo>
                      <a:pt x="2" y="8"/>
                    </a:moveTo>
                    <a:cubicBezTo>
                      <a:pt x="1" y="8"/>
                      <a:pt x="0" y="7"/>
                      <a:pt x="0" y="6"/>
                    </a:cubicBezTo>
                    <a:cubicBezTo>
                      <a:pt x="0" y="5"/>
                      <a:pt x="0" y="4"/>
                      <a:pt x="2" y="4"/>
                    </a:cubicBezTo>
                    <a:cubicBezTo>
                      <a:pt x="24" y="0"/>
                      <a:pt x="24" y="0"/>
                      <a:pt x="24" y="0"/>
                    </a:cubicBezTo>
                    <a:cubicBezTo>
                      <a:pt x="25" y="0"/>
                      <a:pt x="26" y="1"/>
                      <a:pt x="26" y="2"/>
                    </a:cubicBezTo>
                    <a:cubicBezTo>
                      <a:pt x="26" y="4"/>
                      <a:pt x="26" y="5"/>
                      <a:pt x="24" y="5"/>
                    </a:cubicBezTo>
                    <a:cubicBezTo>
                      <a:pt x="2" y="8"/>
                      <a:pt x="2" y="8"/>
                      <a:pt x="2" y="8"/>
                    </a:cubicBezTo>
                    <a:cubicBezTo>
                      <a:pt x="2" y="8"/>
                      <a:pt x="2" y="8"/>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6" name="Freeform 75"/>
              <p:cNvSpPr>
                <a:spLocks/>
              </p:cNvSpPr>
              <p:nvPr/>
            </p:nvSpPr>
            <p:spPr bwMode="auto">
              <a:xfrm>
                <a:off x="1277938" y="5432425"/>
                <a:ext cx="403225" cy="31750"/>
              </a:xfrm>
              <a:custGeom>
                <a:avLst/>
                <a:gdLst>
                  <a:gd name="T0" fmla="*/ 190 w 190"/>
                  <a:gd name="T1" fmla="*/ 10 h 15"/>
                  <a:gd name="T2" fmla="*/ 185 w 190"/>
                  <a:gd name="T3" fmla="*/ 15 h 15"/>
                  <a:gd name="T4" fmla="*/ 5 w 190"/>
                  <a:gd name="T5" fmla="*/ 15 h 15"/>
                  <a:gd name="T6" fmla="*/ 0 w 190"/>
                  <a:gd name="T7" fmla="*/ 10 h 15"/>
                  <a:gd name="T8" fmla="*/ 0 w 190"/>
                  <a:gd name="T9" fmla="*/ 6 h 15"/>
                  <a:gd name="T10" fmla="*/ 5 w 190"/>
                  <a:gd name="T11" fmla="*/ 0 h 15"/>
                  <a:gd name="T12" fmla="*/ 185 w 190"/>
                  <a:gd name="T13" fmla="*/ 0 h 15"/>
                  <a:gd name="T14" fmla="*/ 190 w 190"/>
                  <a:gd name="T15" fmla="*/ 6 h 15"/>
                  <a:gd name="T16" fmla="*/ 190 w 190"/>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15">
                    <a:moveTo>
                      <a:pt x="190" y="10"/>
                    </a:moveTo>
                    <a:cubicBezTo>
                      <a:pt x="190" y="13"/>
                      <a:pt x="187" y="15"/>
                      <a:pt x="185" y="15"/>
                    </a:cubicBezTo>
                    <a:cubicBezTo>
                      <a:pt x="5" y="15"/>
                      <a:pt x="5" y="15"/>
                      <a:pt x="5" y="15"/>
                    </a:cubicBezTo>
                    <a:cubicBezTo>
                      <a:pt x="3" y="15"/>
                      <a:pt x="0" y="13"/>
                      <a:pt x="0" y="10"/>
                    </a:cubicBezTo>
                    <a:cubicBezTo>
                      <a:pt x="0" y="6"/>
                      <a:pt x="0" y="6"/>
                      <a:pt x="0" y="6"/>
                    </a:cubicBezTo>
                    <a:cubicBezTo>
                      <a:pt x="0" y="3"/>
                      <a:pt x="3" y="0"/>
                      <a:pt x="5" y="0"/>
                    </a:cubicBezTo>
                    <a:cubicBezTo>
                      <a:pt x="185" y="0"/>
                      <a:pt x="185" y="0"/>
                      <a:pt x="185" y="0"/>
                    </a:cubicBezTo>
                    <a:cubicBezTo>
                      <a:pt x="187" y="0"/>
                      <a:pt x="190" y="3"/>
                      <a:pt x="190" y="6"/>
                    </a:cubicBezTo>
                    <a:lnTo>
                      <a:pt x="19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grpSp>
        <p:nvGrpSpPr>
          <p:cNvPr id="3" name="组合 2"/>
          <p:cNvGrpSpPr/>
          <p:nvPr/>
        </p:nvGrpSpPr>
        <p:grpSpPr>
          <a:xfrm>
            <a:off x="5676954" y="2305577"/>
            <a:ext cx="1804848" cy="1599619"/>
            <a:chOff x="5720215" y="2035754"/>
            <a:chExt cx="1804848" cy="1599619"/>
          </a:xfrm>
        </p:grpSpPr>
        <p:grpSp>
          <p:nvGrpSpPr>
            <p:cNvPr id="10" name="组合 9"/>
            <p:cNvGrpSpPr/>
            <p:nvPr/>
          </p:nvGrpSpPr>
          <p:grpSpPr>
            <a:xfrm>
              <a:off x="5720215" y="2035754"/>
              <a:ext cx="1804848" cy="1599619"/>
              <a:chOff x="1572165" y="1993205"/>
              <a:chExt cx="1962102" cy="1738992"/>
            </a:xfrm>
          </p:grpSpPr>
          <p:sp>
            <p:nvSpPr>
              <p:cNvPr id="11" name="Freeform 5"/>
              <p:cNvSpPr>
                <a:spLocks/>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B0F0"/>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1013">
                  <a:solidFill>
                    <a:srgbClr val="FFFFFF"/>
                  </a:solidFill>
                  <a:latin typeface="+mj-ea"/>
                  <a:ea typeface="+mj-ea"/>
                  <a:sym typeface="Arial" panose="020B0604020202020204" pitchFamily="34" charset="0"/>
                </a:endParaRPr>
              </a:p>
            </p:txBody>
          </p:sp>
          <p:sp>
            <p:nvSpPr>
              <p:cNvPr id="12" name="Freeform 5"/>
              <p:cNvSpPr>
                <a:spLocks/>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2">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1013">
                  <a:solidFill>
                    <a:srgbClr val="FFFFFF"/>
                  </a:solidFill>
                  <a:latin typeface="+mj-ea"/>
                  <a:ea typeface="+mj-ea"/>
                  <a:sym typeface="Arial" panose="020B0604020202020204" pitchFamily="34" charset="0"/>
                </a:endParaRPr>
              </a:p>
            </p:txBody>
          </p:sp>
        </p:grpSp>
        <p:grpSp>
          <p:nvGrpSpPr>
            <p:cNvPr id="27" name="Group 1497"/>
            <p:cNvGrpSpPr/>
            <p:nvPr/>
          </p:nvGrpSpPr>
          <p:grpSpPr>
            <a:xfrm>
              <a:off x="6484488" y="2639291"/>
              <a:ext cx="336261" cy="392544"/>
              <a:chOff x="3497263" y="4408488"/>
              <a:chExt cx="369888" cy="431800"/>
            </a:xfrm>
            <a:solidFill>
              <a:srgbClr val="00B0F0"/>
            </a:solidFill>
          </p:grpSpPr>
          <p:sp>
            <p:nvSpPr>
              <p:cNvPr id="28" name="Freeform 57"/>
              <p:cNvSpPr>
                <a:spLocks/>
              </p:cNvSpPr>
              <p:nvPr/>
            </p:nvSpPr>
            <p:spPr bwMode="auto">
              <a:xfrm>
                <a:off x="3554413" y="4616450"/>
                <a:ext cx="74613" cy="182563"/>
              </a:xfrm>
              <a:custGeom>
                <a:avLst/>
                <a:gdLst>
                  <a:gd name="T0" fmla="*/ 35 w 35"/>
                  <a:gd name="T1" fmla="*/ 80 h 86"/>
                  <a:gd name="T2" fmla="*/ 29 w 35"/>
                  <a:gd name="T3" fmla="*/ 86 h 86"/>
                  <a:gd name="T4" fmla="*/ 5 w 35"/>
                  <a:gd name="T5" fmla="*/ 86 h 86"/>
                  <a:gd name="T6" fmla="*/ 0 w 35"/>
                  <a:gd name="T7" fmla="*/ 80 h 86"/>
                  <a:gd name="T8" fmla="*/ 0 w 35"/>
                  <a:gd name="T9" fmla="*/ 6 h 86"/>
                  <a:gd name="T10" fmla="*/ 5 w 35"/>
                  <a:gd name="T11" fmla="*/ 0 h 86"/>
                  <a:gd name="T12" fmla="*/ 29 w 35"/>
                  <a:gd name="T13" fmla="*/ 0 h 86"/>
                  <a:gd name="T14" fmla="*/ 35 w 35"/>
                  <a:gd name="T15" fmla="*/ 6 h 86"/>
                  <a:gd name="T16" fmla="*/ 35 w 35"/>
                  <a:gd name="T17" fmla="*/ 8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86">
                    <a:moveTo>
                      <a:pt x="35" y="80"/>
                    </a:moveTo>
                    <a:cubicBezTo>
                      <a:pt x="35" y="83"/>
                      <a:pt x="32" y="86"/>
                      <a:pt x="29" y="86"/>
                    </a:cubicBezTo>
                    <a:cubicBezTo>
                      <a:pt x="5" y="86"/>
                      <a:pt x="5" y="86"/>
                      <a:pt x="5" y="86"/>
                    </a:cubicBezTo>
                    <a:cubicBezTo>
                      <a:pt x="2" y="86"/>
                      <a:pt x="0" y="83"/>
                      <a:pt x="0" y="80"/>
                    </a:cubicBezTo>
                    <a:cubicBezTo>
                      <a:pt x="0" y="6"/>
                      <a:pt x="0" y="6"/>
                      <a:pt x="0" y="6"/>
                    </a:cubicBezTo>
                    <a:cubicBezTo>
                      <a:pt x="0" y="3"/>
                      <a:pt x="2" y="0"/>
                      <a:pt x="5" y="0"/>
                    </a:cubicBezTo>
                    <a:cubicBezTo>
                      <a:pt x="29" y="0"/>
                      <a:pt x="29" y="0"/>
                      <a:pt x="29" y="0"/>
                    </a:cubicBezTo>
                    <a:cubicBezTo>
                      <a:pt x="32" y="0"/>
                      <a:pt x="35" y="3"/>
                      <a:pt x="35" y="6"/>
                    </a:cubicBezTo>
                    <a:lnTo>
                      <a:pt x="35"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9" name="Freeform 58"/>
              <p:cNvSpPr>
                <a:spLocks/>
              </p:cNvSpPr>
              <p:nvPr/>
            </p:nvSpPr>
            <p:spPr bwMode="auto">
              <a:xfrm>
                <a:off x="3736976" y="4651375"/>
                <a:ext cx="74613" cy="147638"/>
              </a:xfrm>
              <a:custGeom>
                <a:avLst/>
                <a:gdLst>
                  <a:gd name="T0" fmla="*/ 35 w 35"/>
                  <a:gd name="T1" fmla="*/ 63 h 69"/>
                  <a:gd name="T2" fmla="*/ 29 w 35"/>
                  <a:gd name="T3" fmla="*/ 69 h 69"/>
                  <a:gd name="T4" fmla="*/ 5 w 35"/>
                  <a:gd name="T5" fmla="*/ 69 h 69"/>
                  <a:gd name="T6" fmla="*/ 0 w 35"/>
                  <a:gd name="T7" fmla="*/ 63 h 69"/>
                  <a:gd name="T8" fmla="*/ 0 w 35"/>
                  <a:gd name="T9" fmla="*/ 6 h 69"/>
                  <a:gd name="T10" fmla="*/ 5 w 35"/>
                  <a:gd name="T11" fmla="*/ 0 h 69"/>
                  <a:gd name="T12" fmla="*/ 29 w 35"/>
                  <a:gd name="T13" fmla="*/ 0 h 69"/>
                  <a:gd name="T14" fmla="*/ 35 w 35"/>
                  <a:gd name="T15" fmla="*/ 6 h 69"/>
                  <a:gd name="T16" fmla="*/ 35 w 35"/>
                  <a:gd name="T17" fmla="*/ 6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69">
                    <a:moveTo>
                      <a:pt x="35" y="63"/>
                    </a:moveTo>
                    <a:cubicBezTo>
                      <a:pt x="35" y="66"/>
                      <a:pt x="32" y="69"/>
                      <a:pt x="29" y="69"/>
                    </a:cubicBezTo>
                    <a:cubicBezTo>
                      <a:pt x="5" y="69"/>
                      <a:pt x="5" y="69"/>
                      <a:pt x="5" y="69"/>
                    </a:cubicBezTo>
                    <a:cubicBezTo>
                      <a:pt x="2" y="69"/>
                      <a:pt x="0" y="66"/>
                      <a:pt x="0" y="63"/>
                    </a:cubicBezTo>
                    <a:cubicBezTo>
                      <a:pt x="0" y="6"/>
                      <a:pt x="0" y="6"/>
                      <a:pt x="0" y="6"/>
                    </a:cubicBezTo>
                    <a:cubicBezTo>
                      <a:pt x="0" y="3"/>
                      <a:pt x="2" y="0"/>
                      <a:pt x="5" y="0"/>
                    </a:cubicBezTo>
                    <a:cubicBezTo>
                      <a:pt x="29" y="0"/>
                      <a:pt x="29" y="0"/>
                      <a:pt x="29" y="0"/>
                    </a:cubicBezTo>
                    <a:cubicBezTo>
                      <a:pt x="32" y="0"/>
                      <a:pt x="35" y="3"/>
                      <a:pt x="35" y="6"/>
                    </a:cubicBezTo>
                    <a:lnTo>
                      <a:pt x="35"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0" name="Freeform 59"/>
              <p:cNvSpPr>
                <a:spLocks/>
              </p:cNvSpPr>
              <p:nvPr/>
            </p:nvSpPr>
            <p:spPr bwMode="auto">
              <a:xfrm>
                <a:off x="3646488" y="4567238"/>
                <a:ext cx="73025" cy="231775"/>
              </a:xfrm>
              <a:custGeom>
                <a:avLst/>
                <a:gdLst>
                  <a:gd name="T0" fmla="*/ 35 w 35"/>
                  <a:gd name="T1" fmla="*/ 103 h 109"/>
                  <a:gd name="T2" fmla="*/ 29 w 35"/>
                  <a:gd name="T3" fmla="*/ 109 h 109"/>
                  <a:gd name="T4" fmla="*/ 5 w 35"/>
                  <a:gd name="T5" fmla="*/ 109 h 109"/>
                  <a:gd name="T6" fmla="*/ 0 w 35"/>
                  <a:gd name="T7" fmla="*/ 103 h 109"/>
                  <a:gd name="T8" fmla="*/ 0 w 35"/>
                  <a:gd name="T9" fmla="*/ 6 h 109"/>
                  <a:gd name="T10" fmla="*/ 5 w 35"/>
                  <a:gd name="T11" fmla="*/ 0 h 109"/>
                  <a:gd name="T12" fmla="*/ 29 w 35"/>
                  <a:gd name="T13" fmla="*/ 0 h 109"/>
                  <a:gd name="T14" fmla="*/ 35 w 35"/>
                  <a:gd name="T15" fmla="*/ 6 h 109"/>
                  <a:gd name="T16" fmla="*/ 35 w 35"/>
                  <a:gd name="T17" fmla="*/ 10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109">
                    <a:moveTo>
                      <a:pt x="35" y="103"/>
                    </a:moveTo>
                    <a:cubicBezTo>
                      <a:pt x="35" y="106"/>
                      <a:pt x="32" y="109"/>
                      <a:pt x="29" y="109"/>
                    </a:cubicBezTo>
                    <a:cubicBezTo>
                      <a:pt x="5" y="109"/>
                      <a:pt x="5" y="109"/>
                      <a:pt x="5" y="109"/>
                    </a:cubicBezTo>
                    <a:cubicBezTo>
                      <a:pt x="2" y="109"/>
                      <a:pt x="0" y="106"/>
                      <a:pt x="0" y="103"/>
                    </a:cubicBezTo>
                    <a:cubicBezTo>
                      <a:pt x="0" y="6"/>
                      <a:pt x="0" y="6"/>
                      <a:pt x="0" y="6"/>
                    </a:cubicBezTo>
                    <a:cubicBezTo>
                      <a:pt x="0" y="3"/>
                      <a:pt x="2" y="0"/>
                      <a:pt x="5" y="0"/>
                    </a:cubicBezTo>
                    <a:cubicBezTo>
                      <a:pt x="29" y="0"/>
                      <a:pt x="29" y="0"/>
                      <a:pt x="29" y="0"/>
                    </a:cubicBezTo>
                    <a:cubicBezTo>
                      <a:pt x="32" y="0"/>
                      <a:pt x="35" y="3"/>
                      <a:pt x="35" y="6"/>
                    </a:cubicBezTo>
                    <a:lnTo>
                      <a:pt x="35" y="1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1" name="Freeform 60"/>
              <p:cNvSpPr>
                <a:spLocks noEditPoints="1"/>
              </p:cNvSpPr>
              <p:nvPr/>
            </p:nvSpPr>
            <p:spPr bwMode="auto">
              <a:xfrm>
                <a:off x="3497263" y="4408488"/>
                <a:ext cx="369888" cy="431800"/>
              </a:xfrm>
              <a:custGeom>
                <a:avLst/>
                <a:gdLst>
                  <a:gd name="T0" fmla="*/ 166 w 174"/>
                  <a:gd name="T1" fmla="*/ 50 h 204"/>
                  <a:gd name="T2" fmla="*/ 113 w 174"/>
                  <a:gd name="T3" fmla="*/ 6 h 204"/>
                  <a:gd name="T4" fmla="*/ 96 w 174"/>
                  <a:gd name="T5" fmla="*/ 0 h 204"/>
                  <a:gd name="T6" fmla="*/ 13 w 174"/>
                  <a:gd name="T7" fmla="*/ 0 h 204"/>
                  <a:gd name="T8" fmla="*/ 0 w 174"/>
                  <a:gd name="T9" fmla="*/ 13 h 204"/>
                  <a:gd name="T10" fmla="*/ 0 w 174"/>
                  <a:gd name="T11" fmla="*/ 191 h 204"/>
                  <a:gd name="T12" fmla="*/ 13 w 174"/>
                  <a:gd name="T13" fmla="*/ 204 h 204"/>
                  <a:gd name="T14" fmla="*/ 161 w 174"/>
                  <a:gd name="T15" fmla="*/ 204 h 204"/>
                  <a:gd name="T16" fmla="*/ 174 w 174"/>
                  <a:gd name="T17" fmla="*/ 191 h 204"/>
                  <a:gd name="T18" fmla="*/ 174 w 174"/>
                  <a:gd name="T19" fmla="*/ 67 h 204"/>
                  <a:gd name="T20" fmla="*/ 166 w 174"/>
                  <a:gd name="T21" fmla="*/ 50 h 204"/>
                  <a:gd name="T22" fmla="*/ 110 w 174"/>
                  <a:gd name="T23" fmla="*/ 20 h 204"/>
                  <a:gd name="T24" fmla="*/ 112 w 174"/>
                  <a:gd name="T25" fmla="*/ 19 h 204"/>
                  <a:gd name="T26" fmla="*/ 154 w 174"/>
                  <a:gd name="T27" fmla="*/ 54 h 204"/>
                  <a:gd name="T28" fmla="*/ 152 w 174"/>
                  <a:gd name="T29" fmla="*/ 57 h 204"/>
                  <a:gd name="T30" fmla="*/ 113 w 174"/>
                  <a:gd name="T31" fmla="*/ 57 h 204"/>
                  <a:gd name="T32" fmla="*/ 110 w 174"/>
                  <a:gd name="T33" fmla="*/ 54 h 204"/>
                  <a:gd name="T34" fmla="*/ 110 w 174"/>
                  <a:gd name="T35" fmla="*/ 20 h 204"/>
                  <a:gd name="T36" fmla="*/ 161 w 174"/>
                  <a:gd name="T37" fmla="*/ 195 h 204"/>
                  <a:gd name="T38" fmla="*/ 12 w 174"/>
                  <a:gd name="T39" fmla="*/ 195 h 204"/>
                  <a:gd name="T40" fmla="*/ 10 w 174"/>
                  <a:gd name="T41" fmla="*/ 192 h 204"/>
                  <a:gd name="T42" fmla="*/ 10 w 174"/>
                  <a:gd name="T43" fmla="*/ 13 h 204"/>
                  <a:gd name="T44" fmla="*/ 13 w 174"/>
                  <a:gd name="T45" fmla="*/ 10 h 204"/>
                  <a:gd name="T46" fmla="*/ 96 w 174"/>
                  <a:gd name="T47" fmla="*/ 10 h 204"/>
                  <a:gd name="T48" fmla="*/ 100 w 174"/>
                  <a:gd name="T49" fmla="*/ 14 h 204"/>
                  <a:gd name="T50" fmla="*/ 100 w 174"/>
                  <a:gd name="T51" fmla="*/ 54 h 204"/>
                  <a:gd name="T52" fmla="*/ 113 w 174"/>
                  <a:gd name="T53" fmla="*/ 67 h 204"/>
                  <a:gd name="T54" fmla="*/ 162 w 174"/>
                  <a:gd name="T55" fmla="*/ 67 h 204"/>
                  <a:gd name="T56" fmla="*/ 164 w 174"/>
                  <a:gd name="T57" fmla="*/ 69 h 204"/>
                  <a:gd name="T58" fmla="*/ 164 w 174"/>
                  <a:gd name="T59" fmla="*/ 191 h 204"/>
                  <a:gd name="T60" fmla="*/ 161 w 174"/>
                  <a:gd name="T61" fmla="*/ 195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4" h="204">
                    <a:moveTo>
                      <a:pt x="166" y="50"/>
                    </a:moveTo>
                    <a:cubicBezTo>
                      <a:pt x="113" y="6"/>
                      <a:pt x="113" y="6"/>
                      <a:pt x="113" y="6"/>
                    </a:cubicBezTo>
                    <a:cubicBezTo>
                      <a:pt x="109" y="3"/>
                      <a:pt x="102" y="0"/>
                      <a:pt x="96" y="0"/>
                    </a:cubicBezTo>
                    <a:cubicBezTo>
                      <a:pt x="13" y="0"/>
                      <a:pt x="13" y="0"/>
                      <a:pt x="13" y="0"/>
                    </a:cubicBezTo>
                    <a:cubicBezTo>
                      <a:pt x="6" y="0"/>
                      <a:pt x="0" y="6"/>
                      <a:pt x="0" y="13"/>
                    </a:cubicBezTo>
                    <a:cubicBezTo>
                      <a:pt x="0" y="13"/>
                      <a:pt x="0" y="153"/>
                      <a:pt x="0" y="191"/>
                    </a:cubicBezTo>
                    <a:cubicBezTo>
                      <a:pt x="0" y="204"/>
                      <a:pt x="13" y="204"/>
                      <a:pt x="13" y="204"/>
                    </a:cubicBezTo>
                    <a:cubicBezTo>
                      <a:pt x="45" y="204"/>
                      <a:pt x="161" y="204"/>
                      <a:pt x="161" y="204"/>
                    </a:cubicBezTo>
                    <a:cubicBezTo>
                      <a:pt x="168" y="204"/>
                      <a:pt x="174" y="198"/>
                      <a:pt x="174" y="191"/>
                    </a:cubicBezTo>
                    <a:cubicBezTo>
                      <a:pt x="174" y="67"/>
                      <a:pt x="174" y="67"/>
                      <a:pt x="174" y="67"/>
                    </a:cubicBezTo>
                    <a:cubicBezTo>
                      <a:pt x="174" y="61"/>
                      <a:pt x="171" y="53"/>
                      <a:pt x="166" y="50"/>
                    </a:cubicBezTo>
                    <a:close/>
                    <a:moveTo>
                      <a:pt x="110" y="20"/>
                    </a:moveTo>
                    <a:cubicBezTo>
                      <a:pt x="110" y="16"/>
                      <a:pt x="112" y="19"/>
                      <a:pt x="112" y="19"/>
                    </a:cubicBezTo>
                    <a:cubicBezTo>
                      <a:pt x="154" y="54"/>
                      <a:pt x="154" y="54"/>
                      <a:pt x="154" y="54"/>
                    </a:cubicBezTo>
                    <a:cubicBezTo>
                      <a:pt x="154" y="54"/>
                      <a:pt x="157" y="57"/>
                      <a:pt x="152" y="57"/>
                    </a:cubicBezTo>
                    <a:cubicBezTo>
                      <a:pt x="142" y="57"/>
                      <a:pt x="113" y="57"/>
                      <a:pt x="113" y="57"/>
                    </a:cubicBezTo>
                    <a:cubicBezTo>
                      <a:pt x="111" y="57"/>
                      <a:pt x="110" y="56"/>
                      <a:pt x="110" y="54"/>
                    </a:cubicBezTo>
                    <a:cubicBezTo>
                      <a:pt x="110" y="54"/>
                      <a:pt x="110" y="28"/>
                      <a:pt x="110" y="20"/>
                    </a:cubicBezTo>
                    <a:close/>
                    <a:moveTo>
                      <a:pt x="161" y="195"/>
                    </a:moveTo>
                    <a:cubicBezTo>
                      <a:pt x="161" y="195"/>
                      <a:pt x="42" y="195"/>
                      <a:pt x="12" y="195"/>
                    </a:cubicBezTo>
                    <a:cubicBezTo>
                      <a:pt x="12" y="195"/>
                      <a:pt x="10" y="195"/>
                      <a:pt x="10" y="192"/>
                    </a:cubicBezTo>
                    <a:cubicBezTo>
                      <a:pt x="10" y="156"/>
                      <a:pt x="10" y="13"/>
                      <a:pt x="10" y="13"/>
                    </a:cubicBezTo>
                    <a:cubicBezTo>
                      <a:pt x="10" y="11"/>
                      <a:pt x="11" y="10"/>
                      <a:pt x="13" y="10"/>
                    </a:cubicBezTo>
                    <a:cubicBezTo>
                      <a:pt x="96" y="10"/>
                      <a:pt x="96" y="10"/>
                      <a:pt x="96" y="10"/>
                    </a:cubicBezTo>
                    <a:cubicBezTo>
                      <a:pt x="97" y="10"/>
                      <a:pt x="100" y="10"/>
                      <a:pt x="100" y="14"/>
                    </a:cubicBezTo>
                    <a:cubicBezTo>
                      <a:pt x="100" y="54"/>
                      <a:pt x="100" y="54"/>
                      <a:pt x="100" y="54"/>
                    </a:cubicBezTo>
                    <a:cubicBezTo>
                      <a:pt x="100" y="61"/>
                      <a:pt x="106" y="67"/>
                      <a:pt x="113" y="67"/>
                    </a:cubicBezTo>
                    <a:cubicBezTo>
                      <a:pt x="162" y="67"/>
                      <a:pt x="162" y="67"/>
                      <a:pt x="162" y="67"/>
                    </a:cubicBezTo>
                    <a:cubicBezTo>
                      <a:pt x="163" y="67"/>
                      <a:pt x="164" y="67"/>
                      <a:pt x="164" y="69"/>
                    </a:cubicBezTo>
                    <a:cubicBezTo>
                      <a:pt x="164" y="70"/>
                      <a:pt x="164" y="191"/>
                      <a:pt x="164" y="191"/>
                    </a:cubicBezTo>
                    <a:cubicBezTo>
                      <a:pt x="164" y="193"/>
                      <a:pt x="163" y="195"/>
                      <a:pt x="161" y="1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grpSp>
        <p:nvGrpSpPr>
          <p:cNvPr id="38" name="组合 37"/>
          <p:cNvGrpSpPr/>
          <p:nvPr/>
        </p:nvGrpSpPr>
        <p:grpSpPr>
          <a:xfrm>
            <a:off x="5706934" y="4032241"/>
            <a:ext cx="1804848" cy="1599619"/>
            <a:chOff x="5750195" y="3762418"/>
            <a:chExt cx="1804848" cy="1599619"/>
          </a:xfrm>
        </p:grpSpPr>
        <p:grpSp>
          <p:nvGrpSpPr>
            <p:cNvPr id="13" name="组合 12"/>
            <p:cNvGrpSpPr/>
            <p:nvPr/>
          </p:nvGrpSpPr>
          <p:grpSpPr>
            <a:xfrm>
              <a:off x="5750195" y="3762418"/>
              <a:ext cx="1804848" cy="1599619"/>
              <a:chOff x="1572165" y="1993205"/>
              <a:chExt cx="1962102" cy="1738992"/>
            </a:xfrm>
          </p:grpSpPr>
          <p:sp>
            <p:nvSpPr>
              <p:cNvPr id="14" name="Freeform 5"/>
              <p:cNvSpPr>
                <a:spLocks/>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B0F0"/>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1013">
                  <a:solidFill>
                    <a:srgbClr val="FFFFFF"/>
                  </a:solidFill>
                  <a:latin typeface="+mj-ea"/>
                  <a:ea typeface="+mj-ea"/>
                  <a:sym typeface="Arial" panose="020B0604020202020204" pitchFamily="34" charset="0"/>
                </a:endParaRPr>
              </a:p>
            </p:txBody>
          </p:sp>
          <p:sp>
            <p:nvSpPr>
              <p:cNvPr id="15" name="Freeform 5"/>
              <p:cNvSpPr>
                <a:spLocks/>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2">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sz="1013">
                  <a:solidFill>
                    <a:srgbClr val="FFFFFF"/>
                  </a:solidFill>
                  <a:latin typeface="+mj-ea"/>
                  <a:ea typeface="+mj-ea"/>
                  <a:sym typeface="Arial" panose="020B0604020202020204" pitchFamily="34" charset="0"/>
                </a:endParaRPr>
              </a:p>
            </p:txBody>
          </p:sp>
        </p:grpSp>
        <p:grpSp>
          <p:nvGrpSpPr>
            <p:cNvPr id="32" name="Group 1487"/>
            <p:cNvGrpSpPr/>
            <p:nvPr/>
          </p:nvGrpSpPr>
          <p:grpSpPr>
            <a:xfrm>
              <a:off x="6485138" y="4380458"/>
              <a:ext cx="334963" cy="363538"/>
              <a:chOff x="2743201" y="2946400"/>
              <a:chExt cx="334963" cy="363538"/>
            </a:xfrm>
            <a:solidFill>
              <a:srgbClr val="00B0F0"/>
            </a:solidFill>
          </p:grpSpPr>
          <p:sp>
            <p:nvSpPr>
              <p:cNvPr id="33" name="Freeform 20"/>
              <p:cNvSpPr>
                <a:spLocks/>
              </p:cNvSpPr>
              <p:nvPr/>
            </p:nvSpPr>
            <p:spPr bwMode="auto">
              <a:xfrm>
                <a:off x="2789238" y="3132138"/>
                <a:ext cx="206375" cy="14288"/>
              </a:xfrm>
              <a:custGeom>
                <a:avLst/>
                <a:gdLst>
                  <a:gd name="T0" fmla="*/ 97 w 97"/>
                  <a:gd name="T1" fmla="*/ 4 h 7"/>
                  <a:gd name="T2" fmla="*/ 94 w 97"/>
                  <a:gd name="T3" fmla="*/ 7 h 7"/>
                  <a:gd name="T4" fmla="*/ 3 w 97"/>
                  <a:gd name="T5" fmla="*/ 7 h 7"/>
                  <a:gd name="T6" fmla="*/ 0 w 97"/>
                  <a:gd name="T7" fmla="*/ 4 h 7"/>
                  <a:gd name="T8" fmla="*/ 0 w 97"/>
                  <a:gd name="T9" fmla="*/ 2 h 7"/>
                  <a:gd name="T10" fmla="*/ 3 w 97"/>
                  <a:gd name="T11" fmla="*/ 0 h 7"/>
                  <a:gd name="T12" fmla="*/ 94 w 97"/>
                  <a:gd name="T13" fmla="*/ 0 h 7"/>
                  <a:gd name="T14" fmla="*/ 97 w 97"/>
                  <a:gd name="T15" fmla="*/ 2 h 7"/>
                  <a:gd name="T16" fmla="*/ 97 w 97"/>
                  <a:gd name="T17"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7" h="7">
                    <a:moveTo>
                      <a:pt x="97" y="4"/>
                    </a:moveTo>
                    <a:cubicBezTo>
                      <a:pt x="97" y="6"/>
                      <a:pt x="96" y="7"/>
                      <a:pt x="94" y="7"/>
                    </a:cubicBezTo>
                    <a:cubicBezTo>
                      <a:pt x="3" y="7"/>
                      <a:pt x="3" y="7"/>
                      <a:pt x="3" y="7"/>
                    </a:cubicBezTo>
                    <a:cubicBezTo>
                      <a:pt x="1" y="7"/>
                      <a:pt x="0" y="6"/>
                      <a:pt x="0" y="4"/>
                    </a:cubicBezTo>
                    <a:cubicBezTo>
                      <a:pt x="0" y="2"/>
                      <a:pt x="0" y="2"/>
                      <a:pt x="0" y="2"/>
                    </a:cubicBezTo>
                    <a:cubicBezTo>
                      <a:pt x="0" y="1"/>
                      <a:pt x="1" y="0"/>
                      <a:pt x="3" y="0"/>
                    </a:cubicBezTo>
                    <a:cubicBezTo>
                      <a:pt x="94" y="0"/>
                      <a:pt x="94" y="0"/>
                      <a:pt x="94" y="0"/>
                    </a:cubicBezTo>
                    <a:cubicBezTo>
                      <a:pt x="96" y="0"/>
                      <a:pt x="97" y="1"/>
                      <a:pt x="97" y="2"/>
                    </a:cubicBezTo>
                    <a:lnTo>
                      <a:pt x="97"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4" name="Freeform 21"/>
              <p:cNvSpPr>
                <a:spLocks/>
              </p:cNvSpPr>
              <p:nvPr/>
            </p:nvSpPr>
            <p:spPr bwMode="auto">
              <a:xfrm>
                <a:off x="2789238" y="3176588"/>
                <a:ext cx="119063" cy="15875"/>
              </a:xfrm>
              <a:custGeom>
                <a:avLst/>
                <a:gdLst>
                  <a:gd name="T0" fmla="*/ 56 w 56"/>
                  <a:gd name="T1" fmla="*/ 5 h 8"/>
                  <a:gd name="T2" fmla="*/ 53 w 56"/>
                  <a:gd name="T3" fmla="*/ 8 h 8"/>
                  <a:gd name="T4" fmla="*/ 3 w 56"/>
                  <a:gd name="T5" fmla="*/ 8 h 8"/>
                  <a:gd name="T6" fmla="*/ 0 w 56"/>
                  <a:gd name="T7" fmla="*/ 5 h 8"/>
                  <a:gd name="T8" fmla="*/ 0 w 56"/>
                  <a:gd name="T9" fmla="*/ 3 h 8"/>
                  <a:gd name="T10" fmla="*/ 3 w 56"/>
                  <a:gd name="T11" fmla="*/ 0 h 8"/>
                  <a:gd name="T12" fmla="*/ 53 w 56"/>
                  <a:gd name="T13" fmla="*/ 0 h 8"/>
                  <a:gd name="T14" fmla="*/ 56 w 56"/>
                  <a:gd name="T15" fmla="*/ 3 h 8"/>
                  <a:gd name="T16" fmla="*/ 56 w 56"/>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8">
                    <a:moveTo>
                      <a:pt x="56" y="5"/>
                    </a:moveTo>
                    <a:cubicBezTo>
                      <a:pt x="56" y="7"/>
                      <a:pt x="55" y="8"/>
                      <a:pt x="53" y="8"/>
                    </a:cubicBezTo>
                    <a:cubicBezTo>
                      <a:pt x="3" y="8"/>
                      <a:pt x="3" y="8"/>
                      <a:pt x="3" y="8"/>
                    </a:cubicBezTo>
                    <a:cubicBezTo>
                      <a:pt x="1" y="8"/>
                      <a:pt x="0" y="7"/>
                      <a:pt x="0" y="5"/>
                    </a:cubicBezTo>
                    <a:cubicBezTo>
                      <a:pt x="0" y="3"/>
                      <a:pt x="0" y="3"/>
                      <a:pt x="0" y="3"/>
                    </a:cubicBezTo>
                    <a:cubicBezTo>
                      <a:pt x="0" y="2"/>
                      <a:pt x="1" y="0"/>
                      <a:pt x="3" y="0"/>
                    </a:cubicBezTo>
                    <a:cubicBezTo>
                      <a:pt x="53" y="0"/>
                      <a:pt x="53" y="0"/>
                      <a:pt x="53" y="0"/>
                    </a:cubicBezTo>
                    <a:cubicBezTo>
                      <a:pt x="55" y="0"/>
                      <a:pt x="56" y="2"/>
                      <a:pt x="56" y="3"/>
                    </a:cubicBezTo>
                    <a:cubicBezTo>
                      <a:pt x="56" y="5"/>
                      <a:pt x="56" y="5"/>
                      <a:pt x="5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5" name="Freeform 22"/>
              <p:cNvSpPr>
                <a:spLocks noEditPoints="1"/>
              </p:cNvSpPr>
              <p:nvPr/>
            </p:nvSpPr>
            <p:spPr bwMode="auto">
              <a:xfrm>
                <a:off x="2743201" y="2946400"/>
                <a:ext cx="334963" cy="363538"/>
              </a:xfrm>
              <a:custGeom>
                <a:avLst/>
                <a:gdLst>
                  <a:gd name="T0" fmla="*/ 147 w 158"/>
                  <a:gd name="T1" fmla="*/ 0 h 171"/>
                  <a:gd name="T2" fmla="*/ 133 w 158"/>
                  <a:gd name="T3" fmla="*/ 0 h 171"/>
                  <a:gd name="T4" fmla="*/ 131 w 158"/>
                  <a:gd name="T5" fmla="*/ 2 h 171"/>
                  <a:gd name="T6" fmla="*/ 131 w 158"/>
                  <a:gd name="T7" fmla="*/ 39 h 171"/>
                  <a:gd name="T8" fmla="*/ 125 w 158"/>
                  <a:gd name="T9" fmla="*/ 45 h 171"/>
                  <a:gd name="T10" fmla="*/ 34 w 158"/>
                  <a:gd name="T11" fmla="*/ 45 h 171"/>
                  <a:gd name="T12" fmla="*/ 27 w 158"/>
                  <a:gd name="T13" fmla="*/ 39 h 171"/>
                  <a:gd name="T14" fmla="*/ 27 w 158"/>
                  <a:gd name="T15" fmla="*/ 1 h 171"/>
                  <a:gd name="T16" fmla="*/ 26 w 158"/>
                  <a:gd name="T17" fmla="*/ 0 h 171"/>
                  <a:gd name="T18" fmla="*/ 11 w 158"/>
                  <a:gd name="T19" fmla="*/ 0 h 171"/>
                  <a:gd name="T20" fmla="*/ 0 w 158"/>
                  <a:gd name="T21" fmla="*/ 11 h 171"/>
                  <a:gd name="T22" fmla="*/ 0 w 158"/>
                  <a:gd name="T23" fmla="*/ 159 h 171"/>
                  <a:gd name="T24" fmla="*/ 11 w 158"/>
                  <a:gd name="T25" fmla="*/ 171 h 171"/>
                  <a:gd name="T26" fmla="*/ 147 w 158"/>
                  <a:gd name="T27" fmla="*/ 171 h 171"/>
                  <a:gd name="T28" fmla="*/ 158 w 158"/>
                  <a:gd name="T29" fmla="*/ 159 h 171"/>
                  <a:gd name="T30" fmla="*/ 158 w 158"/>
                  <a:gd name="T31" fmla="*/ 11 h 171"/>
                  <a:gd name="T32" fmla="*/ 147 w 158"/>
                  <a:gd name="T33" fmla="*/ 0 h 171"/>
                  <a:gd name="T34" fmla="*/ 144 w 158"/>
                  <a:gd name="T35" fmla="*/ 139 h 171"/>
                  <a:gd name="T36" fmla="*/ 139 w 158"/>
                  <a:gd name="T37" fmla="*/ 145 h 171"/>
                  <a:gd name="T38" fmla="*/ 20 w 158"/>
                  <a:gd name="T39" fmla="*/ 145 h 171"/>
                  <a:gd name="T40" fmla="*/ 15 w 158"/>
                  <a:gd name="T41" fmla="*/ 139 h 171"/>
                  <a:gd name="T42" fmla="*/ 15 w 158"/>
                  <a:gd name="T43" fmla="*/ 77 h 171"/>
                  <a:gd name="T44" fmla="*/ 20 w 158"/>
                  <a:gd name="T45" fmla="*/ 72 h 171"/>
                  <a:gd name="T46" fmla="*/ 139 w 158"/>
                  <a:gd name="T47" fmla="*/ 72 h 171"/>
                  <a:gd name="T48" fmla="*/ 144 w 158"/>
                  <a:gd name="T49" fmla="*/ 77 h 171"/>
                  <a:gd name="T50" fmla="*/ 144 w 158"/>
                  <a:gd name="T51" fmla="*/ 139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8" h="171">
                    <a:moveTo>
                      <a:pt x="147" y="0"/>
                    </a:moveTo>
                    <a:cubicBezTo>
                      <a:pt x="147" y="0"/>
                      <a:pt x="137" y="0"/>
                      <a:pt x="133" y="0"/>
                    </a:cubicBezTo>
                    <a:cubicBezTo>
                      <a:pt x="131" y="0"/>
                      <a:pt x="131" y="2"/>
                      <a:pt x="131" y="2"/>
                    </a:cubicBezTo>
                    <a:cubicBezTo>
                      <a:pt x="131" y="39"/>
                      <a:pt x="131" y="39"/>
                      <a:pt x="131" y="39"/>
                    </a:cubicBezTo>
                    <a:cubicBezTo>
                      <a:pt x="131" y="42"/>
                      <a:pt x="128" y="45"/>
                      <a:pt x="125" y="45"/>
                    </a:cubicBezTo>
                    <a:cubicBezTo>
                      <a:pt x="34" y="45"/>
                      <a:pt x="34" y="45"/>
                      <a:pt x="34" y="45"/>
                    </a:cubicBezTo>
                    <a:cubicBezTo>
                      <a:pt x="30" y="45"/>
                      <a:pt x="27" y="42"/>
                      <a:pt x="27" y="39"/>
                    </a:cubicBezTo>
                    <a:cubicBezTo>
                      <a:pt x="27" y="39"/>
                      <a:pt x="27" y="10"/>
                      <a:pt x="27" y="1"/>
                    </a:cubicBezTo>
                    <a:cubicBezTo>
                      <a:pt x="27" y="0"/>
                      <a:pt x="26" y="0"/>
                      <a:pt x="26" y="0"/>
                    </a:cubicBezTo>
                    <a:cubicBezTo>
                      <a:pt x="11" y="0"/>
                      <a:pt x="11" y="0"/>
                      <a:pt x="11" y="0"/>
                    </a:cubicBezTo>
                    <a:cubicBezTo>
                      <a:pt x="5" y="0"/>
                      <a:pt x="0" y="5"/>
                      <a:pt x="0" y="11"/>
                    </a:cubicBezTo>
                    <a:cubicBezTo>
                      <a:pt x="0" y="159"/>
                      <a:pt x="0" y="159"/>
                      <a:pt x="0" y="159"/>
                    </a:cubicBezTo>
                    <a:cubicBezTo>
                      <a:pt x="0" y="166"/>
                      <a:pt x="5" y="171"/>
                      <a:pt x="11" y="171"/>
                    </a:cubicBezTo>
                    <a:cubicBezTo>
                      <a:pt x="147" y="171"/>
                      <a:pt x="147" y="171"/>
                      <a:pt x="147" y="171"/>
                    </a:cubicBezTo>
                    <a:cubicBezTo>
                      <a:pt x="153" y="171"/>
                      <a:pt x="158" y="166"/>
                      <a:pt x="158" y="159"/>
                    </a:cubicBezTo>
                    <a:cubicBezTo>
                      <a:pt x="158" y="11"/>
                      <a:pt x="158" y="11"/>
                      <a:pt x="158" y="11"/>
                    </a:cubicBezTo>
                    <a:cubicBezTo>
                      <a:pt x="158" y="5"/>
                      <a:pt x="153" y="0"/>
                      <a:pt x="147" y="0"/>
                    </a:cubicBezTo>
                    <a:close/>
                    <a:moveTo>
                      <a:pt x="144" y="139"/>
                    </a:moveTo>
                    <a:cubicBezTo>
                      <a:pt x="144" y="142"/>
                      <a:pt x="141" y="145"/>
                      <a:pt x="139" y="145"/>
                    </a:cubicBezTo>
                    <a:cubicBezTo>
                      <a:pt x="20" y="145"/>
                      <a:pt x="20" y="145"/>
                      <a:pt x="20" y="145"/>
                    </a:cubicBezTo>
                    <a:cubicBezTo>
                      <a:pt x="17" y="145"/>
                      <a:pt x="15" y="142"/>
                      <a:pt x="15" y="139"/>
                    </a:cubicBezTo>
                    <a:cubicBezTo>
                      <a:pt x="15" y="77"/>
                      <a:pt x="15" y="77"/>
                      <a:pt x="15" y="77"/>
                    </a:cubicBezTo>
                    <a:cubicBezTo>
                      <a:pt x="15" y="74"/>
                      <a:pt x="17" y="72"/>
                      <a:pt x="20" y="72"/>
                    </a:cubicBezTo>
                    <a:cubicBezTo>
                      <a:pt x="139" y="72"/>
                      <a:pt x="139" y="72"/>
                      <a:pt x="139" y="72"/>
                    </a:cubicBezTo>
                    <a:cubicBezTo>
                      <a:pt x="141" y="72"/>
                      <a:pt x="144" y="74"/>
                      <a:pt x="144" y="77"/>
                    </a:cubicBezTo>
                    <a:lnTo>
                      <a:pt x="144" y="1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6" name="Freeform 23"/>
              <p:cNvSpPr>
                <a:spLocks/>
              </p:cNvSpPr>
              <p:nvPr/>
            </p:nvSpPr>
            <p:spPr bwMode="auto">
              <a:xfrm>
                <a:off x="2836863" y="2946400"/>
                <a:ext cx="33338" cy="79375"/>
              </a:xfrm>
              <a:custGeom>
                <a:avLst/>
                <a:gdLst>
                  <a:gd name="T0" fmla="*/ 1 w 16"/>
                  <a:gd name="T1" fmla="*/ 0 h 37"/>
                  <a:gd name="T2" fmla="*/ 0 w 16"/>
                  <a:gd name="T3" fmla="*/ 1 h 37"/>
                  <a:gd name="T4" fmla="*/ 0 w 16"/>
                  <a:gd name="T5" fmla="*/ 34 h 37"/>
                  <a:gd name="T6" fmla="*/ 3 w 16"/>
                  <a:gd name="T7" fmla="*/ 37 h 37"/>
                  <a:gd name="T8" fmla="*/ 13 w 16"/>
                  <a:gd name="T9" fmla="*/ 37 h 37"/>
                  <a:gd name="T10" fmla="*/ 16 w 16"/>
                  <a:gd name="T11" fmla="*/ 34 h 37"/>
                  <a:gd name="T12" fmla="*/ 16 w 16"/>
                  <a:gd name="T13" fmla="*/ 1 h 37"/>
                  <a:gd name="T14" fmla="*/ 15 w 16"/>
                  <a:gd name="T15" fmla="*/ 0 h 37"/>
                  <a:gd name="T16" fmla="*/ 1 w 16"/>
                  <a:gd name="T17"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37">
                    <a:moveTo>
                      <a:pt x="1" y="0"/>
                    </a:moveTo>
                    <a:cubicBezTo>
                      <a:pt x="0" y="0"/>
                      <a:pt x="0" y="1"/>
                      <a:pt x="0" y="1"/>
                    </a:cubicBezTo>
                    <a:cubicBezTo>
                      <a:pt x="0" y="34"/>
                      <a:pt x="0" y="34"/>
                      <a:pt x="0" y="34"/>
                    </a:cubicBezTo>
                    <a:cubicBezTo>
                      <a:pt x="0" y="36"/>
                      <a:pt x="1" y="37"/>
                      <a:pt x="3" y="37"/>
                    </a:cubicBezTo>
                    <a:cubicBezTo>
                      <a:pt x="13" y="37"/>
                      <a:pt x="13" y="37"/>
                      <a:pt x="13" y="37"/>
                    </a:cubicBezTo>
                    <a:cubicBezTo>
                      <a:pt x="14" y="37"/>
                      <a:pt x="16" y="36"/>
                      <a:pt x="16" y="34"/>
                    </a:cubicBezTo>
                    <a:cubicBezTo>
                      <a:pt x="16" y="1"/>
                      <a:pt x="16" y="1"/>
                      <a:pt x="16" y="1"/>
                    </a:cubicBezTo>
                    <a:cubicBezTo>
                      <a:pt x="16" y="1"/>
                      <a:pt x="16" y="0"/>
                      <a:pt x="15" y="0"/>
                    </a:cubicBezTo>
                    <a:cubicBezTo>
                      <a:pt x="11" y="0"/>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grpSp>
        <p:nvGrpSpPr>
          <p:cNvPr id="39" name="组合 38"/>
          <p:cNvGrpSpPr/>
          <p:nvPr/>
        </p:nvGrpSpPr>
        <p:grpSpPr>
          <a:xfrm>
            <a:off x="1223735" y="3537530"/>
            <a:ext cx="2438398" cy="830997"/>
            <a:chOff x="860818" y="4771231"/>
            <a:chExt cx="2438398" cy="830997"/>
          </a:xfrm>
        </p:grpSpPr>
        <p:sp>
          <p:nvSpPr>
            <p:cNvPr id="40" name="文本框 39"/>
            <p:cNvSpPr txBox="1"/>
            <p:nvPr/>
          </p:nvSpPr>
          <p:spPr>
            <a:xfrm>
              <a:off x="1883444" y="4771231"/>
              <a:ext cx="1415772" cy="461665"/>
            </a:xfrm>
            <a:prstGeom prst="rect">
              <a:avLst/>
            </a:prstGeom>
            <a:noFill/>
          </p:spPr>
          <p:txBody>
            <a:bodyPr wrap="none" rtlCol="0">
              <a:spAutoFit/>
            </a:bodyPr>
            <a:lstStyle/>
            <a:p>
              <a:pPr algn="r"/>
              <a:r>
                <a:rPr lang="zh-CN" altLang="en-US" sz="2400" b="1" dirty="0">
                  <a:solidFill>
                    <a:schemeClr val="bg1"/>
                  </a:solidFill>
                  <a:latin typeface="微软雅黑" panose="020B0503020204020204" pitchFamily="34" charset="-122"/>
                  <a:ea typeface="微软雅黑" panose="020B0503020204020204" pitchFamily="34" charset="-122"/>
                </a:rPr>
                <a:t>添加标题</a:t>
              </a:r>
            </a:p>
          </p:txBody>
        </p:sp>
        <p:sp>
          <p:nvSpPr>
            <p:cNvPr id="41" name="矩形 40"/>
            <p:cNvSpPr/>
            <p:nvPr/>
          </p:nvSpPr>
          <p:spPr>
            <a:xfrm>
              <a:off x="860818" y="5232896"/>
              <a:ext cx="2438398" cy="369332"/>
            </a:xfrm>
            <a:prstGeom prst="rect">
              <a:avLst/>
            </a:prstGeom>
          </p:spPr>
          <p:txBody>
            <a:bodyPr wrap="square">
              <a:spAutoFit/>
            </a:bodyPr>
            <a:lstStyle/>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点击添加文字文本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a:off x="7986907" y="2305577"/>
            <a:ext cx="2438398" cy="830997"/>
            <a:chOff x="860818" y="4771231"/>
            <a:chExt cx="2438398" cy="830997"/>
          </a:xfrm>
        </p:grpSpPr>
        <p:sp>
          <p:nvSpPr>
            <p:cNvPr id="43" name="文本框 42"/>
            <p:cNvSpPr txBox="1"/>
            <p:nvPr/>
          </p:nvSpPr>
          <p:spPr>
            <a:xfrm>
              <a:off x="860818" y="4771231"/>
              <a:ext cx="1415772"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添加标题</a:t>
              </a:r>
            </a:p>
          </p:txBody>
        </p:sp>
        <p:sp>
          <p:nvSpPr>
            <p:cNvPr id="44" name="矩形 43"/>
            <p:cNvSpPr/>
            <p:nvPr/>
          </p:nvSpPr>
          <p:spPr>
            <a:xfrm>
              <a:off x="860818" y="5232896"/>
              <a:ext cx="2438398" cy="369332"/>
            </a:xfrm>
            <a:prstGeom prst="rect">
              <a:avLst/>
            </a:prstGeom>
          </p:spPr>
          <p:txBody>
            <a:bodyPr wrap="square">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点击添加文字文本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7986907" y="4441652"/>
            <a:ext cx="2438398" cy="830997"/>
            <a:chOff x="860818" y="4771231"/>
            <a:chExt cx="2438398" cy="830997"/>
          </a:xfrm>
        </p:grpSpPr>
        <p:sp>
          <p:nvSpPr>
            <p:cNvPr id="46" name="文本框 45"/>
            <p:cNvSpPr txBox="1"/>
            <p:nvPr/>
          </p:nvSpPr>
          <p:spPr>
            <a:xfrm>
              <a:off x="860818" y="4771231"/>
              <a:ext cx="1415772"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添加标题</a:t>
              </a:r>
            </a:p>
          </p:txBody>
        </p:sp>
        <p:sp>
          <p:nvSpPr>
            <p:cNvPr id="47" name="矩形 46"/>
            <p:cNvSpPr/>
            <p:nvPr/>
          </p:nvSpPr>
          <p:spPr>
            <a:xfrm>
              <a:off x="860818" y="5232896"/>
              <a:ext cx="2438398" cy="369332"/>
            </a:xfrm>
            <a:prstGeom prst="rect">
              <a:avLst/>
            </a:prstGeom>
          </p:spPr>
          <p:txBody>
            <a:bodyPr wrap="square">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点击添加文字文本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011152331"/>
      </p:ext>
    </p:extLst>
  </p:cSld>
  <p:clrMapOvr>
    <a:masterClrMapping/>
  </p:clrMapOvr>
  <mc:AlternateContent xmlns:mc="http://schemas.openxmlformats.org/markup-compatibility/2006" xmlns:p14="http://schemas.microsoft.com/office/powerpoint/2010/main">
    <mc:Choice Requires="p14">
      <p:transition spd="slow" p14:dur="800" advTm="3023">
        <p:circle/>
      </p:transition>
    </mc:Choice>
    <mc:Fallback xmlns="">
      <p:transition spd="slow" advTm="3023">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 calcmode="lin" valueType="num">
                                      <p:cBhvr>
                                        <p:cTn id="9" dur="500" fill="hold"/>
                                        <p:tgtEl>
                                          <p:spTgt spid="37"/>
                                        </p:tgtEl>
                                        <p:attrNameLst>
                                          <p:attrName>style.rotation</p:attrName>
                                        </p:attrNameLst>
                                      </p:cBhvr>
                                      <p:tavLst>
                                        <p:tav tm="0">
                                          <p:val>
                                            <p:fltVal val="360"/>
                                          </p:val>
                                        </p:tav>
                                        <p:tav tm="100000">
                                          <p:val>
                                            <p:fltVal val="0"/>
                                          </p:val>
                                        </p:tav>
                                      </p:tavLst>
                                    </p:anim>
                                    <p:animEffect transition="in" filter="fade">
                                      <p:cBhvr>
                                        <p:cTn id="10" dur="500"/>
                                        <p:tgtEl>
                                          <p:spTgt spid="37"/>
                                        </p:tgtEl>
                                      </p:cBhvr>
                                    </p:animEffect>
                                  </p:childTnLst>
                                </p:cTn>
                              </p:par>
                              <p:par>
                                <p:cTn id="11" presetID="49" presetClass="entr" presetSubtype="0" decel="100000" fill="hold" nodeType="withEffect">
                                  <p:stCondLst>
                                    <p:cond delay="25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 calcmode="lin" valueType="num">
                                      <p:cBhvr>
                                        <p:cTn id="15" dur="500" fill="hold"/>
                                        <p:tgtEl>
                                          <p:spTgt spid="3"/>
                                        </p:tgtEl>
                                        <p:attrNameLst>
                                          <p:attrName>style.rotation</p:attrName>
                                        </p:attrNameLst>
                                      </p:cBhvr>
                                      <p:tavLst>
                                        <p:tav tm="0">
                                          <p:val>
                                            <p:fltVal val="360"/>
                                          </p:val>
                                        </p:tav>
                                        <p:tav tm="100000">
                                          <p:val>
                                            <p:fltVal val="0"/>
                                          </p:val>
                                        </p:tav>
                                      </p:tavLst>
                                    </p:anim>
                                    <p:animEffect transition="in" filter="fade">
                                      <p:cBhvr>
                                        <p:cTn id="16" dur="500"/>
                                        <p:tgtEl>
                                          <p:spTgt spid="3"/>
                                        </p:tgtEl>
                                      </p:cBhvr>
                                    </p:animEffect>
                                  </p:childTnLst>
                                </p:cTn>
                              </p:par>
                              <p:par>
                                <p:cTn id="17" presetID="49" presetClass="entr" presetSubtype="0" decel="100000" fill="hold" nodeType="withEffect">
                                  <p:stCondLst>
                                    <p:cond delay="500"/>
                                  </p:stCondLst>
                                  <p:childTnLst>
                                    <p:set>
                                      <p:cBhvr>
                                        <p:cTn id="18" dur="1" fill="hold">
                                          <p:stCondLst>
                                            <p:cond delay="0"/>
                                          </p:stCondLst>
                                        </p:cTn>
                                        <p:tgtEl>
                                          <p:spTgt spid="38"/>
                                        </p:tgtEl>
                                        <p:attrNameLst>
                                          <p:attrName>style.visibility</p:attrName>
                                        </p:attrNameLst>
                                      </p:cBhvr>
                                      <p:to>
                                        <p:strVal val="visible"/>
                                      </p:to>
                                    </p:set>
                                    <p:anim calcmode="lin" valueType="num">
                                      <p:cBhvr>
                                        <p:cTn id="19" dur="500" fill="hold"/>
                                        <p:tgtEl>
                                          <p:spTgt spid="38"/>
                                        </p:tgtEl>
                                        <p:attrNameLst>
                                          <p:attrName>ppt_w</p:attrName>
                                        </p:attrNameLst>
                                      </p:cBhvr>
                                      <p:tavLst>
                                        <p:tav tm="0">
                                          <p:val>
                                            <p:fltVal val="0"/>
                                          </p:val>
                                        </p:tav>
                                        <p:tav tm="100000">
                                          <p:val>
                                            <p:strVal val="#ppt_w"/>
                                          </p:val>
                                        </p:tav>
                                      </p:tavLst>
                                    </p:anim>
                                    <p:anim calcmode="lin" valueType="num">
                                      <p:cBhvr>
                                        <p:cTn id="20" dur="500" fill="hold"/>
                                        <p:tgtEl>
                                          <p:spTgt spid="38"/>
                                        </p:tgtEl>
                                        <p:attrNameLst>
                                          <p:attrName>ppt_h</p:attrName>
                                        </p:attrNameLst>
                                      </p:cBhvr>
                                      <p:tavLst>
                                        <p:tav tm="0">
                                          <p:val>
                                            <p:fltVal val="0"/>
                                          </p:val>
                                        </p:tav>
                                        <p:tav tm="100000">
                                          <p:val>
                                            <p:strVal val="#ppt_h"/>
                                          </p:val>
                                        </p:tav>
                                      </p:tavLst>
                                    </p:anim>
                                    <p:anim calcmode="lin" valueType="num">
                                      <p:cBhvr>
                                        <p:cTn id="21" dur="500" fill="hold"/>
                                        <p:tgtEl>
                                          <p:spTgt spid="38"/>
                                        </p:tgtEl>
                                        <p:attrNameLst>
                                          <p:attrName>style.rotation</p:attrName>
                                        </p:attrNameLst>
                                      </p:cBhvr>
                                      <p:tavLst>
                                        <p:tav tm="0">
                                          <p:val>
                                            <p:fltVal val="360"/>
                                          </p:val>
                                        </p:tav>
                                        <p:tav tm="100000">
                                          <p:val>
                                            <p:fltVal val="0"/>
                                          </p:val>
                                        </p:tav>
                                      </p:tavLst>
                                    </p:anim>
                                    <p:animEffect transition="in" filter="fade">
                                      <p:cBhvr>
                                        <p:cTn id="22" dur="500"/>
                                        <p:tgtEl>
                                          <p:spTgt spid="38"/>
                                        </p:tgtEl>
                                      </p:cBhvr>
                                    </p:animEffect>
                                  </p:childTnLst>
                                </p:cTn>
                              </p:par>
                            </p:childTnLst>
                          </p:cTn>
                        </p:par>
                        <p:par>
                          <p:cTn id="23" fill="hold">
                            <p:stCondLst>
                              <p:cond delay="1000"/>
                            </p:stCondLst>
                            <p:childTnLst>
                              <p:par>
                                <p:cTn id="24" presetID="12" presetClass="entr" presetSubtype="4" fill="hold" nodeType="afterEffect">
                                  <p:stCondLst>
                                    <p:cond delay="0"/>
                                  </p:stCondLst>
                                  <p:childTnLst>
                                    <p:set>
                                      <p:cBhvr>
                                        <p:cTn id="25" dur="1" fill="hold">
                                          <p:stCondLst>
                                            <p:cond delay="0"/>
                                          </p:stCondLst>
                                        </p:cTn>
                                        <p:tgtEl>
                                          <p:spTgt spid="39"/>
                                        </p:tgtEl>
                                        <p:attrNameLst>
                                          <p:attrName>style.visibility</p:attrName>
                                        </p:attrNameLst>
                                      </p:cBhvr>
                                      <p:to>
                                        <p:strVal val="visible"/>
                                      </p:to>
                                    </p:set>
                                    <p:anim calcmode="lin" valueType="num">
                                      <p:cBhvr additive="base">
                                        <p:cTn id="26" dur="500"/>
                                        <p:tgtEl>
                                          <p:spTgt spid="39"/>
                                        </p:tgtEl>
                                        <p:attrNameLst>
                                          <p:attrName>ppt_y</p:attrName>
                                        </p:attrNameLst>
                                      </p:cBhvr>
                                      <p:tavLst>
                                        <p:tav tm="0">
                                          <p:val>
                                            <p:strVal val="#ppt_y+#ppt_h*1.125000"/>
                                          </p:val>
                                        </p:tav>
                                        <p:tav tm="100000">
                                          <p:val>
                                            <p:strVal val="#ppt_y"/>
                                          </p:val>
                                        </p:tav>
                                      </p:tavLst>
                                    </p:anim>
                                    <p:animEffect transition="in" filter="wipe(up)">
                                      <p:cBhvr>
                                        <p:cTn id="27" dur="500"/>
                                        <p:tgtEl>
                                          <p:spTgt spid="39"/>
                                        </p:tgtEl>
                                      </p:cBhvr>
                                    </p:animEffect>
                                  </p:childTnLst>
                                </p:cTn>
                              </p:par>
                              <p:par>
                                <p:cTn id="28" presetID="12" presetClass="entr" presetSubtype="4" fill="hold" nodeType="withEffect">
                                  <p:stCondLst>
                                    <p:cond delay="250"/>
                                  </p:stCondLst>
                                  <p:childTnLst>
                                    <p:set>
                                      <p:cBhvr>
                                        <p:cTn id="29" dur="1" fill="hold">
                                          <p:stCondLst>
                                            <p:cond delay="0"/>
                                          </p:stCondLst>
                                        </p:cTn>
                                        <p:tgtEl>
                                          <p:spTgt spid="42"/>
                                        </p:tgtEl>
                                        <p:attrNameLst>
                                          <p:attrName>style.visibility</p:attrName>
                                        </p:attrNameLst>
                                      </p:cBhvr>
                                      <p:to>
                                        <p:strVal val="visible"/>
                                      </p:to>
                                    </p:set>
                                    <p:anim calcmode="lin" valueType="num">
                                      <p:cBhvr additive="base">
                                        <p:cTn id="30" dur="500"/>
                                        <p:tgtEl>
                                          <p:spTgt spid="42"/>
                                        </p:tgtEl>
                                        <p:attrNameLst>
                                          <p:attrName>ppt_y</p:attrName>
                                        </p:attrNameLst>
                                      </p:cBhvr>
                                      <p:tavLst>
                                        <p:tav tm="0">
                                          <p:val>
                                            <p:strVal val="#ppt_y+#ppt_h*1.125000"/>
                                          </p:val>
                                        </p:tav>
                                        <p:tav tm="100000">
                                          <p:val>
                                            <p:strVal val="#ppt_y"/>
                                          </p:val>
                                        </p:tav>
                                      </p:tavLst>
                                    </p:anim>
                                    <p:animEffect transition="in" filter="wipe(up)">
                                      <p:cBhvr>
                                        <p:cTn id="31" dur="500"/>
                                        <p:tgtEl>
                                          <p:spTgt spid="42"/>
                                        </p:tgtEl>
                                      </p:cBhvr>
                                    </p:animEffect>
                                  </p:childTnLst>
                                </p:cTn>
                              </p:par>
                              <p:par>
                                <p:cTn id="32" presetID="12" presetClass="entr" presetSubtype="4" fill="hold" nodeType="withEffect">
                                  <p:stCondLst>
                                    <p:cond delay="500"/>
                                  </p:stCondLst>
                                  <p:childTnLst>
                                    <p:set>
                                      <p:cBhvr>
                                        <p:cTn id="33" dur="1" fill="hold">
                                          <p:stCondLst>
                                            <p:cond delay="0"/>
                                          </p:stCondLst>
                                        </p:cTn>
                                        <p:tgtEl>
                                          <p:spTgt spid="45"/>
                                        </p:tgtEl>
                                        <p:attrNameLst>
                                          <p:attrName>style.visibility</p:attrName>
                                        </p:attrNameLst>
                                      </p:cBhvr>
                                      <p:to>
                                        <p:strVal val="visible"/>
                                      </p:to>
                                    </p:set>
                                    <p:anim calcmode="lin" valueType="num">
                                      <p:cBhvr additive="base">
                                        <p:cTn id="34" dur="500"/>
                                        <p:tgtEl>
                                          <p:spTgt spid="45"/>
                                        </p:tgtEl>
                                        <p:attrNameLst>
                                          <p:attrName>ppt_y</p:attrName>
                                        </p:attrNameLst>
                                      </p:cBhvr>
                                      <p:tavLst>
                                        <p:tav tm="0">
                                          <p:val>
                                            <p:strVal val="#ppt_y+#ppt_h*1.125000"/>
                                          </p:val>
                                        </p:tav>
                                        <p:tav tm="100000">
                                          <p:val>
                                            <p:strVal val="#ppt_y"/>
                                          </p:val>
                                        </p:tav>
                                      </p:tavLst>
                                    </p:anim>
                                    <p:animEffect transition="in" filter="wipe(up)">
                                      <p:cBhvr>
                                        <p:cTn id="3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081683" y="1585103"/>
            <a:ext cx="1876232" cy="1876232"/>
            <a:chOff x="5081684" y="1338359"/>
            <a:chExt cx="1876232" cy="1876232"/>
          </a:xfrm>
        </p:grpSpPr>
        <p:sp>
          <p:nvSpPr>
            <p:cNvPr id="2" name="泪滴形 1"/>
            <p:cNvSpPr/>
            <p:nvPr/>
          </p:nvSpPr>
          <p:spPr>
            <a:xfrm rot="8100000">
              <a:off x="5081684" y="1338359"/>
              <a:ext cx="1876232" cy="1876232"/>
            </a:xfrm>
            <a:prstGeom prst="teardrop">
              <a:avLst>
                <a:gd name="adj" fmla="val 8803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p:cNvSpPr txBox="1"/>
            <p:nvPr/>
          </p:nvSpPr>
          <p:spPr>
            <a:xfrm>
              <a:off x="5521907" y="1814810"/>
              <a:ext cx="995785" cy="923330"/>
            </a:xfrm>
            <a:prstGeom prst="rect">
              <a:avLst/>
            </a:prstGeom>
            <a:noFill/>
          </p:spPr>
          <p:txBody>
            <a:bodyPr wrap="none" rtlCol="0">
              <a:spAutoFit/>
            </a:bodyPr>
            <a:lstStyle/>
            <a:p>
              <a:pPr algn="ctr"/>
              <a:r>
                <a:rPr lang="en-US" altLang="zh-CN" sz="5400" dirty="0">
                  <a:solidFill>
                    <a:srgbClr val="513E40"/>
                  </a:solidFill>
                  <a:latin typeface="微软雅黑" panose="020B0503020204020204" pitchFamily="34" charset="-122"/>
                  <a:ea typeface="微软雅黑" panose="020B0503020204020204" pitchFamily="34" charset="-122"/>
                </a:rPr>
                <a:t>01</a:t>
              </a:r>
              <a:endParaRPr lang="zh-CN" altLang="en-US" sz="5400" dirty="0">
                <a:solidFill>
                  <a:srgbClr val="513E40"/>
                </a:solidFill>
                <a:latin typeface="微软雅黑" panose="020B0503020204020204" pitchFamily="34" charset="-122"/>
                <a:ea typeface="微软雅黑" panose="020B0503020204020204" pitchFamily="34" charset="-122"/>
              </a:endParaRPr>
            </a:p>
          </p:txBody>
        </p:sp>
      </p:grpSp>
      <p:sp>
        <p:nvSpPr>
          <p:cNvPr id="5" name="文本框 4"/>
          <p:cNvSpPr txBox="1"/>
          <p:nvPr/>
        </p:nvSpPr>
        <p:spPr>
          <a:xfrm>
            <a:off x="4355928" y="4130173"/>
            <a:ext cx="3327742" cy="584775"/>
          </a:xfrm>
          <a:prstGeom prst="rect">
            <a:avLst/>
          </a:prstGeom>
          <a:noFill/>
        </p:spPr>
        <p:txBody>
          <a:bodyPr vert="horz" wrap="square" rtlCol="0">
            <a:spAutoFit/>
          </a:bodyPr>
          <a:lstStyle/>
          <a:p>
            <a:pPr algn="ctr"/>
            <a:r>
              <a:rPr lang="zh-CN" altLang="en-US" sz="3200" dirty="0">
                <a:solidFill>
                  <a:schemeClr val="bg1"/>
                </a:solidFill>
                <a:latin typeface="微软雅黑" panose="020B0503020204020204" pitchFamily="34" charset="-122"/>
                <a:ea typeface="微软雅黑" panose="020B0503020204020204" pitchFamily="34" charset="-122"/>
              </a:rPr>
              <a:t>添 加 标 题 内 容</a:t>
            </a:r>
          </a:p>
        </p:txBody>
      </p:sp>
      <p:sp>
        <p:nvSpPr>
          <p:cNvPr id="6" name="矩形 5"/>
          <p:cNvSpPr/>
          <p:nvPr/>
        </p:nvSpPr>
        <p:spPr>
          <a:xfrm>
            <a:off x="1804306" y="4959777"/>
            <a:ext cx="8430986" cy="338554"/>
          </a:xfrm>
          <a:prstGeom prst="rect">
            <a:avLst/>
          </a:prstGeom>
        </p:spPr>
        <p:txBody>
          <a:bodyPr wrap="square">
            <a:spAutoFit/>
          </a:bodyPr>
          <a:lstStyle/>
          <a:p>
            <a:pPr algn="ctr"/>
            <a:r>
              <a:rPr lang="zh-CN" altLang="en-US" sz="1600" dirty="0" smtClean="0">
                <a:solidFill>
                  <a:schemeClr val="bg1">
                    <a:lumMod val="95000"/>
                  </a:schemeClr>
                </a:solidFill>
                <a:latin typeface="微软雅黑" panose="020B0503020204020204" pitchFamily="34" charset="-122"/>
                <a:ea typeface="微软雅黑" panose="020B0503020204020204" pitchFamily="34" charset="-122"/>
              </a:rPr>
              <a:t>点击添加文字文本点击添加文字文本</a:t>
            </a:r>
            <a:endParaRPr lang="zh-CN" altLang="en-US" sz="1600" dirty="0">
              <a:solidFill>
                <a:schemeClr val="bg1">
                  <a:lumMod val="9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78391728"/>
      </p:ext>
    </p:extLst>
  </p:cSld>
  <p:clrMapOvr>
    <a:masterClrMapping/>
  </p:clrMapOvr>
  <mc:AlternateContent xmlns:mc="http://schemas.openxmlformats.org/markup-compatibility/2006" xmlns:p14="http://schemas.microsoft.com/office/powerpoint/2010/main">
    <mc:Choice Requires="p14">
      <p:transition spd="slow" p14:dur="1250" advTm="4174">
        <p14:flip dir="r"/>
      </p:transition>
    </mc:Choice>
    <mc:Fallback xmlns="">
      <p:transition spd="slow" advTm="417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3" presetClass="entr" presetSubtype="16" fill="hold" grpId="0" nodeType="after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par>
                          <p:cTn id="15" fill="hold">
                            <p:stCondLst>
                              <p:cond delay="125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0" y="-1"/>
            <a:ext cx="12192000" cy="6858001"/>
          </a:xfrm>
          <a:prstGeom prst="rect">
            <a:avLst/>
          </a:prstGeom>
        </p:spPr>
      </p:pic>
      <p:sp>
        <p:nvSpPr>
          <p:cNvPr id="2" name="文本框 1"/>
          <p:cNvSpPr txBox="1"/>
          <p:nvPr/>
        </p:nvSpPr>
        <p:spPr>
          <a:xfrm>
            <a:off x="2184624" y="3021635"/>
            <a:ext cx="7944804" cy="1015663"/>
          </a:xfrm>
          <a:prstGeom prst="rect">
            <a:avLst/>
          </a:prstGeom>
          <a:noFill/>
        </p:spPr>
        <p:txBody>
          <a:bodyPr wrap="none" rtlCol="0">
            <a:spAutoFit/>
          </a:bodyPr>
          <a:lstStyle/>
          <a:p>
            <a:pPr algn="ctr"/>
            <a:r>
              <a:rPr lang="zh-CN" altLang="en-US" sz="6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谢 谢 您 的 观 看 点 评</a:t>
            </a:r>
          </a:p>
        </p:txBody>
      </p:sp>
      <p:cxnSp>
        <p:nvCxnSpPr>
          <p:cNvPr id="5" name="直接连接符 4"/>
          <p:cNvCxnSpPr/>
          <p:nvPr/>
        </p:nvCxnSpPr>
        <p:spPr>
          <a:xfrm>
            <a:off x="2078448" y="2952345"/>
            <a:ext cx="8157148"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2078448" y="4106587"/>
            <a:ext cx="8157148"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4246883" y="1159587"/>
            <a:ext cx="3820278" cy="1862048"/>
          </a:xfrm>
          <a:prstGeom prst="rect">
            <a:avLst/>
          </a:prstGeom>
          <a:noFill/>
        </p:spPr>
        <p:txBody>
          <a:bodyPr wrap="none" rtlCol="0">
            <a:spAutoFit/>
          </a:bodyPr>
          <a:lstStyle/>
          <a:p>
            <a:pPr algn="ctr"/>
            <a:r>
              <a:rPr lang="en-US" altLang="zh-CN" sz="11500" b="1" dirty="0" smtClean="0">
                <a:solidFill>
                  <a:srgbClr val="00B0F0"/>
                </a:solidFill>
                <a:latin typeface="微软雅黑" panose="020B0503020204020204" pitchFamily="34" charset="-122"/>
                <a:ea typeface="微软雅黑" panose="020B0503020204020204" pitchFamily="34" charset="-122"/>
              </a:rPr>
              <a:t>2019</a:t>
            </a:r>
            <a:endParaRPr lang="zh-CN" altLang="en-US" sz="11500" b="1" dirty="0">
              <a:solidFill>
                <a:srgbClr val="00B0F0"/>
              </a:solidFill>
              <a:latin typeface="微软雅黑" panose="020B0503020204020204" pitchFamily="34" charset="-122"/>
              <a:ea typeface="微软雅黑" panose="020B0503020204020204" pitchFamily="34" charset="-122"/>
            </a:endParaRPr>
          </a:p>
        </p:txBody>
      </p:sp>
      <p:sp>
        <p:nvSpPr>
          <p:cNvPr id="9" name="椭圆 8"/>
          <p:cNvSpPr/>
          <p:nvPr/>
        </p:nvSpPr>
        <p:spPr>
          <a:xfrm rot="18900000" flipV="1">
            <a:off x="10821905" y="462312"/>
            <a:ext cx="646791" cy="45719"/>
          </a:xfrm>
          <a:prstGeom prst="ellipse">
            <a:avLst/>
          </a:prstGeom>
          <a:gradFill>
            <a:gsLst>
              <a:gs pos="0">
                <a:schemeClr val="accent1">
                  <a:lumMod val="5000"/>
                  <a:lumOff val="95000"/>
                </a:schemeClr>
              </a:gs>
              <a:gs pos="100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rot="18900000" flipV="1">
            <a:off x="10384572" y="1630840"/>
            <a:ext cx="915819" cy="59319"/>
          </a:xfrm>
          <a:prstGeom prst="ellipse">
            <a:avLst/>
          </a:prstGeom>
          <a:gradFill>
            <a:gsLst>
              <a:gs pos="0">
                <a:schemeClr val="accent1">
                  <a:lumMod val="5000"/>
                  <a:lumOff val="95000"/>
                </a:schemeClr>
              </a:gs>
              <a:gs pos="100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rot="18900000" flipV="1">
            <a:off x="927369" y="5715587"/>
            <a:ext cx="1317411" cy="75233"/>
          </a:xfrm>
          <a:prstGeom prst="ellipse">
            <a:avLst/>
          </a:prstGeom>
          <a:gradFill>
            <a:gsLst>
              <a:gs pos="0">
                <a:schemeClr val="accent1">
                  <a:lumMod val="5000"/>
                  <a:lumOff val="95000"/>
                </a:schemeClr>
              </a:gs>
              <a:gs pos="100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11815" y="1043324"/>
            <a:ext cx="1267002" cy="1267002"/>
          </a:xfrm>
          <a:prstGeom prst="rect">
            <a:avLst/>
          </a:prstGeom>
        </p:spPr>
      </p:pic>
    </p:spTree>
    <p:extLst>
      <p:ext uri="{BB962C8B-B14F-4D97-AF65-F5344CB8AC3E}">
        <p14:creationId xmlns:p14="http://schemas.microsoft.com/office/powerpoint/2010/main" val="1864534937"/>
      </p:ext>
    </p:extLst>
  </p:cSld>
  <p:clrMapOvr>
    <a:masterClrMapping/>
  </p:clrMapOvr>
  <mc:AlternateContent xmlns:mc="http://schemas.openxmlformats.org/markup-compatibility/2006" xmlns:p14="http://schemas.microsoft.com/office/powerpoint/2010/main">
    <mc:Choice Requires="p14">
      <p:transition spd="slow" p14:dur="1400" advTm="4822">
        <p14:ripple/>
      </p:transition>
    </mc:Choice>
    <mc:Fallback xmlns="">
      <p:transition spd="slow" advTm="482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850"/>
                            </p:stCondLst>
                            <p:childTnLst>
                              <p:par>
                                <p:cTn id="12" presetID="22" presetClass="entr" presetSubtype="8"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par>
                                <p:cTn id="15" presetID="2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right)">
                                      <p:cBhvr>
                                        <p:cTn id="17" dur="500"/>
                                        <p:tgtEl>
                                          <p:spTgt spid="6"/>
                                        </p:tgtEl>
                                      </p:cBhvr>
                                    </p:animEffect>
                                  </p:childTnLst>
                                </p:cTn>
                              </p:par>
                            </p:childTnLst>
                          </p:cTn>
                        </p:par>
                        <p:par>
                          <p:cTn id="18" fill="hold">
                            <p:stCondLst>
                              <p:cond delay="1350"/>
                            </p:stCondLst>
                            <p:childTnLst>
                              <p:par>
                                <p:cTn id="19" presetID="12" presetClass="entr" presetSubtype="4" fill="hold" grpId="0" nodeType="afterEffect">
                                  <p:stCondLst>
                                    <p:cond delay="0"/>
                                  </p:stCondLst>
                                  <p:iterate type="lt">
                                    <p:tmPct val="10000"/>
                                  </p:iterate>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p:tgtEl>
                                          <p:spTgt spid="7"/>
                                        </p:tgtEl>
                                        <p:attrNameLst>
                                          <p:attrName>ppt_y</p:attrName>
                                        </p:attrNameLst>
                                      </p:cBhvr>
                                      <p:tavLst>
                                        <p:tav tm="0">
                                          <p:val>
                                            <p:strVal val="#ppt_y+#ppt_h*1.125000"/>
                                          </p:val>
                                        </p:tav>
                                        <p:tav tm="100000">
                                          <p:val>
                                            <p:strVal val="#ppt_y"/>
                                          </p:val>
                                        </p:tav>
                                      </p:tavLst>
                                    </p:anim>
                                    <p:animEffect transition="in" filter="wipe(up)">
                                      <p:cBhvr>
                                        <p:cTn id="22" dur="500"/>
                                        <p:tgtEl>
                                          <p:spTgt spid="7"/>
                                        </p:tgtEl>
                                      </p:cBhvr>
                                    </p:animEffect>
                                  </p:childTnLst>
                                </p:cTn>
                              </p:par>
                            </p:childTnLst>
                          </p:cTn>
                        </p:par>
                        <p:par>
                          <p:cTn id="23" fill="hold">
                            <p:stCondLst>
                              <p:cond delay="2000"/>
                            </p:stCondLst>
                            <p:childTnLst>
                              <p:par>
                                <p:cTn id="24" presetID="2" presetClass="entr" presetSubtype="3" decel="100000"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250" fill="hold"/>
                                        <p:tgtEl>
                                          <p:spTgt spid="9"/>
                                        </p:tgtEl>
                                        <p:attrNameLst>
                                          <p:attrName>ppt_x</p:attrName>
                                        </p:attrNameLst>
                                      </p:cBhvr>
                                      <p:tavLst>
                                        <p:tav tm="0">
                                          <p:val>
                                            <p:strVal val="1+#ppt_w/2"/>
                                          </p:val>
                                        </p:tav>
                                        <p:tav tm="100000">
                                          <p:val>
                                            <p:strVal val="#ppt_x"/>
                                          </p:val>
                                        </p:tav>
                                      </p:tavLst>
                                    </p:anim>
                                    <p:anim calcmode="lin" valueType="num">
                                      <p:cBhvr additive="base">
                                        <p:cTn id="27" dur="250" fill="hold"/>
                                        <p:tgtEl>
                                          <p:spTgt spid="9"/>
                                        </p:tgtEl>
                                        <p:attrNameLst>
                                          <p:attrName>ppt_y</p:attrName>
                                        </p:attrNameLst>
                                      </p:cBhvr>
                                      <p:tavLst>
                                        <p:tav tm="0">
                                          <p:val>
                                            <p:strVal val="0-#ppt_h/2"/>
                                          </p:val>
                                        </p:tav>
                                        <p:tav tm="100000">
                                          <p:val>
                                            <p:strVal val="#ppt_y"/>
                                          </p:val>
                                        </p:tav>
                                      </p:tavLst>
                                    </p:anim>
                                  </p:childTnLst>
                                </p:cTn>
                              </p:par>
                            </p:childTnLst>
                          </p:cTn>
                        </p:par>
                        <p:par>
                          <p:cTn id="28" fill="hold">
                            <p:stCondLst>
                              <p:cond delay="2250"/>
                            </p:stCondLst>
                            <p:childTnLst>
                              <p:par>
                                <p:cTn id="29" presetID="2" presetClass="entr" presetSubtype="3" decel="10000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250" fill="hold"/>
                                        <p:tgtEl>
                                          <p:spTgt spid="10"/>
                                        </p:tgtEl>
                                        <p:attrNameLst>
                                          <p:attrName>ppt_x</p:attrName>
                                        </p:attrNameLst>
                                      </p:cBhvr>
                                      <p:tavLst>
                                        <p:tav tm="0">
                                          <p:val>
                                            <p:strVal val="1+#ppt_w/2"/>
                                          </p:val>
                                        </p:tav>
                                        <p:tav tm="100000">
                                          <p:val>
                                            <p:strVal val="#ppt_x"/>
                                          </p:val>
                                        </p:tav>
                                      </p:tavLst>
                                    </p:anim>
                                    <p:anim calcmode="lin" valueType="num">
                                      <p:cBhvr additive="base">
                                        <p:cTn id="32" dur="250" fill="hold"/>
                                        <p:tgtEl>
                                          <p:spTgt spid="10"/>
                                        </p:tgtEl>
                                        <p:attrNameLst>
                                          <p:attrName>ppt_y</p:attrName>
                                        </p:attrNameLst>
                                      </p:cBhvr>
                                      <p:tavLst>
                                        <p:tav tm="0">
                                          <p:val>
                                            <p:strVal val="0-#ppt_h/2"/>
                                          </p:val>
                                        </p:tav>
                                        <p:tav tm="100000">
                                          <p:val>
                                            <p:strVal val="#ppt_y"/>
                                          </p:val>
                                        </p:tav>
                                      </p:tavLst>
                                    </p:anim>
                                  </p:childTnLst>
                                </p:cTn>
                              </p:par>
                            </p:childTnLst>
                          </p:cTn>
                        </p:par>
                        <p:par>
                          <p:cTn id="33" fill="hold">
                            <p:stCondLst>
                              <p:cond delay="2500"/>
                            </p:stCondLst>
                            <p:childTnLst>
                              <p:par>
                                <p:cTn id="34" presetID="2" presetClass="entr" presetSubtype="3" decel="100000"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250" fill="hold"/>
                                        <p:tgtEl>
                                          <p:spTgt spid="11"/>
                                        </p:tgtEl>
                                        <p:attrNameLst>
                                          <p:attrName>ppt_x</p:attrName>
                                        </p:attrNameLst>
                                      </p:cBhvr>
                                      <p:tavLst>
                                        <p:tav tm="0">
                                          <p:val>
                                            <p:strVal val="1+#ppt_w/2"/>
                                          </p:val>
                                        </p:tav>
                                        <p:tav tm="100000">
                                          <p:val>
                                            <p:strVal val="#ppt_x"/>
                                          </p:val>
                                        </p:tav>
                                      </p:tavLst>
                                    </p:anim>
                                    <p:anim calcmode="lin" valueType="num">
                                      <p:cBhvr additive="base">
                                        <p:cTn id="37" dur="250" fill="hold"/>
                                        <p:tgtEl>
                                          <p:spTgt spid="11"/>
                                        </p:tgtEl>
                                        <p:attrNameLst>
                                          <p:attrName>ppt_y</p:attrName>
                                        </p:attrNameLst>
                                      </p:cBhvr>
                                      <p:tavLst>
                                        <p:tav tm="0">
                                          <p:val>
                                            <p:strVal val="0-#ppt_h/2"/>
                                          </p:val>
                                        </p:tav>
                                        <p:tav tm="100000">
                                          <p:val>
                                            <p:strVal val="#ppt_y"/>
                                          </p:val>
                                        </p:tav>
                                      </p:tavLst>
                                    </p:anim>
                                  </p:childTnLst>
                                </p:cTn>
                              </p:par>
                            </p:childTnLst>
                          </p:cTn>
                        </p:par>
                        <p:par>
                          <p:cTn id="38" fill="hold">
                            <p:stCondLst>
                              <p:cond delay="2750"/>
                            </p:stCondLst>
                            <p:childTnLst>
                              <p:par>
                                <p:cTn id="39" presetID="49" presetClass="entr" presetSubtype="0" decel="100000" fill="hold"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anim calcmode="lin" valueType="num">
                                      <p:cBhvr>
                                        <p:cTn id="43" dur="500" fill="hold"/>
                                        <p:tgtEl>
                                          <p:spTgt spid="12"/>
                                        </p:tgtEl>
                                        <p:attrNameLst>
                                          <p:attrName>style.rotation</p:attrName>
                                        </p:attrNameLst>
                                      </p:cBhvr>
                                      <p:tavLst>
                                        <p:tav tm="0">
                                          <p:val>
                                            <p:fltVal val="360"/>
                                          </p:val>
                                        </p:tav>
                                        <p:tav tm="100000">
                                          <p:val>
                                            <p:fltVal val="0"/>
                                          </p:val>
                                        </p:tav>
                                      </p:tavLst>
                                    </p:anim>
                                    <p:animEffect transition="in" filter="fade">
                                      <p:cBhvr>
                                        <p:cTn id="4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9" grpId="0" animBg="1"/>
      <p:bldP spid="10" grpId="0" animBg="1"/>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23735" y="167773"/>
            <a:ext cx="3327742" cy="523220"/>
          </a:xfrm>
          <a:prstGeom prst="rect">
            <a:avLst/>
          </a:prstGeom>
          <a:noFill/>
        </p:spPr>
        <p:txBody>
          <a:bodyPr vert="horz"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添 加 标 题 内 容</a:t>
            </a:r>
          </a:p>
        </p:txBody>
      </p:sp>
      <p:cxnSp>
        <p:nvCxnSpPr>
          <p:cNvPr id="5" name="直接连接符 4"/>
          <p:cNvCxnSpPr/>
          <p:nvPr/>
        </p:nvCxnSpPr>
        <p:spPr>
          <a:xfrm>
            <a:off x="653143" y="792593"/>
            <a:ext cx="11030857" cy="0"/>
          </a:xfrm>
          <a:prstGeom prst="line">
            <a:avLst/>
          </a:prstGeom>
          <a:ln w="3175">
            <a:solidFill>
              <a:schemeClr val="tx1">
                <a:lumMod val="50000"/>
                <a:lumOff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 name="菱形 6"/>
          <p:cNvSpPr/>
          <p:nvPr/>
        </p:nvSpPr>
        <p:spPr>
          <a:xfrm>
            <a:off x="653144" y="197155"/>
            <a:ext cx="464456" cy="464456"/>
          </a:xfrm>
          <a:prstGeom prst="diamond">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3143" y="1613996"/>
            <a:ext cx="6617014" cy="4411342"/>
          </a:xfrm>
          <a:prstGeom prst="rect">
            <a:avLst/>
          </a:prstGeom>
        </p:spPr>
      </p:pic>
      <p:sp>
        <p:nvSpPr>
          <p:cNvPr id="4" name="矩形 3"/>
          <p:cNvSpPr/>
          <p:nvPr/>
        </p:nvSpPr>
        <p:spPr>
          <a:xfrm>
            <a:off x="6535711" y="2938071"/>
            <a:ext cx="2008682" cy="20986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7700119" y="3588835"/>
            <a:ext cx="1415772"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添加标题</a:t>
            </a:r>
          </a:p>
        </p:txBody>
      </p:sp>
      <p:sp>
        <p:nvSpPr>
          <p:cNvPr id="9" name="矩形 8"/>
          <p:cNvSpPr/>
          <p:nvPr/>
        </p:nvSpPr>
        <p:spPr>
          <a:xfrm>
            <a:off x="7700119" y="4050500"/>
            <a:ext cx="3692406" cy="461665"/>
          </a:xfrm>
          <a:prstGeom prst="rect">
            <a:avLst/>
          </a:prstGeom>
        </p:spPr>
        <p:txBody>
          <a:bodyPr wrap="square">
            <a:spAutoFit/>
          </a:bodyPr>
          <a:lstStyle/>
          <a:p>
            <a:pPr>
              <a:lnSpc>
                <a:spcPct val="150000"/>
              </a:lnSpc>
            </a:pPr>
            <a:r>
              <a:rPr lang="zh-CN" altLang="en-US" sz="1600" dirty="0" smtClean="0">
                <a:solidFill>
                  <a:schemeClr val="bg1"/>
                </a:solidFill>
                <a:latin typeface="微软雅黑" panose="020B0503020204020204" pitchFamily="34" charset="-122"/>
                <a:ea typeface="微软雅黑" panose="020B0503020204020204" pitchFamily="34" charset="-122"/>
              </a:rPr>
              <a:t>点击添加文字文本点击添加文字文本</a:t>
            </a:r>
            <a:endParaRPr lang="zh-CN" altLang="en-US" sz="1600"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7854846" y="5385740"/>
            <a:ext cx="854439"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12" name="Group 9"/>
          <p:cNvGrpSpPr/>
          <p:nvPr/>
        </p:nvGrpSpPr>
        <p:grpSpPr>
          <a:xfrm flipH="1">
            <a:off x="8183923" y="5601916"/>
            <a:ext cx="224082" cy="221155"/>
            <a:chOff x="4328868" y="5502988"/>
            <a:chExt cx="500307" cy="493774"/>
          </a:xfrm>
        </p:grpSpPr>
        <p:sp>
          <p:nvSpPr>
            <p:cNvPr id="13" name="Freeform 10">
              <a:hlinkClick r:id="" action="ppaction://hlinkshowjump?jump=nextslide"/>
            </p:cNvPr>
            <p:cNvSpPr>
              <a:spLocks/>
            </p:cNvSpPr>
            <p:nvPr/>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endParaRPr lang="id-ID"/>
            </a:p>
          </p:txBody>
        </p:sp>
        <p:sp>
          <p:nvSpPr>
            <p:cNvPr id="14" name="Freeform 11">
              <a:hlinkClick r:id="" action="ppaction://hlinkshowjump?jump=nextslide"/>
            </p:cNvPr>
            <p:cNvSpPr>
              <a:spLocks noEditPoints="1"/>
            </p:cNvSpPr>
            <p:nvPr/>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endParaRPr lang="id-ID"/>
            </a:p>
          </p:txBody>
        </p:sp>
      </p:grpSp>
      <p:grpSp>
        <p:nvGrpSpPr>
          <p:cNvPr id="15" name="Group 5"/>
          <p:cNvGrpSpPr/>
          <p:nvPr/>
        </p:nvGrpSpPr>
        <p:grpSpPr>
          <a:xfrm>
            <a:off x="7855194" y="5601916"/>
            <a:ext cx="224082" cy="221155"/>
            <a:chOff x="4328868" y="5502988"/>
            <a:chExt cx="500307" cy="493774"/>
          </a:xfrm>
        </p:grpSpPr>
        <p:sp>
          <p:nvSpPr>
            <p:cNvPr id="16" name="Freeform 7">
              <a:hlinkClick r:id="" action="ppaction://hlinkshowjump?jump=previousslide"/>
            </p:cNvPr>
            <p:cNvSpPr>
              <a:spLocks/>
            </p:cNvSpPr>
            <p:nvPr/>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endParaRPr lang="id-ID"/>
            </a:p>
          </p:txBody>
        </p:sp>
        <p:sp>
          <p:nvSpPr>
            <p:cNvPr id="17" name="Freeform 8">
              <a:hlinkClick r:id="" action="ppaction://hlinkshowjump?jump=previousslide"/>
            </p:cNvPr>
            <p:cNvSpPr>
              <a:spLocks noEditPoints="1"/>
            </p:cNvSpPr>
            <p:nvPr/>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endParaRPr lang="id-ID"/>
            </a:p>
          </p:txBody>
        </p:sp>
      </p:grpSp>
    </p:spTree>
    <p:extLst>
      <p:ext uri="{BB962C8B-B14F-4D97-AF65-F5344CB8AC3E}">
        <p14:creationId xmlns:p14="http://schemas.microsoft.com/office/powerpoint/2010/main" val="1147509087"/>
      </p:ext>
    </p:extLst>
  </p:cSld>
  <p:clrMapOvr>
    <a:masterClrMapping/>
  </p:clrMapOvr>
  <mc:AlternateContent xmlns:mc="http://schemas.openxmlformats.org/markup-compatibility/2006" xmlns:p14="http://schemas.microsoft.com/office/powerpoint/2010/main">
    <mc:Choice Requires="p14">
      <p:transition spd="slow" p14:dur="1200" advTm="4989">
        <p14:prism/>
      </p:transition>
    </mc:Choice>
    <mc:Fallback xmlns="">
      <p:transition spd="slow" advTm="498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childTnLst>
                          </p:cTn>
                        </p:par>
                        <p:par>
                          <p:cTn id="19" fill="hold">
                            <p:stCondLst>
                              <p:cond delay="1000"/>
                            </p:stCondLst>
                            <p:childTnLst>
                              <p:par>
                                <p:cTn id="20" presetID="12" presetClass="entr" presetSubtype="4" fill="hold" grpId="0" nodeType="after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p:tgtEl>
                                          <p:spTgt spid="9"/>
                                        </p:tgtEl>
                                        <p:attrNameLst>
                                          <p:attrName>ppt_y</p:attrName>
                                        </p:attrNameLst>
                                      </p:cBhvr>
                                      <p:tavLst>
                                        <p:tav tm="0">
                                          <p:val>
                                            <p:strVal val="#ppt_y+#ppt_h*1.125000"/>
                                          </p:val>
                                        </p:tav>
                                        <p:tav tm="100000">
                                          <p:val>
                                            <p:strVal val="#ppt_y"/>
                                          </p:val>
                                        </p:tav>
                                      </p:tavLst>
                                    </p:anim>
                                    <p:animEffect transition="in" filter="wipe(up)">
                                      <p:cBhvr>
                                        <p:cTn id="23" dur="500"/>
                                        <p:tgtEl>
                                          <p:spTgt spid="9"/>
                                        </p:tgtEl>
                                      </p:cBhvr>
                                    </p:animEffect>
                                  </p:childTnLst>
                                </p:cTn>
                              </p:par>
                            </p:childTnLst>
                          </p:cTn>
                        </p:par>
                        <p:par>
                          <p:cTn id="24" fill="hold">
                            <p:stCondLst>
                              <p:cond delay="2250"/>
                            </p:stCondLst>
                            <p:childTnLst>
                              <p:par>
                                <p:cTn id="25" presetID="22" presetClass="entr" presetSubtype="8"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par>
                          <p:cTn id="28" fill="hold">
                            <p:stCondLst>
                              <p:cond delay="2750"/>
                            </p:stCondLst>
                            <p:childTnLst>
                              <p:par>
                                <p:cTn id="29" presetID="10"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23735" y="240344"/>
            <a:ext cx="3327742" cy="523220"/>
          </a:xfrm>
          <a:prstGeom prst="rect">
            <a:avLst/>
          </a:prstGeom>
          <a:noFill/>
        </p:spPr>
        <p:txBody>
          <a:bodyPr vert="horz"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添 加 标 题 内 容</a:t>
            </a:r>
          </a:p>
        </p:txBody>
      </p:sp>
      <p:cxnSp>
        <p:nvCxnSpPr>
          <p:cNvPr id="5" name="直接连接符 4"/>
          <p:cNvCxnSpPr/>
          <p:nvPr/>
        </p:nvCxnSpPr>
        <p:spPr>
          <a:xfrm>
            <a:off x="653143" y="865164"/>
            <a:ext cx="11030857" cy="0"/>
          </a:xfrm>
          <a:prstGeom prst="line">
            <a:avLst/>
          </a:prstGeom>
          <a:ln w="3175">
            <a:solidFill>
              <a:schemeClr val="tx1">
                <a:lumMod val="50000"/>
                <a:lumOff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 name="菱形 6"/>
          <p:cNvSpPr/>
          <p:nvPr/>
        </p:nvSpPr>
        <p:spPr>
          <a:xfrm>
            <a:off x="653144" y="269726"/>
            <a:ext cx="464456" cy="464456"/>
          </a:xfrm>
          <a:prstGeom prst="diamond">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885372" y="2293257"/>
            <a:ext cx="1901372" cy="1901372"/>
            <a:chOff x="1436914" y="2293257"/>
            <a:chExt cx="1901372" cy="1901372"/>
          </a:xfrm>
        </p:grpSpPr>
        <p:sp>
          <p:nvSpPr>
            <p:cNvPr id="8" name="椭圆 7"/>
            <p:cNvSpPr/>
            <p:nvPr/>
          </p:nvSpPr>
          <p:spPr>
            <a:xfrm>
              <a:off x="1436914" y="2293257"/>
              <a:ext cx="1901372" cy="19013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不完整圆 9"/>
            <p:cNvSpPr/>
            <p:nvPr/>
          </p:nvSpPr>
          <p:spPr>
            <a:xfrm>
              <a:off x="1436914" y="2293257"/>
              <a:ext cx="1901372" cy="1901372"/>
            </a:xfrm>
            <a:prstGeom prst="pie">
              <a:avLst>
                <a:gd name="adj1" fmla="val 5548481"/>
                <a:gd name="adj2" fmla="val 2155602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椭圆 8"/>
            <p:cNvSpPr/>
            <p:nvPr/>
          </p:nvSpPr>
          <p:spPr>
            <a:xfrm>
              <a:off x="1828800" y="2685143"/>
              <a:ext cx="1117600" cy="111760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75%</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3726334" y="2293257"/>
            <a:ext cx="1901372" cy="1901372"/>
            <a:chOff x="4034972" y="2293257"/>
            <a:chExt cx="1901372" cy="1901372"/>
          </a:xfrm>
        </p:grpSpPr>
        <p:sp>
          <p:nvSpPr>
            <p:cNvPr id="11" name="椭圆 10"/>
            <p:cNvSpPr/>
            <p:nvPr/>
          </p:nvSpPr>
          <p:spPr>
            <a:xfrm>
              <a:off x="4034972" y="2293257"/>
              <a:ext cx="1901372" cy="19013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 name="不完整圆 11"/>
            <p:cNvSpPr/>
            <p:nvPr/>
          </p:nvSpPr>
          <p:spPr>
            <a:xfrm>
              <a:off x="4034972" y="2293257"/>
              <a:ext cx="1901372" cy="1901372"/>
            </a:xfrm>
            <a:prstGeom prst="pie">
              <a:avLst>
                <a:gd name="adj1" fmla="val 1803021"/>
                <a:gd name="adj2" fmla="val 2155602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椭圆 12"/>
            <p:cNvSpPr/>
            <p:nvPr/>
          </p:nvSpPr>
          <p:spPr>
            <a:xfrm>
              <a:off x="4426858" y="2685143"/>
              <a:ext cx="1117600" cy="111760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90%</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6567296" y="2293257"/>
            <a:ext cx="1901372" cy="1901372"/>
            <a:chOff x="6633030" y="2293257"/>
            <a:chExt cx="1901372" cy="1901372"/>
          </a:xfrm>
        </p:grpSpPr>
        <p:sp>
          <p:nvSpPr>
            <p:cNvPr id="14" name="椭圆 13"/>
            <p:cNvSpPr/>
            <p:nvPr/>
          </p:nvSpPr>
          <p:spPr>
            <a:xfrm>
              <a:off x="6633030" y="2293257"/>
              <a:ext cx="1901372" cy="19013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 name="不完整圆 14"/>
            <p:cNvSpPr/>
            <p:nvPr/>
          </p:nvSpPr>
          <p:spPr>
            <a:xfrm>
              <a:off x="6633030" y="2293257"/>
              <a:ext cx="1901372" cy="1901372"/>
            </a:xfrm>
            <a:prstGeom prst="pie">
              <a:avLst>
                <a:gd name="adj1" fmla="val 3143260"/>
                <a:gd name="adj2" fmla="val 2155602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6" name="椭圆 15"/>
            <p:cNvSpPr/>
            <p:nvPr/>
          </p:nvSpPr>
          <p:spPr>
            <a:xfrm>
              <a:off x="7024916" y="2685143"/>
              <a:ext cx="1117600" cy="111760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80%</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9408257" y="2293257"/>
            <a:ext cx="1901372" cy="1901372"/>
            <a:chOff x="9231088" y="2293257"/>
            <a:chExt cx="1901372" cy="1901372"/>
          </a:xfrm>
        </p:grpSpPr>
        <p:sp>
          <p:nvSpPr>
            <p:cNvPr id="17" name="椭圆 16"/>
            <p:cNvSpPr/>
            <p:nvPr/>
          </p:nvSpPr>
          <p:spPr>
            <a:xfrm>
              <a:off x="9231088" y="2293257"/>
              <a:ext cx="1901372" cy="19013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不完整圆 17"/>
            <p:cNvSpPr/>
            <p:nvPr/>
          </p:nvSpPr>
          <p:spPr>
            <a:xfrm>
              <a:off x="9231088" y="2293257"/>
              <a:ext cx="1901372" cy="1901372"/>
            </a:xfrm>
            <a:prstGeom prst="pie">
              <a:avLst>
                <a:gd name="adj1" fmla="val 10678235"/>
                <a:gd name="adj2" fmla="val 2155602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椭圆 18"/>
            <p:cNvSpPr/>
            <p:nvPr/>
          </p:nvSpPr>
          <p:spPr>
            <a:xfrm>
              <a:off x="9622974" y="2685143"/>
              <a:ext cx="1117600" cy="111760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50%</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796787" y="4702629"/>
            <a:ext cx="2078542" cy="870931"/>
            <a:chOff x="796787" y="4702629"/>
            <a:chExt cx="2078542" cy="870931"/>
          </a:xfrm>
        </p:grpSpPr>
        <p:sp>
          <p:nvSpPr>
            <p:cNvPr id="26" name="文本框 25"/>
            <p:cNvSpPr txBox="1"/>
            <p:nvPr/>
          </p:nvSpPr>
          <p:spPr>
            <a:xfrm>
              <a:off x="1128172" y="4702629"/>
              <a:ext cx="1415772"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添加标题</a:t>
              </a:r>
            </a:p>
          </p:txBody>
        </p:sp>
        <p:sp>
          <p:nvSpPr>
            <p:cNvPr id="27" name="矩形 26"/>
            <p:cNvSpPr/>
            <p:nvPr/>
          </p:nvSpPr>
          <p:spPr>
            <a:xfrm>
              <a:off x="796787" y="5236865"/>
              <a:ext cx="2078542" cy="336695"/>
            </a:xfrm>
            <a:prstGeom prst="rect">
              <a:avLst/>
            </a:prstGeom>
          </p:spPr>
          <p:txBody>
            <a:bodyPr wrap="square">
              <a:spAutoFit/>
            </a:bodyPr>
            <a:lstStyle/>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点击添加文字文本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3637749" y="4702629"/>
            <a:ext cx="2078542" cy="903568"/>
            <a:chOff x="3637749" y="4702629"/>
            <a:chExt cx="2078542" cy="903568"/>
          </a:xfrm>
        </p:grpSpPr>
        <p:sp>
          <p:nvSpPr>
            <p:cNvPr id="28" name="文本框 27"/>
            <p:cNvSpPr txBox="1"/>
            <p:nvPr/>
          </p:nvSpPr>
          <p:spPr>
            <a:xfrm>
              <a:off x="3969134" y="4702629"/>
              <a:ext cx="1415772"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添加标题</a:t>
              </a:r>
            </a:p>
          </p:txBody>
        </p:sp>
        <p:sp>
          <p:nvSpPr>
            <p:cNvPr id="29" name="矩形 28"/>
            <p:cNvSpPr/>
            <p:nvPr/>
          </p:nvSpPr>
          <p:spPr>
            <a:xfrm>
              <a:off x="3637749" y="5236865"/>
              <a:ext cx="2078542" cy="369332"/>
            </a:xfrm>
            <a:prstGeom prst="rect">
              <a:avLst/>
            </a:prstGeom>
          </p:spPr>
          <p:txBody>
            <a:bodyPr wrap="square">
              <a:spAutoFit/>
            </a:bodyPr>
            <a:lstStyle/>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点击添加文字文本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6478711" y="4702629"/>
            <a:ext cx="2078542" cy="870931"/>
            <a:chOff x="6478711" y="4702629"/>
            <a:chExt cx="2078542" cy="870931"/>
          </a:xfrm>
        </p:grpSpPr>
        <p:sp>
          <p:nvSpPr>
            <p:cNvPr id="30" name="文本框 29"/>
            <p:cNvSpPr txBox="1"/>
            <p:nvPr/>
          </p:nvSpPr>
          <p:spPr>
            <a:xfrm>
              <a:off x="6810096" y="4702629"/>
              <a:ext cx="1415772"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添加标题</a:t>
              </a:r>
            </a:p>
          </p:txBody>
        </p:sp>
        <p:sp>
          <p:nvSpPr>
            <p:cNvPr id="31" name="矩形 30"/>
            <p:cNvSpPr/>
            <p:nvPr/>
          </p:nvSpPr>
          <p:spPr>
            <a:xfrm>
              <a:off x="6478711" y="5236865"/>
              <a:ext cx="2078542" cy="336695"/>
            </a:xfrm>
            <a:prstGeom prst="rect">
              <a:avLst/>
            </a:prstGeom>
          </p:spPr>
          <p:txBody>
            <a:bodyPr wrap="square">
              <a:spAutoFit/>
            </a:bodyPr>
            <a:lstStyle/>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点击添加文字文本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9319672" y="4702629"/>
            <a:ext cx="2078542" cy="870931"/>
            <a:chOff x="9319672" y="4702629"/>
            <a:chExt cx="2078542" cy="870931"/>
          </a:xfrm>
        </p:grpSpPr>
        <p:sp>
          <p:nvSpPr>
            <p:cNvPr id="32" name="文本框 31"/>
            <p:cNvSpPr txBox="1"/>
            <p:nvPr/>
          </p:nvSpPr>
          <p:spPr>
            <a:xfrm>
              <a:off x="9651057" y="4702629"/>
              <a:ext cx="1415772"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添加标题</a:t>
              </a:r>
            </a:p>
          </p:txBody>
        </p:sp>
        <p:sp>
          <p:nvSpPr>
            <p:cNvPr id="33" name="矩形 32"/>
            <p:cNvSpPr/>
            <p:nvPr/>
          </p:nvSpPr>
          <p:spPr>
            <a:xfrm>
              <a:off x="9319672" y="5236865"/>
              <a:ext cx="2078542" cy="336695"/>
            </a:xfrm>
            <a:prstGeom prst="rect">
              <a:avLst/>
            </a:prstGeom>
          </p:spPr>
          <p:txBody>
            <a:bodyPr wrap="square">
              <a:spAutoFit/>
            </a:bodyPr>
            <a:lstStyle/>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点击添加文字文本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154493622"/>
      </p:ext>
    </p:extLst>
  </p:cSld>
  <p:clrMapOvr>
    <a:masterClrMapping/>
  </p:clrMapOvr>
  <p:transition spd="slow" advTm="3273">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par>
                                <p:cTn id="10" presetID="53" presetClass="entr" presetSubtype="16" fill="hold" nodeType="withEffect">
                                  <p:stCondLst>
                                    <p:cond delay="25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par>
                                <p:cTn id="15" presetID="53" presetClass="entr" presetSubtype="16" fill="hold" nodeType="withEffect">
                                  <p:stCondLst>
                                    <p:cond delay="50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par>
                                <p:cTn id="20" presetID="53" presetClass="entr" presetSubtype="16" fill="hold" nodeType="withEffect">
                                  <p:stCondLst>
                                    <p:cond delay="750"/>
                                  </p:stCondLst>
                                  <p:childTnLst>
                                    <p:set>
                                      <p:cBhvr>
                                        <p:cTn id="21" dur="1" fill="hold">
                                          <p:stCondLst>
                                            <p:cond delay="0"/>
                                          </p:stCondLst>
                                        </p:cTn>
                                        <p:tgtEl>
                                          <p:spTgt spid="23"/>
                                        </p:tgtEl>
                                        <p:attrNameLst>
                                          <p:attrName>style.visibility</p:attrName>
                                        </p:attrNameLst>
                                      </p:cBhvr>
                                      <p:to>
                                        <p:strVal val="visible"/>
                                      </p:to>
                                    </p:set>
                                    <p:anim calcmode="lin" valueType="num">
                                      <p:cBhvr>
                                        <p:cTn id="22" dur="500" fill="hold"/>
                                        <p:tgtEl>
                                          <p:spTgt spid="23"/>
                                        </p:tgtEl>
                                        <p:attrNameLst>
                                          <p:attrName>ppt_w</p:attrName>
                                        </p:attrNameLst>
                                      </p:cBhvr>
                                      <p:tavLst>
                                        <p:tav tm="0">
                                          <p:val>
                                            <p:fltVal val="0"/>
                                          </p:val>
                                        </p:tav>
                                        <p:tav tm="100000">
                                          <p:val>
                                            <p:strVal val="#ppt_w"/>
                                          </p:val>
                                        </p:tav>
                                      </p:tavLst>
                                    </p:anim>
                                    <p:anim calcmode="lin" valueType="num">
                                      <p:cBhvr>
                                        <p:cTn id="23" dur="500" fill="hold"/>
                                        <p:tgtEl>
                                          <p:spTgt spid="23"/>
                                        </p:tgtEl>
                                        <p:attrNameLst>
                                          <p:attrName>ppt_h</p:attrName>
                                        </p:attrNameLst>
                                      </p:cBhvr>
                                      <p:tavLst>
                                        <p:tav tm="0">
                                          <p:val>
                                            <p:fltVal val="0"/>
                                          </p:val>
                                        </p:tav>
                                        <p:tav tm="100000">
                                          <p:val>
                                            <p:strVal val="#ppt_h"/>
                                          </p:val>
                                        </p:tav>
                                      </p:tavLst>
                                    </p:anim>
                                    <p:animEffect transition="in" filter="fade">
                                      <p:cBhvr>
                                        <p:cTn id="24" dur="500"/>
                                        <p:tgtEl>
                                          <p:spTgt spid="23"/>
                                        </p:tgtEl>
                                      </p:cBhvr>
                                    </p:animEffect>
                                  </p:childTnLst>
                                </p:cTn>
                              </p:par>
                            </p:childTnLst>
                          </p:cTn>
                        </p:par>
                        <p:par>
                          <p:cTn id="25" fill="hold">
                            <p:stCondLst>
                              <p:cond delay="1250"/>
                            </p:stCondLst>
                            <p:childTnLst>
                              <p:par>
                                <p:cTn id="26" presetID="2" presetClass="entr" presetSubtype="4" decel="100000"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fill="hold"/>
                                        <p:tgtEl>
                                          <p:spTgt spid="3"/>
                                        </p:tgtEl>
                                        <p:attrNameLst>
                                          <p:attrName>ppt_x</p:attrName>
                                        </p:attrNameLst>
                                      </p:cBhvr>
                                      <p:tavLst>
                                        <p:tav tm="0">
                                          <p:val>
                                            <p:strVal val="#ppt_x"/>
                                          </p:val>
                                        </p:tav>
                                        <p:tav tm="100000">
                                          <p:val>
                                            <p:strVal val="#ppt_x"/>
                                          </p:val>
                                        </p:tav>
                                      </p:tavLst>
                                    </p:anim>
                                    <p:anim calcmode="lin" valueType="num">
                                      <p:cBhvr additive="base">
                                        <p:cTn id="29" dur="500" fill="hold"/>
                                        <p:tgtEl>
                                          <p:spTgt spid="3"/>
                                        </p:tgtEl>
                                        <p:attrNameLst>
                                          <p:attrName>ppt_y</p:attrName>
                                        </p:attrNameLst>
                                      </p:cBhvr>
                                      <p:tavLst>
                                        <p:tav tm="0">
                                          <p:val>
                                            <p:strVal val="1+#ppt_h/2"/>
                                          </p:val>
                                        </p:tav>
                                        <p:tav tm="100000">
                                          <p:val>
                                            <p:strVal val="#ppt_y"/>
                                          </p:val>
                                        </p:tav>
                                      </p:tavLst>
                                    </p:anim>
                                  </p:childTnLst>
                                </p:cTn>
                              </p:par>
                              <p:par>
                                <p:cTn id="30" presetID="2" presetClass="entr" presetSubtype="4" decel="100000" fill="hold" nodeType="withEffect">
                                  <p:stCondLst>
                                    <p:cond delay="25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fill="hold"/>
                                        <p:tgtEl>
                                          <p:spTgt spid="4"/>
                                        </p:tgtEl>
                                        <p:attrNameLst>
                                          <p:attrName>ppt_x</p:attrName>
                                        </p:attrNameLst>
                                      </p:cBhvr>
                                      <p:tavLst>
                                        <p:tav tm="0">
                                          <p:val>
                                            <p:strVal val="#ppt_x"/>
                                          </p:val>
                                        </p:tav>
                                        <p:tav tm="100000">
                                          <p:val>
                                            <p:strVal val="#ppt_x"/>
                                          </p:val>
                                        </p:tav>
                                      </p:tavLst>
                                    </p:anim>
                                    <p:anim calcmode="lin" valueType="num">
                                      <p:cBhvr additive="base">
                                        <p:cTn id="33" dur="500" fill="hold"/>
                                        <p:tgtEl>
                                          <p:spTgt spid="4"/>
                                        </p:tgtEl>
                                        <p:attrNameLst>
                                          <p:attrName>ppt_y</p:attrName>
                                        </p:attrNameLst>
                                      </p:cBhvr>
                                      <p:tavLst>
                                        <p:tav tm="0">
                                          <p:val>
                                            <p:strVal val="1+#ppt_h/2"/>
                                          </p:val>
                                        </p:tav>
                                        <p:tav tm="100000">
                                          <p:val>
                                            <p:strVal val="#ppt_y"/>
                                          </p:val>
                                        </p:tav>
                                      </p:tavLst>
                                    </p:anim>
                                  </p:childTnLst>
                                </p:cTn>
                              </p:par>
                              <p:par>
                                <p:cTn id="34" presetID="2" presetClass="entr" presetSubtype="4" decel="100000" fill="hold" nodeType="withEffect">
                                  <p:stCondLst>
                                    <p:cond delay="500"/>
                                  </p:stCondLst>
                                  <p:childTnLst>
                                    <p:set>
                                      <p:cBhvr>
                                        <p:cTn id="35" dur="1" fill="hold">
                                          <p:stCondLst>
                                            <p:cond delay="0"/>
                                          </p:stCondLst>
                                        </p:cTn>
                                        <p:tgtEl>
                                          <p:spTgt spid="6"/>
                                        </p:tgtEl>
                                        <p:attrNameLst>
                                          <p:attrName>style.visibility</p:attrName>
                                        </p:attrNameLst>
                                      </p:cBhvr>
                                      <p:to>
                                        <p:strVal val="visible"/>
                                      </p:to>
                                    </p:set>
                                    <p:anim calcmode="lin" valueType="num">
                                      <p:cBhvr additive="base">
                                        <p:cTn id="36" dur="500" fill="hold"/>
                                        <p:tgtEl>
                                          <p:spTgt spid="6"/>
                                        </p:tgtEl>
                                        <p:attrNameLst>
                                          <p:attrName>ppt_x</p:attrName>
                                        </p:attrNameLst>
                                      </p:cBhvr>
                                      <p:tavLst>
                                        <p:tav tm="0">
                                          <p:val>
                                            <p:strVal val="#ppt_x"/>
                                          </p:val>
                                        </p:tav>
                                        <p:tav tm="100000">
                                          <p:val>
                                            <p:strVal val="#ppt_x"/>
                                          </p:val>
                                        </p:tav>
                                      </p:tavLst>
                                    </p:anim>
                                    <p:anim calcmode="lin" valueType="num">
                                      <p:cBhvr additive="base">
                                        <p:cTn id="37" dur="500" fill="hold"/>
                                        <p:tgtEl>
                                          <p:spTgt spid="6"/>
                                        </p:tgtEl>
                                        <p:attrNameLst>
                                          <p:attrName>ppt_y</p:attrName>
                                        </p:attrNameLst>
                                      </p:cBhvr>
                                      <p:tavLst>
                                        <p:tav tm="0">
                                          <p:val>
                                            <p:strVal val="1+#ppt_h/2"/>
                                          </p:val>
                                        </p:tav>
                                        <p:tav tm="100000">
                                          <p:val>
                                            <p:strVal val="#ppt_y"/>
                                          </p:val>
                                        </p:tav>
                                      </p:tavLst>
                                    </p:anim>
                                  </p:childTnLst>
                                </p:cTn>
                              </p:par>
                              <p:par>
                                <p:cTn id="38" presetID="2" presetClass="entr" presetSubtype="4" decel="100000" fill="hold" nodeType="withEffect">
                                  <p:stCondLst>
                                    <p:cond delay="750"/>
                                  </p:stCondLst>
                                  <p:childTnLst>
                                    <p:set>
                                      <p:cBhvr>
                                        <p:cTn id="39" dur="1" fill="hold">
                                          <p:stCondLst>
                                            <p:cond delay="0"/>
                                          </p:stCondLst>
                                        </p:cTn>
                                        <p:tgtEl>
                                          <p:spTgt spid="24"/>
                                        </p:tgtEl>
                                        <p:attrNameLst>
                                          <p:attrName>style.visibility</p:attrName>
                                        </p:attrNameLst>
                                      </p:cBhvr>
                                      <p:to>
                                        <p:strVal val="visible"/>
                                      </p:to>
                                    </p:set>
                                    <p:anim calcmode="lin" valueType="num">
                                      <p:cBhvr additive="base">
                                        <p:cTn id="40" dur="500" fill="hold"/>
                                        <p:tgtEl>
                                          <p:spTgt spid="24"/>
                                        </p:tgtEl>
                                        <p:attrNameLst>
                                          <p:attrName>ppt_x</p:attrName>
                                        </p:attrNameLst>
                                      </p:cBhvr>
                                      <p:tavLst>
                                        <p:tav tm="0">
                                          <p:val>
                                            <p:strVal val="#ppt_x"/>
                                          </p:val>
                                        </p:tav>
                                        <p:tav tm="100000">
                                          <p:val>
                                            <p:strVal val="#ppt_x"/>
                                          </p:val>
                                        </p:tav>
                                      </p:tavLst>
                                    </p:anim>
                                    <p:anim calcmode="lin" valueType="num">
                                      <p:cBhvr additive="base">
                                        <p:cTn id="41"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23735" y="167773"/>
            <a:ext cx="3327742" cy="523220"/>
          </a:xfrm>
          <a:prstGeom prst="rect">
            <a:avLst/>
          </a:prstGeom>
          <a:noFill/>
        </p:spPr>
        <p:txBody>
          <a:bodyPr vert="horz"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添 加 标 题 内 容</a:t>
            </a:r>
          </a:p>
        </p:txBody>
      </p:sp>
      <p:cxnSp>
        <p:nvCxnSpPr>
          <p:cNvPr id="5" name="直接连接符 4"/>
          <p:cNvCxnSpPr/>
          <p:nvPr/>
        </p:nvCxnSpPr>
        <p:spPr>
          <a:xfrm>
            <a:off x="653143" y="792593"/>
            <a:ext cx="11030857" cy="0"/>
          </a:xfrm>
          <a:prstGeom prst="line">
            <a:avLst/>
          </a:prstGeom>
          <a:ln w="3175">
            <a:solidFill>
              <a:schemeClr val="tx1">
                <a:lumMod val="50000"/>
                <a:lumOff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 name="菱形 6"/>
          <p:cNvSpPr/>
          <p:nvPr/>
        </p:nvSpPr>
        <p:spPr>
          <a:xfrm>
            <a:off x="653144" y="197155"/>
            <a:ext cx="464456" cy="464456"/>
          </a:xfrm>
          <a:prstGeom prst="diamond">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117600" y="1565550"/>
            <a:ext cx="2343477" cy="4763165"/>
            <a:chOff x="1223735" y="1685471"/>
            <a:chExt cx="2343477" cy="4763165"/>
          </a:xfrm>
          <a:scene3d>
            <a:camera prst="perspectiveRight"/>
            <a:lightRig rig="threePt" dir="t"/>
          </a:scene3d>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3735" y="1685471"/>
              <a:ext cx="2343477" cy="4763165"/>
            </a:xfrm>
            <a:prstGeom prst="rect">
              <a:avLst/>
            </a:prstGeom>
          </p:spPr>
        </p:pic>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380673" y="2280557"/>
              <a:ext cx="2073728" cy="3589301"/>
            </a:xfrm>
            <a:prstGeom prst="rect">
              <a:avLst/>
            </a:prstGeom>
          </p:spPr>
        </p:pic>
      </p:grpSp>
      <p:grpSp>
        <p:nvGrpSpPr>
          <p:cNvPr id="27" name="组合 26"/>
          <p:cNvGrpSpPr/>
          <p:nvPr/>
        </p:nvGrpSpPr>
        <p:grpSpPr>
          <a:xfrm>
            <a:off x="4874010" y="2591350"/>
            <a:ext cx="1415772" cy="1016052"/>
            <a:chOff x="4874010" y="2591350"/>
            <a:chExt cx="1415772" cy="1016052"/>
          </a:xfrm>
        </p:grpSpPr>
        <p:grpSp>
          <p:nvGrpSpPr>
            <p:cNvPr id="9" name="Group 1499"/>
            <p:cNvGrpSpPr/>
            <p:nvPr/>
          </p:nvGrpSpPr>
          <p:grpSpPr>
            <a:xfrm>
              <a:off x="5412322" y="2591350"/>
              <a:ext cx="339148" cy="320386"/>
              <a:chOff x="4922838" y="4403725"/>
              <a:chExt cx="373063" cy="352425"/>
            </a:xfrm>
            <a:solidFill>
              <a:srgbClr val="00B0F0"/>
            </a:solidFill>
          </p:grpSpPr>
          <p:sp>
            <p:nvSpPr>
              <p:cNvPr id="10" name="Freeform 96"/>
              <p:cNvSpPr>
                <a:spLocks/>
              </p:cNvSpPr>
              <p:nvPr/>
            </p:nvSpPr>
            <p:spPr bwMode="auto">
              <a:xfrm>
                <a:off x="4976813" y="4560888"/>
                <a:ext cx="69850" cy="55563"/>
              </a:xfrm>
              <a:custGeom>
                <a:avLst/>
                <a:gdLst>
                  <a:gd name="T0" fmla="*/ 33 w 33"/>
                  <a:gd name="T1" fmla="*/ 21 h 26"/>
                  <a:gd name="T2" fmla="*/ 29 w 33"/>
                  <a:gd name="T3" fmla="*/ 26 h 26"/>
                  <a:gd name="T4" fmla="*/ 5 w 33"/>
                  <a:gd name="T5" fmla="*/ 26 h 26"/>
                  <a:gd name="T6" fmla="*/ 0 w 33"/>
                  <a:gd name="T7" fmla="*/ 21 h 26"/>
                  <a:gd name="T8" fmla="*/ 0 w 33"/>
                  <a:gd name="T9" fmla="*/ 5 h 26"/>
                  <a:gd name="T10" fmla="*/ 5 w 33"/>
                  <a:gd name="T11" fmla="*/ 0 h 26"/>
                  <a:gd name="T12" fmla="*/ 29 w 33"/>
                  <a:gd name="T13" fmla="*/ 0 h 26"/>
                  <a:gd name="T14" fmla="*/ 33 w 33"/>
                  <a:gd name="T15" fmla="*/ 5 h 26"/>
                  <a:gd name="T16" fmla="*/ 33 w 33"/>
                  <a:gd name="T17" fmla="*/ 2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6">
                    <a:moveTo>
                      <a:pt x="33" y="21"/>
                    </a:moveTo>
                    <a:cubicBezTo>
                      <a:pt x="33" y="24"/>
                      <a:pt x="31" y="26"/>
                      <a:pt x="29" y="26"/>
                    </a:cubicBezTo>
                    <a:cubicBezTo>
                      <a:pt x="5" y="26"/>
                      <a:pt x="5" y="26"/>
                      <a:pt x="5" y="26"/>
                    </a:cubicBezTo>
                    <a:cubicBezTo>
                      <a:pt x="2" y="26"/>
                      <a:pt x="0" y="24"/>
                      <a:pt x="0" y="21"/>
                    </a:cubicBezTo>
                    <a:cubicBezTo>
                      <a:pt x="0" y="5"/>
                      <a:pt x="0" y="5"/>
                      <a:pt x="0" y="5"/>
                    </a:cubicBezTo>
                    <a:cubicBezTo>
                      <a:pt x="0" y="3"/>
                      <a:pt x="2" y="0"/>
                      <a:pt x="5" y="0"/>
                    </a:cubicBezTo>
                    <a:cubicBezTo>
                      <a:pt x="29" y="0"/>
                      <a:pt x="29" y="0"/>
                      <a:pt x="29" y="0"/>
                    </a:cubicBezTo>
                    <a:cubicBezTo>
                      <a:pt x="31" y="0"/>
                      <a:pt x="33" y="3"/>
                      <a:pt x="33" y="5"/>
                    </a:cubicBezTo>
                    <a:lnTo>
                      <a:pt x="33"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1" name="Freeform 97"/>
              <p:cNvSpPr>
                <a:spLocks/>
              </p:cNvSpPr>
              <p:nvPr/>
            </p:nvSpPr>
            <p:spPr bwMode="auto">
              <a:xfrm>
                <a:off x="4976813" y="4649788"/>
                <a:ext cx="69850" cy="55563"/>
              </a:xfrm>
              <a:custGeom>
                <a:avLst/>
                <a:gdLst>
                  <a:gd name="T0" fmla="*/ 33 w 33"/>
                  <a:gd name="T1" fmla="*/ 21 h 26"/>
                  <a:gd name="T2" fmla="*/ 29 w 33"/>
                  <a:gd name="T3" fmla="*/ 26 h 26"/>
                  <a:gd name="T4" fmla="*/ 5 w 33"/>
                  <a:gd name="T5" fmla="*/ 26 h 26"/>
                  <a:gd name="T6" fmla="*/ 0 w 33"/>
                  <a:gd name="T7" fmla="*/ 21 h 26"/>
                  <a:gd name="T8" fmla="*/ 0 w 33"/>
                  <a:gd name="T9" fmla="*/ 5 h 26"/>
                  <a:gd name="T10" fmla="*/ 5 w 33"/>
                  <a:gd name="T11" fmla="*/ 0 h 26"/>
                  <a:gd name="T12" fmla="*/ 29 w 33"/>
                  <a:gd name="T13" fmla="*/ 0 h 26"/>
                  <a:gd name="T14" fmla="*/ 33 w 33"/>
                  <a:gd name="T15" fmla="*/ 5 h 26"/>
                  <a:gd name="T16" fmla="*/ 33 w 33"/>
                  <a:gd name="T17" fmla="*/ 2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6">
                    <a:moveTo>
                      <a:pt x="33" y="21"/>
                    </a:moveTo>
                    <a:cubicBezTo>
                      <a:pt x="33" y="24"/>
                      <a:pt x="31" y="26"/>
                      <a:pt x="29" y="26"/>
                    </a:cubicBezTo>
                    <a:cubicBezTo>
                      <a:pt x="5" y="26"/>
                      <a:pt x="5" y="26"/>
                      <a:pt x="5" y="26"/>
                    </a:cubicBezTo>
                    <a:cubicBezTo>
                      <a:pt x="2" y="26"/>
                      <a:pt x="0" y="24"/>
                      <a:pt x="0" y="21"/>
                    </a:cubicBezTo>
                    <a:cubicBezTo>
                      <a:pt x="0" y="5"/>
                      <a:pt x="0" y="5"/>
                      <a:pt x="0" y="5"/>
                    </a:cubicBezTo>
                    <a:cubicBezTo>
                      <a:pt x="0" y="3"/>
                      <a:pt x="2" y="0"/>
                      <a:pt x="5" y="0"/>
                    </a:cubicBezTo>
                    <a:cubicBezTo>
                      <a:pt x="29" y="0"/>
                      <a:pt x="29" y="0"/>
                      <a:pt x="29" y="0"/>
                    </a:cubicBezTo>
                    <a:cubicBezTo>
                      <a:pt x="31" y="0"/>
                      <a:pt x="33" y="3"/>
                      <a:pt x="33" y="5"/>
                    </a:cubicBezTo>
                    <a:lnTo>
                      <a:pt x="33"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2" name="Freeform 98"/>
              <p:cNvSpPr>
                <a:spLocks/>
              </p:cNvSpPr>
              <p:nvPr/>
            </p:nvSpPr>
            <p:spPr bwMode="auto">
              <a:xfrm>
                <a:off x="5075238" y="4560888"/>
                <a:ext cx="69850" cy="55563"/>
              </a:xfrm>
              <a:custGeom>
                <a:avLst/>
                <a:gdLst>
                  <a:gd name="T0" fmla="*/ 33 w 33"/>
                  <a:gd name="T1" fmla="*/ 21 h 26"/>
                  <a:gd name="T2" fmla="*/ 28 w 33"/>
                  <a:gd name="T3" fmla="*/ 26 h 26"/>
                  <a:gd name="T4" fmla="*/ 4 w 33"/>
                  <a:gd name="T5" fmla="*/ 26 h 26"/>
                  <a:gd name="T6" fmla="*/ 0 w 33"/>
                  <a:gd name="T7" fmla="*/ 21 h 26"/>
                  <a:gd name="T8" fmla="*/ 0 w 33"/>
                  <a:gd name="T9" fmla="*/ 5 h 26"/>
                  <a:gd name="T10" fmla="*/ 4 w 33"/>
                  <a:gd name="T11" fmla="*/ 0 h 26"/>
                  <a:gd name="T12" fmla="*/ 28 w 33"/>
                  <a:gd name="T13" fmla="*/ 0 h 26"/>
                  <a:gd name="T14" fmla="*/ 33 w 33"/>
                  <a:gd name="T15" fmla="*/ 5 h 26"/>
                  <a:gd name="T16" fmla="*/ 33 w 33"/>
                  <a:gd name="T17" fmla="*/ 2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6">
                    <a:moveTo>
                      <a:pt x="33" y="21"/>
                    </a:moveTo>
                    <a:cubicBezTo>
                      <a:pt x="33" y="24"/>
                      <a:pt x="31" y="26"/>
                      <a:pt x="28" y="26"/>
                    </a:cubicBezTo>
                    <a:cubicBezTo>
                      <a:pt x="4" y="26"/>
                      <a:pt x="4" y="26"/>
                      <a:pt x="4" y="26"/>
                    </a:cubicBezTo>
                    <a:cubicBezTo>
                      <a:pt x="2" y="26"/>
                      <a:pt x="0" y="24"/>
                      <a:pt x="0" y="21"/>
                    </a:cubicBezTo>
                    <a:cubicBezTo>
                      <a:pt x="0" y="5"/>
                      <a:pt x="0" y="5"/>
                      <a:pt x="0" y="5"/>
                    </a:cubicBezTo>
                    <a:cubicBezTo>
                      <a:pt x="0" y="3"/>
                      <a:pt x="2" y="0"/>
                      <a:pt x="4" y="0"/>
                    </a:cubicBezTo>
                    <a:cubicBezTo>
                      <a:pt x="28" y="0"/>
                      <a:pt x="28" y="0"/>
                      <a:pt x="28" y="0"/>
                    </a:cubicBezTo>
                    <a:cubicBezTo>
                      <a:pt x="31" y="0"/>
                      <a:pt x="33" y="3"/>
                      <a:pt x="33" y="5"/>
                    </a:cubicBezTo>
                    <a:lnTo>
                      <a:pt x="33"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3" name="Freeform 99"/>
              <p:cNvSpPr>
                <a:spLocks/>
              </p:cNvSpPr>
              <p:nvPr/>
            </p:nvSpPr>
            <p:spPr bwMode="auto">
              <a:xfrm>
                <a:off x="5075238" y="4649788"/>
                <a:ext cx="69850" cy="55563"/>
              </a:xfrm>
              <a:custGeom>
                <a:avLst/>
                <a:gdLst>
                  <a:gd name="T0" fmla="*/ 33 w 33"/>
                  <a:gd name="T1" fmla="*/ 21 h 26"/>
                  <a:gd name="T2" fmla="*/ 28 w 33"/>
                  <a:gd name="T3" fmla="*/ 26 h 26"/>
                  <a:gd name="T4" fmla="*/ 4 w 33"/>
                  <a:gd name="T5" fmla="*/ 26 h 26"/>
                  <a:gd name="T6" fmla="*/ 0 w 33"/>
                  <a:gd name="T7" fmla="*/ 21 h 26"/>
                  <a:gd name="T8" fmla="*/ 0 w 33"/>
                  <a:gd name="T9" fmla="*/ 5 h 26"/>
                  <a:gd name="T10" fmla="*/ 4 w 33"/>
                  <a:gd name="T11" fmla="*/ 0 h 26"/>
                  <a:gd name="T12" fmla="*/ 28 w 33"/>
                  <a:gd name="T13" fmla="*/ 0 h 26"/>
                  <a:gd name="T14" fmla="*/ 33 w 33"/>
                  <a:gd name="T15" fmla="*/ 5 h 26"/>
                  <a:gd name="T16" fmla="*/ 33 w 33"/>
                  <a:gd name="T17" fmla="*/ 2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6">
                    <a:moveTo>
                      <a:pt x="33" y="21"/>
                    </a:moveTo>
                    <a:cubicBezTo>
                      <a:pt x="33" y="24"/>
                      <a:pt x="31" y="26"/>
                      <a:pt x="28" y="26"/>
                    </a:cubicBezTo>
                    <a:cubicBezTo>
                      <a:pt x="4" y="26"/>
                      <a:pt x="4" y="26"/>
                      <a:pt x="4" y="26"/>
                    </a:cubicBezTo>
                    <a:cubicBezTo>
                      <a:pt x="2" y="26"/>
                      <a:pt x="0" y="24"/>
                      <a:pt x="0" y="21"/>
                    </a:cubicBezTo>
                    <a:cubicBezTo>
                      <a:pt x="0" y="5"/>
                      <a:pt x="0" y="5"/>
                      <a:pt x="0" y="5"/>
                    </a:cubicBezTo>
                    <a:cubicBezTo>
                      <a:pt x="0" y="3"/>
                      <a:pt x="2" y="0"/>
                      <a:pt x="4" y="0"/>
                    </a:cubicBezTo>
                    <a:cubicBezTo>
                      <a:pt x="28" y="0"/>
                      <a:pt x="28" y="0"/>
                      <a:pt x="28" y="0"/>
                    </a:cubicBezTo>
                    <a:cubicBezTo>
                      <a:pt x="31" y="0"/>
                      <a:pt x="33" y="3"/>
                      <a:pt x="33" y="5"/>
                    </a:cubicBezTo>
                    <a:lnTo>
                      <a:pt x="33"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4" name="Freeform 100"/>
              <p:cNvSpPr>
                <a:spLocks/>
              </p:cNvSpPr>
              <p:nvPr/>
            </p:nvSpPr>
            <p:spPr bwMode="auto">
              <a:xfrm>
                <a:off x="5170488" y="4560888"/>
                <a:ext cx="69850" cy="55563"/>
              </a:xfrm>
              <a:custGeom>
                <a:avLst/>
                <a:gdLst>
                  <a:gd name="T0" fmla="*/ 33 w 33"/>
                  <a:gd name="T1" fmla="*/ 21 h 26"/>
                  <a:gd name="T2" fmla="*/ 28 w 33"/>
                  <a:gd name="T3" fmla="*/ 26 h 26"/>
                  <a:gd name="T4" fmla="*/ 4 w 33"/>
                  <a:gd name="T5" fmla="*/ 26 h 26"/>
                  <a:gd name="T6" fmla="*/ 0 w 33"/>
                  <a:gd name="T7" fmla="*/ 21 h 26"/>
                  <a:gd name="T8" fmla="*/ 0 w 33"/>
                  <a:gd name="T9" fmla="*/ 5 h 26"/>
                  <a:gd name="T10" fmla="*/ 4 w 33"/>
                  <a:gd name="T11" fmla="*/ 0 h 26"/>
                  <a:gd name="T12" fmla="*/ 28 w 33"/>
                  <a:gd name="T13" fmla="*/ 0 h 26"/>
                  <a:gd name="T14" fmla="*/ 33 w 33"/>
                  <a:gd name="T15" fmla="*/ 5 h 26"/>
                  <a:gd name="T16" fmla="*/ 33 w 33"/>
                  <a:gd name="T17" fmla="*/ 2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6">
                    <a:moveTo>
                      <a:pt x="33" y="21"/>
                    </a:moveTo>
                    <a:cubicBezTo>
                      <a:pt x="33" y="24"/>
                      <a:pt x="31" y="26"/>
                      <a:pt x="28" y="26"/>
                    </a:cubicBezTo>
                    <a:cubicBezTo>
                      <a:pt x="4" y="26"/>
                      <a:pt x="4" y="26"/>
                      <a:pt x="4" y="26"/>
                    </a:cubicBezTo>
                    <a:cubicBezTo>
                      <a:pt x="2" y="26"/>
                      <a:pt x="0" y="24"/>
                      <a:pt x="0" y="21"/>
                    </a:cubicBezTo>
                    <a:cubicBezTo>
                      <a:pt x="0" y="5"/>
                      <a:pt x="0" y="5"/>
                      <a:pt x="0" y="5"/>
                    </a:cubicBezTo>
                    <a:cubicBezTo>
                      <a:pt x="0" y="3"/>
                      <a:pt x="2" y="0"/>
                      <a:pt x="4" y="0"/>
                    </a:cubicBezTo>
                    <a:cubicBezTo>
                      <a:pt x="28" y="0"/>
                      <a:pt x="28" y="0"/>
                      <a:pt x="28" y="0"/>
                    </a:cubicBezTo>
                    <a:cubicBezTo>
                      <a:pt x="31" y="0"/>
                      <a:pt x="33" y="3"/>
                      <a:pt x="33" y="5"/>
                    </a:cubicBezTo>
                    <a:lnTo>
                      <a:pt x="33"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5" name="Freeform 101"/>
              <p:cNvSpPr>
                <a:spLocks/>
              </p:cNvSpPr>
              <p:nvPr/>
            </p:nvSpPr>
            <p:spPr bwMode="auto">
              <a:xfrm>
                <a:off x="5170488" y="4649788"/>
                <a:ext cx="69850" cy="55563"/>
              </a:xfrm>
              <a:custGeom>
                <a:avLst/>
                <a:gdLst>
                  <a:gd name="T0" fmla="*/ 33 w 33"/>
                  <a:gd name="T1" fmla="*/ 21 h 26"/>
                  <a:gd name="T2" fmla="*/ 28 w 33"/>
                  <a:gd name="T3" fmla="*/ 26 h 26"/>
                  <a:gd name="T4" fmla="*/ 4 w 33"/>
                  <a:gd name="T5" fmla="*/ 26 h 26"/>
                  <a:gd name="T6" fmla="*/ 0 w 33"/>
                  <a:gd name="T7" fmla="*/ 21 h 26"/>
                  <a:gd name="T8" fmla="*/ 0 w 33"/>
                  <a:gd name="T9" fmla="*/ 5 h 26"/>
                  <a:gd name="T10" fmla="*/ 4 w 33"/>
                  <a:gd name="T11" fmla="*/ 0 h 26"/>
                  <a:gd name="T12" fmla="*/ 28 w 33"/>
                  <a:gd name="T13" fmla="*/ 0 h 26"/>
                  <a:gd name="T14" fmla="*/ 33 w 33"/>
                  <a:gd name="T15" fmla="*/ 5 h 26"/>
                  <a:gd name="T16" fmla="*/ 33 w 33"/>
                  <a:gd name="T17" fmla="*/ 2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6">
                    <a:moveTo>
                      <a:pt x="33" y="21"/>
                    </a:moveTo>
                    <a:cubicBezTo>
                      <a:pt x="33" y="24"/>
                      <a:pt x="31" y="26"/>
                      <a:pt x="28" y="26"/>
                    </a:cubicBezTo>
                    <a:cubicBezTo>
                      <a:pt x="4" y="26"/>
                      <a:pt x="4" y="26"/>
                      <a:pt x="4" y="26"/>
                    </a:cubicBezTo>
                    <a:cubicBezTo>
                      <a:pt x="2" y="26"/>
                      <a:pt x="0" y="24"/>
                      <a:pt x="0" y="21"/>
                    </a:cubicBezTo>
                    <a:cubicBezTo>
                      <a:pt x="0" y="5"/>
                      <a:pt x="0" y="5"/>
                      <a:pt x="0" y="5"/>
                    </a:cubicBezTo>
                    <a:cubicBezTo>
                      <a:pt x="0" y="3"/>
                      <a:pt x="2" y="0"/>
                      <a:pt x="4" y="0"/>
                    </a:cubicBezTo>
                    <a:cubicBezTo>
                      <a:pt x="28" y="0"/>
                      <a:pt x="28" y="0"/>
                      <a:pt x="28" y="0"/>
                    </a:cubicBezTo>
                    <a:cubicBezTo>
                      <a:pt x="31" y="0"/>
                      <a:pt x="33" y="3"/>
                      <a:pt x="33" y="5"/>
                    </a:cubicBezTo>
                    <a:lnTo>
                      <a:pt x="33"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6" name="Freeform 102"/>
              <p:cNvSpPr>
                <a:spLocks/>
              </p:cNvSpPr>
              <p:nvPr/>
            </p:nvSpPr>
            <p:spPr bwMode="auto">
              <a:xfrm>
                <a:off x="4992688" y="4403725"/>
                <a:ext cx="44450" cy="82550"/>
              </a:xfrm>
              <a:custGeom>
                <a:avLst/>
                <a:gdLst>
                  <a:gd name="T0" fmla="*/ 5 w 21"/>
                  <a:gd name="T1" fmla="*/ 39 h 39"/>
                  <a:gd name="T2" fmla="*/ 0 w 21"/>
                  <a:gd name="T3" fmla="*/ 33 h 39"/>
                  <a:gd name="T4" fmla="*/ 0 w 21"/>
                  <a:gd name="T5" fmla="*/ 5 h 39"/>
                  <a:gd name="T6" fmla="*/ 5 w 21"/>
                  <a:gd name="T7" fmla="*/ 0 h 39"/>
                  <a:gd name="T8" fmla="*/ 16 w 21"/>
                  <a:gd name="T9" fmla="*/ 0 h 39"/>
                  <a:gd name="T10" fmla="*/ 21 w 21"/>
                  <a:gd name="T11" fmla="*/ 5 h 39"/>
                  <a:gd name="T12" fmla="*/ 21 w 21"/>
                  <a:gd name="T13" fmla="*/ 33 h 39"/>
                  <a:gd name="T14" fmla="*/ 16 w 21"/>
                  <a:gd name="T15" fmla="*/ 39 h 39"/>
                  <a:gd name="T16" fmla="*/ 5 w 21"/>
                  <a:gd name="T17"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39">
                    <a:moveTo>
                      <a:pt x="5" y="39"/>
                    </a:moveTo>
                    <a:cubicBezTo>
                      <a:pt x="2" y="39"/>
                      <a:pt x="0" y="36"/>
                      <a:pt x="0" y="33"/>
                    </a:cubicBezTo>
                    <a:cubicBezTo>
                      <a:pt x="0" y="5"/>
                      <a:pt x="0" y="5"/>
                      <a:pt x="0" y="5"/>
                    </a:cubicBezTo>
                    <a:cubicBezTo>
                      <a:pt x="0" y="2"/>
                      <a:pt x="2" y="0"/>
                      <a:pt x="5" y="0"/>
                    </a:cubicBezTo>
                    <a:cubicBezTo>
                      <a:pt x="16" y="0"/>
                      <a:pt x="16" y="0"/>
                      <a:pt x="16" y="0"/>
                    </a:cubicBezTo>
                    <a:cubicBezTo>
                      <a:pt x="19" y="0"/>
                      <a:pt x="21" y="2"/>
                      <a:pt x="21" y="5"/>
                    </a:cubicBezTo>
                    <a:cubicBezTo>
                      <a:pt x="21" y="33"/>
                      <a:pt x="21" y="33"/>
                      <a:pt x="21" y="33"/>
                    </a:cubicBezTo>
                    <a:cubicBezTo>
                      <a:pt x="21" y="36"/>
                      <a:pt x="19" y="39"/>
                      <a:pt x="16" y="39"/>
                    </a:cubicBezTo>
                    <a:lnTo>
                      <a:pt x="5"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7" name="Freeform 103"/>
              <p:cNvSpPr>
                <a:spLocks/>
              </p:cNvSpPr>
              <p:nvPr/>
            </p:nvSpPr>
            <p:spPr bwMode="auto">
              <a:xfrm>
                <a:off x="5183188" y="4403725"/>
                <a:ext cx="44450" cy="82550"/>
              </a:xfrm>
              <a:custGeom>
                <a:avLst/>
                <a:gdLst>
                  <a:gd name="T0" fmla="*/ 5 w 21"/>
                  <a:gd name="T1" fmla="*/ 39 h 39"/>
                  <a:gd name="T2" fmla="*/ 0 w 21"/>
                  <a:gd name="T3" fmla="*/ 33 h 39"/>
                  <a:gd name="T4" fmla="*/ 0 w 21"/>
                  <a:gd name="T5" fmla="*/ 5 h 39"/>
                  <a:gd name="T6" fmla="*/ 5 w 21"/>
                  <a:gd name="T7" fmla="*/ 0 h 39"/>
                  <a:gd name="T8" fmla="*/ 16 w 21"/>
                  <a:gd name="T9" fmla="*/ 0 h 39"/>
                  <a:gd name="T10" fmla="*/ 21 w 21"/>
                  <a:gd name="T11" fmla="*/ 5 h 39"/>
                  <a:gd name="T12" fmla="*/ 21 w 21"/>
                  <a:gd name="T13" fmla="*/ 33 h 39"/>
                  <a:gd name="T14" fmla="*/ 16 w 21"/>
                  <a:gd name="T15" fmla="*/ 39 h 39"/>
                  <a:gd name="T16" fmla="*/ 5 w 21"/>
                  <a:gd name="T17"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39">
                    <a:moveTo>
                      <a:pt x="5" y="39"/>
                    </a:moveTo>
                    <a:cubicBezTo>
                      <a:pt x="2" y="39"/>
                      <a:pt x="0" y="36"/>
                      <a:pt x="0" y="33"/>
                    </a:cubicBezTo>
                    <a:cubicBezTo>
                      <a:pt x="0" y="5"/>
                      <a:pt x="0" y="5"/>
                      <a:pt x="0" y="5"/>
                    </a:cubicBezTo>
                    <a:cubicBezTo>
                      <a:pt x="0" y="2"/>
                      <a:pt x="2" y="0"/>
                      <a:pt x="5" y="0"/>
                    </a:cubicBezTo>
                    <a:cubicBezTo>
                      <a:pt x="16" y="0"/>
                      <a:pt x="16" y="0"/>
                      <a:pt x="16" y="0"/>
                    </a:cubicBezTo>
                    <a:cubicBezTo>
                      <a:pt x="19" y="0"/>
                      <a:pt x="21" y="2"/>
                      <a:pt x="21" y="5"/>
                    </a:cubicBezTo>
                    <a:cubicBezTo>
                      <a:pt x="21" y="33"/>
                      <a:pt x="21" y="33"/>
                      <a:pt x="21" y="33"/>
                    </a:cubicBezTo>
                    <a:cubicBezTo>
                      <a:pt x="21" y="36"/>
                      <a:pt x="19" y="39"/>
                      <a:pt x="16" y="39"/>
                    </a:cubicBezTo>
                    <a:lnTo>
                      <a:pt x="5"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8" name="Freeform 104"/>
              <p:cNvSpPr>
                <a:spLocks noEditPoints="1"/>
              </p:cNvSpPr>
              <p:nvPr/>
            </p:nvSpPr>
            <p:spPr bwMode="auto">
              <a:xfrm>
                <a:off x="4922838" y="4448175"/>
                <a:ext cx="373063" cy="307975"/>
              </a:xfrm>
              <a:custGeom>
                <a:avLst/>
                <a:gdLst>
                  <a:gd name="T0" fmla="*/ 171 w 176"/>
                  <a:gd name="T1" fmla="*/ 0 h 145"/>
                  <a:gd name="T2" fmla="*/ 156 w 176"/>
                  <a:gd name="T3" fmla="*/ 0 h 145"/>
                  <a:gd name="T4" fmla="*/ 154 w 176"/>
                  <a:gd name="T5" fmla="*/ 2 h 145"/>
                  <a:gd name="T6" fmla="*/ 154 w 176"/>
                  <a:gd name="T7" fmla="*/ 11 h 145"/>
                  <a:gd name="T8" fmla="*/ 138 w 176"/>
                  <a:gd name="T9" fmla="*/ 27 h 145"/>
                  <a:gd name="T10" fmla="*/ 128 w 176"/>
                  <a:gd name="T11" fmla="*/ 27 h 145"/>
                  <a:gd name="T12" fmla="*/ 113 w 176"/>
                  <a:gd name="T13" fmla="*/ 11 h 145"/>
                  <a:gd name="T14" fmla="*/ 113 w 176"/>
                  <a:gd name="T15" fmla="*/ 3 h 145"/>
                  <a:gd name="T16" fmla="*/ 110 w 176"/>
                  <a:gd name="T17" fmla="*/ 0 h 145"/>
                  <a:gd name="T18" fmla="*/ 67 w 176"/>
                  <a:gd name="T19" fmla="*/ 0 h 145"/>
                  <a:gd name="T20" fmla="*/ 64 w 176"/>
                  <a:gd name="T21" fmla="*/ 3 h 145"/>
                  <a:gd name="T22" fmla="*/ 64 w 176"/>
                  <a:gd name="T23" fmla="*/ 11 h 145"/>
                  <a:gd name="T24" fmla="*/ 48 w 176"/>
                  <a:gd name="T25" fmla="*/ 27 h 145"/>
                  <a:gd name="T26" fmla="*/ 38 w 176"/>
                  <a:gd name="T27" fmla="*/ 27 h 145"/>
                  <a:gd name="T28" fmla="*/ 23 w 176"/>
                  <a:gd name="T29" fmla="*/ 11 h 145"/>
                  <a:gd name="T30" fmla="*/ 23 w 176"/>
                  <a:gd name="T31" fmla="*/ 3 h 145"/>
                  <a:gd name="T32" fmla="*/ 20 w 176"/>
                  <a:gd name="T33" fmla="*/ 0 h 145"/>
                  <a:gd name="T34" fmla="*/ 5 w 176"/>
                  <a:gd name="T35" fmla="*/ 0 h 145"/>
                  <a:gd name="T36" fmla="*/ 0 w 176"/>
                  <a:gd name="T37" fmla="*/ 9 h 145"/>
                  <a:gd name="T38" fmla="*/ 0 w 176"/>
                  <a:gd name="T39" fmla="*/ 143 h 145"/>
                  <a:gd name="T40" fmla="*/ 5 w 176"/>
                  <a:gd name="T41" fmla="*/ 145 h 145"/>
                  <a:gd name="T42" fmla="*/ 171 w 176"/>
                  <a:gd name="T43" fmla="*/ 145 h 145"/>
                  <a:gd name="T44" fmla="*/ 176 w 176"/>
                  <a:gd name="T45" fmla="*/ 143 h 145"/>
                  <a:gd name="T46" fmla="*/ 176 w 176"/>
                  <a:gd name="T47" fmla="*/ 9 h 145"/>
                  <a:gd name="T48" fmla="*/ 171 w 176"/>
                  <a:gd name="T49" fmla="*/ 0 h 145"/>
                  <a:gd name="T50" fmla="*/ 165 w 176"/>
                  <a:gd name="T51" fmla="*/ 128 h 145"/>
                  <a:gd name="T52" fmla="*/ 160 w 176"/>
                  <a:gd name="T53" fmla="*/ 133 h 145"/>
                  <a:gd name="T54" fmla="*/ 16 w 176"/>
                  <a:gd name="T55" fmla="*/ 133 h 145"/>
                  <a:gd name="T56" fmla="*/ 11 w 176"/>
                  <a:gd name="T57" fmla="*/ 128 h 145"/>
                  <a:gd name="T58" fmla="*/ 11 w 176"/>
                  <a:gd name="T59" fmla="*/ 45 h 145"/>
                  <a:gd name="T60" fmla="*/ 16 w 176"/>
                  <a:gd name="T61" fmla="*/ 40 h 145"/>
                  <a:gd name="T62" fmla="*/ 160 w 176"/>
                  <a:gd name="T63" fmla="*/ 40 h 145"/>
                  <a:gd name="T64" fmla="*/ 165 w 176"/>
                  <a:gd name="T65" fmla="*/ 45 h 145"/>
                  <a:gd name="T66" fmla="*/ 165 w 176"/>
                  <a:gd name="T67" fmla="*/ 128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45">
                    <a:moveTo>
                      <a:pt x="171" y="0"/>
                    </a:moveTo>
                    <a:cubicBezTo>
                      <a:pt x="171" y="0"/>
                      <a:pt x="163" y="0"/>
                      <a:pt x="156" y="0"/>
                    </a:cubicBezTo>
                    <a:cubicBezTo>
                      <a:pt x="155" y="0"/>
                      <a:pt x="154" y="0"/>
                      <a:pt x="154" y="2"/>
                    </a:cubicBezTo>
                    <a:cubicBezTo>
                      <a:pt x="154" y="11"/>
                      <a:pt x="154" y="11"/>
                      <a:pt x="154" y="11"/>
                    </a:cubicBezTo>
                    <a:cubicBezTo>
                      <a:pt x="154" y="20"/>
                      <a:pt x="149" y="27"/>
                      <a:pt x="138" y="27"/>
                    </a:cubicBezTo>
                    <a:cubicBezTo>
                      <a:pt x="128" y="27"/>
                      <a:pt x="128" y="27"/>
                      <a:pt x="128" y="27"/>
                    </a:cubicBezTo>
                    <a:cubicBezTo>
                      <a:pt x="118" y="27"/>
                      <a:pt x="113" y="20"/>
                      <a:pt x="113" y="11"/>
                    </a:cubicBezTo>
                    <a:cubicBezTo>
                      <a:pt x="113" y="3"/>
                      <a:pt x="113" y="3"/>
                      <a:pt x="113" y="3"/>
                    </a:cubicBezTo>
                    <a:cubicBezTo>
                      <a:pt x="113" y="1"/>
                      <a:pt x="112" y="0"/>
                      <a:pt x="110" y="0"/>
                    </a:cubicBezTo>
                    <a:cubicBezTo>
                      <a:pt x="98" y="0"/>
                      <a:pt x="80" y="0"/>
                      <a:pt x="67" y="0"/>
                    </a:cubicBezTo>
                    <a:cubicBezTo>
                      <a:pt x="66" y="0"/>
                      <a:pt x="64" y="0"/>
                      <a:pt x="64" y="3"/>
                    </a:cubicBezTo>
                    <a:cubicBezTo>
                      <a:pt x="64" y="11"/>
                      <a:pt x="64" y="11"/>
                      <a:pt x="64" y="11"/>
                    </a:cubicBezTo>
                    <a:cubicBezTo>
                      <a:pt x="64" y="20"/>
                      <a:pt x="59" y="27"/>
                      <a:pt x="48" y="27"/>
                    </a:cubicBezTo>
                    <a:cubicBezTo>
                      <a:pt x="38" y="27"/>
                      <a:pt x="38" y="27"/>
                      <a:pt x="38" y="27"/>
                    </a:cubicBezTo>
                    <a:cubicBezTo>
                      <a:pt x="26" y="27"/>
                      <a:pt x="23" y="20"/>
                      <a:pt x="23" y="11"/>
                    </a:cubicBezTo>
                    <a:cubicBezTo>
                      <a:pt x="23" y="3"/>
                      <a:pt x="23" y="3"/>
                      <a:pt x="23" y="3"/>
                    </a:cubicBezTo>
                    <a:cubicBezTo>
                      <a:pt x="23" y="1"/>
                      <a:pt x="21" y="0"/>
                      <a:pt x="20" y="0"/>
                    </a:cubicBezTo>
                    <a:cubicBezTo>
                      <a:pt x="13" y="0"/>
                      <a:pt x="5" y="0"/>
                      <a:pt x="5" y="0"/>
                    </a:cubicBezTo>
                    <a:cubicBezTo>
                      <a:pt x="3" y="0"/>
                      <a:pt x="0" y="3"/>
                      <a:pt x="0" y="9"/>
                    </a:cubicBezTo>
                    <a:cubicBezTo>
                      <a:pt x="0" y="143"/>
                      <a:pt x="0" y="143"/>
                      <a:pt x="0" y="143"/>
                    </a:cubicBezTo>
                    <a:cubicBezTo>
                      <a:pt x="0" y="142"/>
                      <a:pt x="3" y="145"/>
                      <a:pt x="5" y="145"/>
                    </a:cubicBezTo>
                    <a:cubicBezTo>
                      <a:pt x="171" y="145"/>
                      <a:pt x="171" y="145"/>
                      <a:pt x="171" y="145"/>
                    </a:cubicBezTo>
                    <a:cubicBezTo>
                      <a:pt x="174" y="145"/>
                      <a:pt x="176" y="142"/>
                      <a:pt x="176" y="143"/>
                    </a:cubicBezTo>
                    <a:cubicBezTo>
                      <a:pt x="176" y="9"/>
                      <a:pt x="176" y="9"/>
                      <a:pt x="176" y="9"/>
                    </a:cubicBezTo>
                    <a:cubicBezTo>
                      <a:pt x="176" y="3"/>
                      <a:pt x="174" y="0"/>
                      <a:pt x="171" y="0"/>
                    </a:cubicBezTo>
                    <a:close/>
                    <a:moveTo>
                      <a:pt x="165" y="128"/>
                    </a:moveTo>
                    <a:cubicBezTo>
                      <a:pt x="165" y="131"/>
                      <a:pt x="163" y="133"/>
                      <a:pt x="160" y="133"/>
                    </a:cubicBezTo>
                    <a:cubicBezTo>
                      <a:pt x="16" y="133"/>
                      <a:pt x="16" y="133"/>
                      <a:pt x="16" y="133"/>
                    </a:cubicBezTo>
                    <a:cubicBezTo>
                      <a:pt x="14" y="133"/>
                      <a:pt x="11" y="131"/>
                      <a:pt x="11" y="128"/>
                    </a:cubicBezTo>
                    <a:cubicBezTo>
                      <a:pt x="11" y="45"/>
                      <a:pt x="11" y="45"/>
                      <a:pt x="11" y="45"/>
                    </a:cubicBezTo>
                    <a:cubicBezTo>
                      <a:pt x="11" y="42"/>
                      <a:pt x="14" y="40"/>
                      <a:pt x="16" y="40"/>
                    </a:cubicBezTo>
                    <a:cubicBezTo>
                      <a:pt x="160" y="40"/>
                      <a:pt x="160" y="40"/>
                      <a:pt x="160" y="40"/>
                    </a:cubicBezTo>
                    <a:cubicBezTo>
                      <a:pt x="163" y="40"/>
                      <a:pt x="165" y="42"/>
                      <a:pt x="165" y="45"/>
                    </a:cubicBezTo>
                    <a:cubicBezTo>
                      <a:pt x="165" y="128"/>
                      <a:pt x="165" y="128"/>
                      <a:pt x="165"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sp>
          <p:nvSpPr>
            <p:cNvPr id="24" name="文本框 23"/>
            <p:cNvSpPr txBox="1"/>
            <p:nvPr/>
          </p:nvSpPr>
          <p:spPr>
            <a:xfrm>
              <a:off x="4874010" y="3145737"/>
              <a:ext cx="1415772"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添加标题</a:t>
              </a:r>
            </a:p>
          </p:txBody>
        </p:sp>
      </p:grpSp>
      <p:grpSp>
        <p:nvGrpSpPr>
          <p:cNvPr id="30" name="组合 29"/>
          <p:cNvGrpSpPr/>
          <p:nvPr/>
        </p:nvGrpSpPr>
        <p:grpSpPr>
          <a:xfrm>
            <a:off x="7134137" y="2357349"/>
            <a:ext cx="1415772" cy="1480885"/>
            <a:chOff x="7134137" y="2357349"/>
            <a:chExt cx="1415772" cy="1480885"/>
          </a:xfrm>
        </p:grpSpPr>
        <p:grpSp>
          <p:nvGrpSpPr>
            <p:cNvPr id="19" name="Group 122"/>
            <p:cNvGrpSpPr/>
            <p:nvPr/>
          </p:nvGrpSpPr>
          <p:grpSpPr>
            <a:xfrm>
              <a:off x="7453988" y="2357349"/>
              <a:ext cx="779150" cy="788388"/>
              <a:chOff x="3500438" y="2252663"/>
              <a:chExt cx="401638" cy="406400"/>
            </a:xfrm>
            <a:solidFill>
              <a:srgbClr val="00B0F0"/>
            </a:solidFill>
          </p:grpSpPr>
          <p:sp>
            <p:nvSpPr>
              <p:cNvPr id="20" name="Freeform 85"/>
              <p:cNvSpPr>
                <a:spLocks noEditPoints="1"/>
              </p:cNvSpPr>
              <p:nvPr/>
            </p:nvSpPr>
            <p:spPr bwMode="auto">
              <a:xfrm>
                <a:off x="3500438" y="2562225"/>
                <a:ext cx="401638" cy="96838"/>
              </a:xfrm>
              <a:custGeom>
                <a:avLst/>
                <a:gdLst>
                  <a:gd name="T0" fmla="*/ 184 w 190"/>
                  <a:gd name="T1" fmla="*/ 0 h 45"/>
                  <a:gd name="T2" fmla="*/ 5 w 190"/>
                  <a:gd name="T3" fmla="*/ 0 h 45"/>
                  <a:gd name="T4" fmla="*/ 0 w 190"/>
                  <a:gd name="T5" fmla="*/ 5 h 45"/>
                  <a:gd name="T6" fmla="*/ 0 w 190"/>
                  <a:gd name="T7" fmla="*/ 40 h 45"/>
                  <a:gd name="T8" fmla="*/ 5 w 190"/>
                  <a:gd name="T9" fmla="*/ 45 h 45"/>
                  <a:gd name="T10" fmla="*/ 184 w 190"/>
                  <a:gd name="T11" fmla="*/ 45 h 45"/>
                  <a:gd name="T12" fmla="*/ 190 w 190"/>
                  <a:gd name="T13" fmla="*/ 40 h 45"/>
                  <a:gd name="T14" fmla="*/ 190 w 190"/>
                  <a:gd name="T15" fmla="*/ 5 h 45"/>
                  <a:gd name="T16" fmla="*/ 184 w 190"/>
                  <a:gd name="T17" fmla="*/ 0 h 45"/>
                  <a:gd name="T18" fmla="*/ 172 w 190"/>
                  <a:gd name="T19" fmla="*/ 20 h 45"/>
                  <a:gd name="T20" fmla="*/ 168 w 190"/>
                  <a:gd name="T21" fmla="*/ 24 h 45"/>
                  <a:gd name="T22" fmla="*/ 130 w 190"/>
                  <a:gd name="T23" fmla="*/ 24 h 45"/>
                  <a:gd name="T24" fmla="*/ 126 w 190"/>
                  <a:gd name="T25" fmla="*/ 20 h 45"/>
                  <a:gd name="T26" fmla="*/ 126 w 190"/>
                  <a:gd name="T27" fmla="*/ 15 h 45"/>
                  <a:gd name="T28" fmla="*/ 130 w 190"/>
                  <a:gd name="T29" fmla="*/ 11 h 45"/>
                  <a:gd name="T30" fmla="*/ 168 w 190"/>
                  <a:gd name="T31" fmla="*/ 11 h 45"/>
                  <a:gd name="T32" fmla="*/ 172 w 190"/>
                  <a:gd name="T33" fmla="*/ 15 h 45"/>
                  <a:gd name="T34" fmla="*/ 172 w 190"/>
                  <a:gd name="T35" fmla="*/ 2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0" h="45">
                    <a:moveTo>
                      <a:pt x="184" y="0"/>
                    </a:moveTo>
                    <a:cubicBezTo>
                      <a:pt x="5" y="0"/>
                      <a:pt x="5" y="0"/>
                      <a:pt x="5" y="0"/>
                    </a:cubicBezTo>
                    <a:cubicBezTo>
                      <a:pt x="2" y="0"/>
                      <a:pt x="0" y="2"/>
                      <a:pt x="0" y="5"/>
                    </a:cubicBezTo>
                    <a:cubicBezTo>
                      <a:pt x="0" y="40"/>
                      <a:pt x="0" y="40"/>
                      <a:pt x="0" y="40"/>
                    </a:cubicBezTo>
                    <a:cubicBezTo>
                      <a:pt x="0" y="43"/>
                      <a:pt x="2" y="45"/>
                      <a:pt x="5" y="45"/>
                    </a:cubicBezTo>
                    <a:cubicBezTo>
                      <a:pt x="184" y="45"/>
                      <a:pt x="184" y="45"/>
                      <a:pt x="184" y="45"/>
                    </a:cubicBezTo>
                    <a:cubicBezTo>
                      <a:pt x="187" y="45"/>
                      <a:pt x="190" y="43"/>
                      <a:pt x="190" y="40"/>
                    </a:cubicBezTo>
                    <a:cubicBezTo>
                      <a:pt x="190" y="5"/>
                      <a:pt x="190" y="5"/>
                      <a:pt x="190" y="5"/>
                    </a:cubicBezTo>
                    <a:cubicBezTo>
                      <a:pt x="190" y="2"/>
                      <a:pt x="187" y="0"/>
                      <a:pt x="184" y="0"/>
                    </a:cubicBezTo>
                    <a:close/>
                    <a:moveTo>
                      <a:pt x="172" y="20"/>
                    </a:moveTo>
                    <a:cubicBezTo>
                      <a:pt x="172" y="22"/>
                      <a:pt x="171" y="24"/>
                      <a:pt x="168" y="24"/>
                    </a:cubicBezTo>
                    <a:cubicBezTo>
                      <a:pt x="130" y="24"/>
                      <a:pt x="130" y="24"/>
                      <a:pt x="130" y="24"/>
                    </a:cubicBezTo>
                    <a:cubicBezTo>
                      <a:pt x="128" y="24"/>
                      <a:pt x="126" y="22"/>
                      <a:pt x="126" y="20"/>
                    </a:cubicBezTo>
                    <a:cubicBezTo>
                      <a:pt x="126" y="15"/>
                      <a:pt x="126" y="15"/>
                      <a:pt x="126" y="15"/>
                    </a:cubicBezTo>
                    <a:cubicBezTo>
                      <a:pt x="126" y="13"/>
                      <a:pt x="128" y="11"/>
                      <a:pt x="130" y="11"/>
                    </a:cubicBezTo>
                    <a:cubicBezTo>
                      <a:pt x="168" y="11"/>
                      <a:pt x="168" y="11"/>
                      <a:pt x="168" y="11"/>
                    </a:cubicBezTo>
                    <a:cubicBezTo>
                      <a:pt x="171" y="11"/>
                      <a:pt x="172" y="13"/>
                      <a:pt x="172" y="15"/>
                    </a:cubicBezTo>
                    <a:lnTo>
                      <a:pt x="172"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1" name="Freeform 86"/>
              <p:cNvSpPr>
                <a:spLocks noEditPoints="1"/>
              </p:cNvSpPr>
              <p:nvPr/>
            </p:nvSpPr>
            <p:spPr bwMode="auto">
              <a:xfrm>
                <a:off x="3521076" y="2252663"/>
                <a:ext cx="358775" cy="282575"/>
              </a:xfrm>
              <a:custGeom>
                <a:avLst/>
                <a:gdLst>
                  <a:gd name="T0" fmla="*/ 162 w 169"/>
                  <a:gd name="T1" fmla="*/ 0 h 133"/>
                  <a:gd name="T2" fmla="*/ 7 w 169"/>
                  <a:gd name="T3" fmla="*/ 0 h 133"/>
                  <a:gd name="T4" fmla="*/ 0 w 169"/>
                  <a:gd name="T5" fmla="*/ 7 h 133"/>
                  <a:gd name="T6" fmla="*/ 0 w 169"/>
                  <a:gd name="T7" fmla="*/ 56 h 133"/>
                  <a:gd name="T8" fmla="*/ 0 w 169"/>
                  <a:gd name="T9" fmla="*/ 80 h 133"/>
                  <a:gd name="T10" fmla="*/ 0 w 169"/>
                  <a:gd name="T11" fmla="*/ 126 h 133"/>
                  <a:gd name="T12" fmla="*/ 7 w 169"/>
                  <a:gd name="T13" fmla="*/ 133 h 133"/>
                  <a:gd name="T14" fmla="*/ 162 w 169"/>
                  <a:gd name="T15" fmla="*/ 133 h 133"/>
                  <a:gd name="T16" fmla="*/ 169 w 169"/>
                  <a:gd name="T17" fmla="*/ 126 h 133"/>
                  <a:gd name="T18" fmla="*/ 169 w 169"/>
                  <a:gd name="T19" fmla="*/ 7 h 133"/>
                  <a:gd name="T20" fmla="*/ 162 w 169"/>
                  <a:gd name="T21" fmla="*/ 0 h 133"/>
                  <a:gd name="T22" fmla="*/ 159 w 169"/>
                  <a:gd name="T23" fmla="*/ 99 h 133"/>
                  <a:gd name="T24" fmla="*/ 152 w 169"/>
                  <a:gd name="T25" fmla="*/ 106 h 133"/>
                  <a:gd name="T26" fmla="*/ 17 w 169"/>
                  <a:gd name="T27" fmla="*/ 106 h 133"/>
                  <a:gd name="T28" fmla="*/ 10 w 169"/>
                  <a:gd name="T29" fmla="*/ 99 h 133"/>
                  <a:gd name="T30" fmla="*/ 10 w 169"/>
                  <a:gd name="T31" fmla="*/ 18 h 133"/>
                  <a:gd name="T32" fmla="*/ 17 w 169"/>
                  <a:gd name="T33" fmla="*/ 11 h 133"/>
                  <a:gd name="T34" fmla="*/ 152 w 169"/>
                  <a:gd name="T35" fmla="*/ 11 h 133"/>
                  <a:gd name="T36" fmla="*/ 159 w 169"/>
                  <a:gd name="T37" fmla="*/ 18 h 133"/>
                  <a:gd name="T38" fmla="*/ 159 w 169"/>
                  <a:gd name="T39" fmla="*/ 9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9" h="133">
                    <a:moveTo>
                      <a:pt x="162" y="0"/>
                    </a:moveTo>
                    <a:cubicBezTo>
                      <a:pt x="7" y="0"/>
                      <a:pt x="7" y="0"/>
                      <a:pt x="7" y="0"/>
                    </a:cubicBezTo>
                    <a:cubicBezTo>
                      <a:pt x="3" y="0"/>
                      <a:pt x="0" y="3"/>
                      <a:pt x="0" y="7"/>
                    </a:cubicBezTo>
                    <a:cubicBezTo>
                      <a:pt x="0" y="56"/>
                      <a:pt x="0" y="56"/>
                      <a:pt x="0" y="56"/>
                    </a:cubicBezTo>
                    <a:cubicBezTo>
                      <a:pt x="0" y="80"/>
                      <a:pt x="0" y="80"/>
                      <a:pt x="0" y="80"/>
                    </a:cubicBezTo>
                    <a:cubicBezTo>
                      <a:pt x="0" y="126"/>
                      <a:pt x="0" y="126"/>
                      <a:pt x="0" y="126"/>
                    </a:cubicBezTo>
                    <a:cubicBezTo>
                      <a:pt x="0" y="130"/>
                      <a:pt x="3" y="133"/>
                      <a:pt x="7" y="133"/>
                    </a:cubicBezTo>
                    <a:cubicBezTo>
                      <a:pt x="162" y="133"/>
                      <a:pt x="162" y="133"/>
                      <a:pt x="162" y="133"/>
                    </a:cubicBezTo>
                    <a:cubicBezTo>
                      <a:pt x="166" y="133"/>
                      <a:pt x="169" y="130"/>
                      <a:pt x="169" y="126"/>
                    </a:cubicBezTo>
                    <a:cubicBezTo>
                      <a:pt x="169" y="7"/>
                      <a:pt x="169" y="7"/>
                      <a:pt x="169" y="7"/>
                    </a:cubicBezTo>
                    <a:cubicBezTo>
                      <a:pt x="169" y="3"/>
                      <a:pt x="166" y="0"/>
                      <a:pt x="162" y="0"/>
                    </a:cubicBezTo>
                    <a:close/>
                    <a:moveTo>
                      <a:pt x="159" y="99"/>
                    </a:moveTo>
                    <a:cubicBezTo>
                      <a:pt x="159" y="103"/>
                      <a:pt x="156" y="106"/>
                      <a:pt x="152" y="106"/>
                    </a:cubicBezTo>
                    <a:cubicBezTo>
                      <a:pt x="17" y="106"/>
                      <a:pt x="17" y="106"/>
                      <a:pt x="17" y="106"/>
                    </a:cubicBezTo>
                    <a:cubicBezTo>
                      <a:pt x="13" y="106"/>
                      <a:pt x="10" y="103"/>
                      <a:pt x="10" y="99"/>
                    </a:cubicBezTo>
                    <a:cubicBezTo>
                      <a:pt x="10" y="18"/>
                      <a:pt x="10" y="18"/>
                      <a:pt x="10" y="18"/>
                    </a:cubicBezTo>
                    <a:cubicBezTo>
                      <a:pt x="10" y="14"/>
                      <a:pt x="13" y="11"/>
                      <a:pt x="17" y="11"/>
                    </a:cubicBezTo>
                    <a:cubicBezTo>
                      <a:pt x="152" y="11"/>
                      <a:pt x="152" y="11"/>
                      <a:pt x="152" y="11"/>
                    </a:cubicBezTo>
                    <a:cubicBezTo>
                      <a:pt x="156" y="11"/>
                      <a:pt x="159" y="14"/>
                      <a:pt x="159" y="18"/>
                    </a:cubicBezTo>
                    <a:cubicBezTo>
                      <a:pt x="159" y="99"/>
                      <a:pt x="159" y="99"/>
                      <a:pt x="159"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2" name="Freeform 87"/>
              <p:cNvSpPr>
                <a:spLocks/>
              </p:cNvSpPr>
              <p:nvPr/>
            </p:nvSpPr>
            <p:spPr bwMode="auto">
              <a:xfrm>
                <a:off x="3565526" y="2301875"/>
                <a:ext cx="68263" cy="55563"/>
              </a:xfrm>
              <a:custGeom>
                <a:avLst/>
                <a:gdLst>
                  <a:gd name="T0" fmla="*/ 4 w 32"/>
                  <a:gd name="T1" fmla="*/ 26 h 26"/>
                  <a:gd name="T2" fmla="*/ 1 w 32"/>
                  <a:gd name="T3" fmla="*/ 24 h 26"/>
                  <a:gd name="T4" fmla="*/ 2 w 32"/>
                  <a:gd name="T5" fmla="*/ 18 h 26"/>
                  <a:gd name="T6" fmla="*/ 25 w 32"/>
                  <a:gd name="T7" fmla="*/ 1 h 26"/>
                  <a:gd name="T8" fmla="*/ 31 w 32"/>
                  <a:gd name="T9" fmla="*/ 2 h 26"/>
                  <a:gd name="T10" fmla="*/ 30 w 32"/>
                  <a:gd name="T11" fmla="*/ 8 h 26"/>
                  <a:gd name="T12" fmla="*/ 7 w 32"/>
                  <a:gd name="T13" fmla="*/ 25 h 26"/>
                  <a:gd name="T14" fmla="*/ 4 w 32"/>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6">
                    <a:moveTo>
                      <a:pt x="4" y="26"/>
                    </a:moveTo>
                    <a:cubicBezTo>
                      <a:pt x="3" y="26"/>
                      <a:pt x="2" y="25"/>
                      <a:pt x="1" y="24"/>
                    </a:cubicBezTo>
                    <a:cubicBezTo>
                      <a:pt x="0" y="22"/>
                      <a:pt x="0" y="20"/>
                      <a:pt x="2" y="18"/>
                    </a:cubicBezTo>
                    <a:cubicBezTo>
                      <a:pt x="25" y="1"/>
                      <a:pt x="25" y="1"/>
                      <a:pt x="25" y="1"/>
                    </a:cubicBezTo>
                    <a:cubicBezTo>
                      <a:pt x="27" y="0"/>
                      <a:pt x="30" y="0"/>
                      <a:pt x="31" y="2"/>
                    </a:cubicBezTo>
                    <a:cubicBezTo>
                      <a:pt x="32" y="4"/>
                      <a:pt x="32" y="6"/>
                      <a:pt x="30" y="8"/>
                    </a:cubicBezTo>
                    <a:cubicBezTo>
                      <a:pt x="7" y="25"/>
                      <a:pt x="7" y="25"/>
                      <a:pt x="7" y="25"/>
                    </a:cubicBezTo>
                    <a:cubicBezTo>
                      <a:pt x="6" y="25"/>
                      <a:pt x="5" y="26"/>
                      <a:pt x="4"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3" name="Freeform 88"/>
              <p:cNvSpPr>
                <a:spLocks/>
              </p:cNvSpPr>
              <p:nvPr/>
            </p:nvSpPr>
            <p:spPr bwMode="auto">
              <a:xfrm>
                <a:off x="3570288" y="2311400"/>
                <a:ext cx="123825" cy="92075"/>
              </a:xfrm>
              <a:custGeom>
                <a:avLst/>
                <a:gdLst>
                  <a:gd name="T0" fmla="*/ 5 w 59"/>
                  <a:gd name="T1" fmla="*/ 44 h 44"/>
                  <a:gd name="T2" fmla="*/ 1 w 59"/>
                  <a:gd name="T3" fmla="*/ 42 h 44"/>
                  <a:gd name="T4" fmla="*/ 2 w 59"/>
                  <a:gd name="T5" fmla="*/ 36 h 44"/>
                  <a:gd name="T6" fmla="*/ 52 w 59"/>
                  <a:gd name="T7" fmla="*/ 1 h 44"/>
                  <a:gd name="T8" fmla="*/ 58 w 59"/>
                  <a:gd name="T9" fmla="*/ 2 h 44"/>
                  <a:gd name="T10" fmla="*/ 57 w 59"/>
                  <a:gd name="T11" fmla="*/ 8 h 44"/>
                  <a:gd name="T12" fmla="*/ 7 w 59"/>
                  <a:gd name="T13" fmla="*/ 43 h 44"/>
                  <a:gd name="T14" fmla="*/ 5 w 59"/>
                  <a:gd name="T15" fmla="*/ 44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44">
                    <a:moveTo>
                      <a:pt x="5" y="44"/>
                    </a:moveTo>
                    <a:cubicBezTo>
                      <a:pt x="3" y="44"/>
                      <a:pt x="2" y="43"/>
                      <a:pt x="1" y="42"/>
                    </a:cubicBezTo>
                    <a:cubicBezTo>
                      <a:pt x="0" y="40"/>
                      <a:pt x="0" y="37"/>
                      <a:pt x="2" y="36"/>
                    </a:cubicBezTo>
                    <a:cubicBezTo>
                      <a:pt x="52" y="1"/>
                      <a:pt x="52" y="1"/>
                      <a:pt x="52" y="1"/>
                    </a:cubicBezTo>
                    <a:cubicBezTo>
                      <a:pt x="54" y="0"/>
                      <a:pt x="56" y="0"/>
                      <a:pt x="58" y="2"/>
                    </a:cubicBezTo>
                    <a:cubicBezTo>
                      <a:pt x="59" y="4"/>
                      <a:pt x="59" y="7"/>
                      <a:pt x="57" y="8"/>
                    </a:cubicBezTo>
                    <a:cubicBezTo>
                      <a:pt x="7" y="43"/>
                      <a:pt x="7" y="43"/>
                      <a:pt x="7" y="43"/>
                    </a:cubicBezTo>
                    <a:cubicBezTo>
                      <a:pt x="6" y="43"/>
                      <a:pt x="6" y="44"/>
                      <a:pt x="5"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sp>
          <p:nvSpPr>
            <p:cNvPr id="25" name="文本框 24"/>
            <p:cNvSpPr txBox="1"/>
            <p:nvPr/>
          </p:nvSpPr>
          <p:spPr>
            <a:xfrm>
              <a:off x="7134137" y="3376569"/>
              <a:ext cx="1415772"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添加标题</a:t>
              </a:r>
            </a:p>
          </p:txBody>
        </p:sp>
      </p:grpSp>
      <p:grpSp>
        <p:nvGrpSpPr>
          <p:cNvPr id="32" name="组合 31"/>
          <p:cNvGrpSpPr/>
          <p:nvPr/>
        </p:nvGrpSpPr>
        <p:grpSpPr>
          <a:xfrm>
            <a:off x="9394264" y="2562631"/>
            <a:ext cx="1415772" cy="1044771"/>
            <a:chOff x="9394264" y="2562631"/>
            <a:chExt cx="1415772" cy="1044771"/>
          </a:xfrm>
        </p:grpSpPr>
        <p:sp>
          <p:nvSpPr>
            <p:cNvPr id="8" name="Freeform 105"/>
            <p:cNvSpPr>
              <a:spLocks noEditPoints="1"/>
            </p:cNvSpPr>
            <p:nvPr/>
          </p:nvSpPr>
          <p:spPr bwMode="auto">
            <a:xfrm>
              <a:off x="9935655" y="2562631"/>
              <a:ext cx="325438" cy="377825"/>
            </a:xfrm>
            <a:custGeom>
              <a:avLst/>
              <a:gdLst>
                <a:gd name="T0" fmla="*/ 145 w 154"/>
                <a:gd name="T1" fmla="*/ 0 h 178"/>
                <a:gd name="T2" fmla="*/ 9 w 154"/>
                <a:gd name="T3" fmla="*/ 0 h 178"/>
                <a:gd name="T4" fmla="*/ 0 w 154"/>
                <a:gd name="T5" fmla="*/ 9 h 178"/>
                <a:gd name="T6" fmla="*/ 0 w 154"/>
                <a:gd name="T7" fmla="*/ 168 h 178"/>
                <a:gd name="T8" fmla="*/ 9 w 154"/>
                <a:gd name="T9" fmla="*/ 178 h 178"/>
                <a:gd name="T10" fmla="*/ 145 w 154"/>
                <a:gd name="T11" fmla="*/ 178 h 178"/>
                <a:gd name="T12" fmla="*/ 154 w 154"/>
                <a:gd name="T13" fmla="*/ 171 h 178"/>
                <a:gd name="T14" fmla="*/ 154 w 154"/>
                <a:gd name="T15" fmla="*/ 12 h 178"/>
                <a:gd name="T16" fmla="*/ 145 w 154"/>
                <a:gd name="T17" fmla="*/ 0 h 178"/>
                <a:gd name="T18" fmla="*/ 47 w 154"/>
                <a:gd name="T19" fmla="*/ 152 h 178"/>
                <a:gd name="T20" fmla="*/ 42 w 154"/>
                <a:gd name="T21" fmla="*/ 157 h 178"/>
                <a:gd name="T22" fmla="*/ 20 w 154"/>
                <a:gd name="T23" fmla="*/ 157 h 178"/>
                <a:gd name="T24" fmla="*/ 15 w 154"/>
                <a:gd name="T25" fmla="*/ 152 h 178"/>
                <a:gd name="T26" fmla="*/ 15 w 154"/>
                <a:gd name="T27" fmla="*/ 133 h 178"/>
                <a:gd name="T28" fmla="*/ 20 w 154"/>
                <a:gd name="T29" fmla="*/ 128 h 178"/>
                <a:gd name="T30" fmla="*/ 42 w 154"/>
                <a:gd name="T31" fmla="*/ 128 h 178"/>
                <a:gd name="T32" fmla="*/ 47 w 154"/>
                <a:gd name="T33" fmla="*/ 133 h 178"/>
                <a:gd name="T34" fmla="*/ 47 w 154"/>
                <a:gd name="T35" fmla="*/ 152 h 178"/>
                <a:gd name="T36" fmla="*/ 47 w 154"/>
                <a:gd name="T37" fmla="*/ 111 h 178"/>
                <a:gd name="T38" fmla="*/ 42 w 154"/>
                <a:gd name="T39" fmla="*/ 116 h 178"/>
                <a:gd name="T40" fmla="*/ 20 w 154"/>
                <a:gd name="T41" fmla="*/ 116 h 178"/>
                <a:gd name="T42" fmla="*/ 15 w 154"/>
                <a:gd name="T43" fmla="*/ 111 h 178"/>
                <a:gd name="T44" fmla="*/ 15 w 154"/>
                <a:gd name="T45" fmla="*/ 91 h 178"/>
                <a:gd name="T46" fmla="*/ 20 w 154"/>
                <a:gd name="T47" fmla="*/ 86 h 178"/>
                <a:gd name="T48" fmla="*/ 42 w 154"/>
                <a:gd name="T49" fmla="*/ 86 h 178"/>
                <a:gd name="T50" fmla="*/ 47 w 154"/>
                <a:gd name="T51" fmla="*/ 91 h 178"/>
                <a:gd name="T52" fmla="*/ 47 w 154"/>
                <a:gd name="T53" fmla="*/ 111 h 178"/>
                <a:gd name="T54" fmla="*/ 92 w 154"/>
                <a:gd name="T55" fmla="*/ 152 h 178"/>
                <a:gd name="T56" fmla="*/ 87 w 154"/>
                <a:gd name="T57" fmla="*/ 157 h 178"/>
                <a:gd name="T58" fmla="*/ 65 w 154"/>
                <a:gd name="T59" fmla="*/ 157 h 178"/>
                <a:gd name="T60" fmla="*/ 60 w 154"/>
                <a:gd name="T61" fmla="*/ 152 h 178"/>
                <a:gd name="T62" fmla="*/ 60 w 154"/>
                <a:gd name="T63" fmla="*/ 133 h 178"/>
                <a:gd name="T64" fmla="*/ 65 w 154"/>
                <a:gd name="T65" fmla="*/ 128 h 178"/>
                <a:gd name="T66" fmla="*/ 87 w 154"/>
                <a:gd name="T67" fmla="*/ 128 h 178"/>
                <a:gd name="T68" fmla="*/ 92 w 154"/>
                <a:gd name="T69" fmla="*/ 133 h 178"/>
                <a:gd name="T70" fmla="*/ 92 w 154"/>
                <a:gd name="T71" fmla="*/ 152 h 178"/>
                <a:gd name="T72" fmla="*/ 92 w 154"/>
                <a:gd name="T73" fmla="*/ 111 h 178"/>
                <a:gd name="T74" fmla="*/ 87 w 154"/>
                <a:gd name="T75" fmla="*/ 116 h 178"/>
                <a:gd name="T76" fmla="*/ 65 w 154"/>
                <a:gd name="T77" fmla="*/ 116 h 178"/>
                <a:gd name="T78" fmla="*/ 60 w 154"/>
                <a:gd name="T79" fmla="*/ 111 h 178"/>
                <a:gd name="T80" fmla="*/ 60 w 154"/>
                <a:gd name="T81" fmla="*/ 91 h 178"/>
                <a:gd name="T82" fmla="*/ 65 w 154"/>
                <a:gd name="T83" fmla="*/ 86 h 178"/>
                <a:gd name="T84" fmla="*/ 87 w 154"/>
                <a:gd name="T85" fmla="*/ 86 h 178"/>
                <a:gd name="T86" fmla="*/ 92 w 154"/>
                <a:gd name="T87" fmla="*/ 91 h 178"/>
                <a:gd name="T88" fmla="*/ 92 w 154"/>
                <a:gd name="T89" fmla="*/ 111 h 178"/>
                <a:gd name="T90" fmla="*/ 140 w 154"/>
                <a:gd name="T91" fmla="*/ 152 h 178"/>
                <a:gd name="T92" fmla="*/ 135 w 154"/>
                <a:gd name="T93" fmla="*/ 157 h 178"/>
                <a:gd name="T94" fmla="*/ 112 w 154"/>
                <a:gd name="T95" fmla="*/ 157 h 178"/>
                <a:gd name="T96" fmla="*/ 107 w 154"/>
                <a:gd name="T97" fmla="*/ 152 h 178"/>
                <a:gd name="T98" fmla="*/ 107 w 154"/>
                <a:gd name="T99" fmla="*/ 91 h 178"/>
                <a:gd name="T100" fmla="*/ 112 w 154"/>
                <a:gd name="T101" fmla="*/ 86 h 178"/>
                <a:gd name="T102" fmla="*/ 135 w 154"/>
                <a:gd name="T103" fmla="*/ 86 h 178"/>
                <a:gd name="T104" fmla="*/ 140 w 154"/>
                <a:gd name="T105" fmla="*/ 91 h 178"/>
                <a:gd name="T106" fmla="*/ 140 w 154"/>
                <a:gd name="T107" fmla="*/ 152 h 178"/>
                <a:gd name="T108" fmla="*/ 140 w 154"/>
                <a:gd name="T109" fmla="*/ 57 h 178"/>
                <a:gd name="T110" fmla="*/ 134 w 154"/>
                <a:gd name="T111" fmla="*/ 63 h 178"/>
                <a:gd name="T112" fmla="*/ 20 w 154"/>
                <a:gd name="T113" fmla="*/ 63 h 178"/>
                <a:gd name="T114" fmla="*/ 14 w 154"/>
                <a:gd name="T115" fmla="*/ 57 h 178"/>
                <a:gd name="T116" fmla="*/ 14 w 154"/>
                <a:gd name="T117" fmla="*/ 28 h 178"/>
                <a:gd name="T118" fmla="*/ 20 w 154"/>
                <a:gd name="T119" fmla="*/ 22 h 178"/>
                <a:gd name="T120" fmla="*/ 134 w 154"/>
                <a:gd name="T121" fmla="*/ 22 h 178"/>
                <a:gd name="T122" fmla="*/ 140 w 154"/>
                <a:gd name="T123" fmla="*/ 28 h 178"/>
                <a:gd name="T124" fmla="*/ 140 w 154"/>
                <a:gd name="T125" fmla="*/ 5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4" h="178">
                  <a:moveTo>
                    <a:pt x="145" y="0"/>
                  </a:moveTo>
                  <a:cubicBezTo>
                    <a:pt x="9" y="0"/>
                    <a:pt x="9" y="0"/>
                    <a:pt x="9" y="0"/>
                  </a:cubicBezTo>
                  <a:cubicBezTo>
                    <a:pt x="4" y="0"/>
                    <a:pt x="0" y="4"/>
                    <a:pt x="0" y="9"/>
                  </a:cubicBezTo>
                  <a:cubicBezTo>
                    <a:pt x="0" y="168"/>
                    <a:pt x="0" y="168"/>
                    <a:pt x="0" y="168"/>
                  </a:cubicBezTo>
                  <a:cubicBezTo>
                    <a:pt x="0" y="173"/>
                    <a:pt x="4" y="178"/>
                    <a:pt x="9" y="178"/>
                  </a:cubicBezTo>
                  <a:cubicBezTo>
                    <a:pt x="145" y="178"/>
                    <a:pt x="145" y="178"/>
                    <a:pt x="145" y="178"/>
                  </a:cubicBezTo>
                  <a:cubicBezTo>
                    <a:pt x="150" y="178"/>
                    <a:pt x="154" y="173"/>
                    <a:pt x="154" y="171"/>
                  </a:cubicBezTo>
                  <a:cubicBezTo>
                    <a:pt x="154" y="12"/>
                    <a:pt x="154" y="12"/>
                    <a:pt x="154" y="12"/>
                  </a:cubicBezTo>
                  <a:cubicBezTo>
                    <a:pt x="154" y="4"/>
                    <a:pt x="150" y="0"/>
                    <a:pt x="145" y="0"/>
                  </a:cubicBezTo>
                  <a:close/>
                  <a:moveTo>
                    <a:pt x="47" y="152"/>
                  </a:moveTo>
                  <a:cubicBezTo>
                    <a:pt x="47" y="155"/>
                    <a:pt x="45" y="157"/>
                    <a:pt x="42" y="157"/>
                  </a:cubicBezTo>
                  <a:cubicBezTo>
                    <a:pt x="20" y="157"/>
                    <a:pt x="20" y="157"/>
                    <a:pt x="20" y="157"/>
                  </a:cubicBezTo>
                  <a:cubicBezTo>
                    <a:pt x="17" y="157"/>
                    <a:pt x="15" y="155"/>
                    <a:pt x="15" y="152"/>
                  </a:cubicBezTo>
                  <a:cubicBezTo>
                    <a:pt x="15" y="133"/>
                    <a:pt x="15" y="133"/>
                    <a:pt x="15" y="133"/>
                  </a:cubicBezTo>
                  <a:cubicBezTo>
                    <a:pt x="15" y="130"/>
                    <a:pt x="17" y="128"/>
                    <a:pt x="20" y="128"/>
                  </a:cubicBezTo>
                  <a:cubicBezTo>
                    <a:pt x="42" y="128"/>
                    <a:pt x="42" y="128"/>
                    <a:pt x="42" y="128"/>
                  </a:cubicBezTo>
                  <a:cubicBezTo>
                    <a:pt x="45" y="128"/>
                    <a:pt x="47" y="130"/>
                    <a:pt x="47" y="133"/>
                  </a:cubicBezTo>
                  <a:cubicBezTo>
                    <a:pt x="47" y="152"/>
                    <a:pt x="47" y="152"/>
                    <a:pt x="47" y="152"/>
                  </a:cubicBezTo>
                  <a:close/>
                  <a:moveTo>
                    <a:pt x="47" y="111"/>
                  </a:moveTo>
                  <a:cubicBezTo>
                    <a:pt x="47" y="113"/>
                    <a:pt x="45" y="116"/>
                    <a:pt x="42" y="116"/>
                  </a:cubicBezTo>
                  <a:cubicBezTo>
                    <a:pt x="20" y="116"/>
                    <a:pt x="20" y="116"/>
                    <a:pt x="20" y="116"/>
                  </a:cubicBezTo>
                  <a:cubicBezTo>
                    <a:pt x="17" y="116"/>
                    <a:pt x="15" y="113"/>
                    <a:pt x="15" y="111"/>
                  </a:cubicBezTo>
                  <a:cubicBezTo>
                    <a:pt x="15" y="91"/>
                    <a:pt x="15" y="91"/>
                    <a:pt x="15" y="91"/>
                  </a:cubicBezTo>
                  <a:cubicBezTo>
                    <a:pt x="15" y="88"/>
                    <a:pt x="17" y="86"/>
                    <a:pt x="20" y="86"/>
                  </a:cubicBezTo>
                  <a:cubicBezTo>
                    <a:pt x="42" y="86"/>
                    <a:pt x="42" y="86"/>
                    <a:pt x="42" y="86"/>
                  </a:cubicBezTo>
                  <a:cubicBezTo>
                    <a:pt x="45" y="86"/>
                    <a:pt x="47" y="88"/>
                    <a:pt x="47" y="91"/>
                  </a:cubicBezTo>
                  <a:cubicBezTo>
                    <a:pt x="47" y="111"/>
                    <a:pt x="47" y="111"/>
                    <a:pt x="47" y="111"/>
                  </a:cubicBezTo>
                  <a:close/>
                  <a:moveTo>
                    <a:pt x="92" y="152"/>
                  </a:moveTo>
                  <a:cubicBezTo>
                    <a:pt x="92" y="155"/>
                    <a:pt x="90" y="157"/>
                    <a:pt x="87" y="157"/>
                  </a:cubicBezTo>
                  <a:cubicBezTo>
                    <a:pt x="65" y="157"/>
                    <a:pt x="65" y="157"/>
                    <a:pt x="65" y="157"/>
                  </a:cubicBezTo>
                  <a:cubicBezTo>
                    <a:pt x="62" y="157"/>
                    <a:pt x="60" y="155"/>
                    <a:pt x="60" y="152"/>
                  </a:cubicBezTo>
                  <a:cubicBezTo>
                    <a:pt x="60" y="133"/>
                    <a:pt x="60" y="133"/>
                    <a:pt x="60" y="133"/>
                  </a:cubicBezTo>
                  <a:cubicBezTo>
                    <a:pt x="60" y="130"/>
                    <a:pt x="62" y="128"/>
                    <a:pt x="65" y="128"/>
                  </a:cubicBezTo>
                  <a:cubicBezTo>
                    <a:pt x="87" y="128"/>
                    <a:pt x="87" y="128"/>
                    <a:pt x="87" y="128"/>
                  </a:cubicBezTo>
                  <a:cubicBezTo>
                    <a:pt x="90" y="128"/>
                    <a:pt x="92" y="130"/>
                    <a:pt x="92" y="133"/>
                  </a:cubicBezTo>
                  <a:lnTo>
                    <a:pt x="92" y="152"/>
                  </a:lnTo>
                  <a:close/>
                  <a:moveTo>
                    <a:pt x="92" y="111"/>
                  </a:moveTo>
                  <a:cubicBezTo>
                    <a:pt x="92" y="113"/>
                    <a:pt x="90" y="116"/>
                    <a:pt x="87" y="116"/>
                  </a:cubicBezTo>
                  <a:cubicBezTo>
                    <a:pt x="65" y="116"/>
                    <a:pt x="65" y="116"/>
                    <a:pt x="65" y="116"/>
                  </a:cubicBezTo>
                  <a:cubicBezTo>
                    <a:pt x="62" y="116"/>
                    <a:pt x="60" y="113"/>
                    <a:pt x="60" y="111"/>
                  </a:cubicBezTo>
                  <a:cubicBezTo>
                    <a:pt x="60" y="91"/>
                    <a:pt x="60" y="91"/>
                    <a:pt x="60" y="91"/>
                  </a:cubicBezTo>
                  <a:cubicBezTo>
                    <a:pt x="60" y="88"/>
                    <a:pt x="62" y="86"/>
                    <a:pt x="65" y="86"/>
                  </a:cubicBezTo>
                  <a:cubicBezTo>
                    <a:pt x="87" y="86"/>
                    <a:pt x="87" y="86"/>
                    <a:pt x="87" y="86"/>
                  </a:cubicBezTo>
                  <a:cubicBezTo>
                    <a:pt x="90" y="86"/>
                    <a:pt x="92" y="88"/>
                    <a:pt x="92" y="91"/>
                  </a:cubicBezTo>
                  <a:lnTo>
                    <a:pt x="92" y="111"/>
                  </a:lnTo>
                  <a:close/>
                  <a:moveTo>
                    <a:pt x="140" y="152"/>
                  </a:moveTo>
                  <a:cubicBezTo>
                    <a:pt x="140" y="155"/>
                    <a:pt x="138" y="157"/>
                    <a:pt x="135" y="157"/>
                  </a:cubicBezTo>
                  <a:cubicBezTo>
                    <a:pt x="112" y="157"/>
                    <a:pt x="112" y="157"/>
                    <a:pt x="112" y="157"/>
                  </a:cubicBezTo>
                  <a:cubicBezTo>
                    <a:pt x="109" y="157"/>
                    <a:pt x="107" y="155"/>
                    <a:pt x="107" y="152"/>
                  </a:cubicBezTo>
                  <a:cubicBezTo>
                    <a:pt x="107" y="91"/>
                    <a:pt x="107" y="91"/>
                    <a:pt x="107" y="91"/>
                  </a:cubicBezTo>
                  <a:cubicBezTo>
                    <a:pt x="107" y="88"/>
                    <a:pt x="109" y="86"/>
                    <a:pt x="112" y="86"/>
                  </a:cubicBezTo>
                  <a:cubicBezTo>
                    <a:pt x="135" y="86"/>
                    <a:pt x="135" y="86"/>
                    <a:pt x="135" y="86"/>
                  </a:cubicBezTo>
                  <a:cubicBezTo>
                    <a:pt x="138" y="86"/>
                    <a:pt x="140" y="88"/>
                    <a:pt x="140" y="91"/>
                  </a:cubicBezTo>
                  <a:lnTo>
                    <a:pt x="140" y="152"/>
                  </a:lnTo>
                  <a:close/>
                  <a:moveTo>
                    <a:pt x="140" y="57"/>
                  </a:moveTo>
                  <a:cubicBezTo>
                    <a:pt x="140" y="60"/>
                    <a:pt x="137" y="63"/>
                    <a:pt x="134" y="63"/>
                  </a:cubicBezTo>
                  <a:cubicBezTo>
                    <a:pt x="20" y="63"/>
                    <a:pt x="20" y="63"/>
                    <a:pt x="20" y="63"/>
                  </a:cubicBezTo>
                  <a:cubicBezTo>
                    <a:pt x="17" y="63"/>
                    <a:pt x="14" y="60"/>
                    <a:pt x="14" y="57"/>
                  </a:cubicBezTo>
                  <a:cubicBezTo>
                    <a:pt x="14" y="28"/>
                    <a:pt x="14" y="28"/>
                    <a:pt x="14" y="28"/>
                  </a:cubicBezTo>
                  <a:cubicBezTo>
                    <a:pt x="14" y="24"/>
                    <a:pt x="17" y="22"/>
                    <a:pt x="20" y="22"/>
                  </a:cubicBezTo>
                  <a:cubicBezTo>
                    <a:pt x="134" y="22"/>
                    <a:pt x="134" y="22"/>
                    <a:pt x="134" y="22"/>
                  </a:cubicBezTo>
                  <a:cubicBezTo>
                    <a:pt x="137" y="22"/>
                    <a:pt x="140" y="24"/>
                    <a:pt x="140" y="28"/>
                  </a:cubicBezTo>
                  <a:cubicBezTo>
                    <a:pt x="140" y="57"/>
                    <a:pt x="140" y="57"/>
                    <a:pt x="140" y="57"/>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6" name="文本框 25"/>
            <p:cNvSpPr txBox="1"/>
            <p:nvPr/>
          </p:nvSpPr>
          <p:spPr>
            <a:xfrm>
              <a:off x="9394264" y="3145737"/>
              <a:ext cx="1415772"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添加标题</a:t>
              </a:r>
            </a:p>
          </p:txBody>
        </p:sp>
      </p:grpSp>
      <p:cxnSp>
        <p:nvCxnSpPr>
          <p:cNvPr id="28" name="直接连接符 27"/>
          <p:cNvCxnSpPr/>
          <p:nvPr/>
        </p:nvCxnSpPr>
        <p:spPr>
          <a:xfrm>
            <a:off x="4874010" y="4182256"/>
            <a:ext cx="6218711" cy="0"/>
          </a:xfrm>
          <a:prstGeom prst="line">
            <a:avLst/>
          </a:prstGeom>
          <a:ln w="3175">
            <a:solidFill>
              <a:srgbClr val="00B0F0"/>
            </a:solidFill>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4874011" y="4483772"/>
            <a:ext cx="6218710" cy="415498"/>
          </a:xfrm>
          <a:prstGeom prst="rect">
            <a:avLst/>
          </a:prstGeom>
        </p:spPr>
        <p:txBody>
          <a:bodyPr wrap="square">
            <a:spAutoFit/>
          </a:bodyPr>
          <a:lstStyle/>
          <a:p>
            <a:pPr algn="ct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点击添加文字文本点击添加文字文本点击添加文字文本点击添加文字文本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94869095"/>
      </p:ext>
    </p:extLst>
  </p:cSld>
  <p:clrMapOvr>
    <a:masterClrMapping/>
  </p:clrMapOvr>
  <p:transition spd="slow" advTm="7042">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animEffect transition="in" filter="fade">
                                      <p:cBhvr>
                                        <p:cTn id="14" dur="500"/>
                                        <p:tgtEl>
                                          <p:spTgt spid="30"/>
                                        </p:tgtEl>
                                      </p:cBhvr>
                                    </p:animEffect>
                                  </p:childTnLst>
                                </p:cTn>
                              </p:par>
                            </p:childTnLst>
                          </p:cTn>
                        </p:par>
                        <p:par>
                          <p:cTn id="15" fill="hold">
                            <p:stCondLst>
                              <p:cond delay="1000"/>
                            </p:stCondLst>
                            <p:childTnLst>
                              <p:par>
                                <p:cTn id="16" presetID="12" presetClass="entr" presetSubtype="2" fill="hold" nodeType="after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p:tgtEl>
                                          <p:spTgt spid="27"/>
                                        </p:tgtEl>
                                        <p:attrNameLst>
                                          <p:attrName>ppt_x</p:attrName>
                                        </p:attrNameLst>
                                      </p:cBhvr>
                                      <p:tavLst>
                                        <p:tav tm="0">
                                          <p:val>
                                            <p:strVal val="#ppt_x+#ppt_w*1.125000"/>
                                          </p:val>
                                        </p:tav>
                                        <p:tav tm="100000">
                                          <p:val>
                                            <p:strVal val="#ppt_x"/>
                                          </p:val>
                                        </p:tav>
                                      </p:tavLst>
                                    </p:anim>
                                    <p:animEffect transition="in" filter="wipe(left)">
                                      <p:cBhvr>
                                        <p:cTn id="19" dur="500"/>
                                        <p:tgtEl>
                                          <p:spTgt spid="27"/>
                                        </p:tgtEl>
                                      </p:cBhvr>
                                    </p:animEffect>
                                  </p:childTnLst>
                                </p:cTn>
                              </p:par>
                              <p:par>
                                <p:cTn id="20" presetID="12" presetClass="entr" presetSubtype="8"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additive="base">
                                        <p:cTn id="22" dur="500"/>
                                        <p:tgtEl>
                                          <p:spTgt spid="32"/>
                                        </p:tgtEl>
                                        <p:attrNameLst>
                                          <p:attrName>ppt_x</p:attrName>
                                        </p:attrNameLst>
                                      </p:cBhvr>
                                      <p:tavLst>
                                        <p:tav tm="0">
                                          <p:val>
                                            <p:strVal val="#ppt_x-#ppt_w*1.125000"/>
                                          </p:val>
                                        </p:tav>
                                        <p:tav tm="100000">
                                          <p:val>
                                            <p:strVal val="#ppt_x"/>
                                          </p:val>
                                        </p:tav>
                                      </p:tavLst>
                                    </p:anim>
                                    <p:animEffect transition="in" filter="wipe(right)">
                                      <p:cBhvr>
                                        <p:cTn id="23" dur="500"/>
                                        <p:tgtEl>
                                          <p:spTgt spid="32"/>
                                        </p:tgtEl>
                                      </p:cBhvr>
                                    </p:animEffect>
                                  </p:childTnLst>
                                </p:cTn>
                              </p:par>
                            </p:childTnLst>
                          </p:cTn>
                        </p:par>
                        <p:par>
                          <p:cTn id="24" fill="hold">
                            <p:stCondLst>
                              <p:cond delay="1500"/>
                            </p:stCondLst>
                            <p:childTnLst>
                              <p:par>
                                <p:cTn id="25" presetID="16" presetClass="entr" presetSubtype="21"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barn(inVertical)">
                                      <p:cBhvr>
                                        <p:cTn id="27" dur="500"/>
                                        <p:tgtEl>
                                          <p:spTgt spid="28"/>
                                        </p:tgtEl>
                                      </p:cBhvr>
                                    </p:animEffect>
                                  </p:childTnLst>
                                </p:cTn>
                              </p:par>
                            </p:childTnLst>
                          </p:cTn>
                        </p:par>
                        <p:par>
                          <p:cTn id="28" fill="hold">
                            <p:stCondLst>
                              <p:cond delay="2000"/>
                            </p:stCondLst>
                            <p:childTnLst>
                              <p:par>
                                <p:cTn id="29" presetID="10" presetClass="entr" presetSubtype="0" fill="hold" grpId="0" nodeType="afterEffect">
                                  <p:stCondLst>
                                    <p:cond delay="0"/>
                                  </p:stCondLst>
                                  <p:iterate type="lt">
                                    <p:tmPct val="10000"/>
                                  </p:iterate>
                                  <p:childTnLst>
                                    <p:set>
                                      <p:cBhvr>
                                        <p:cTn id="30" dur="1" fill="hold">
                                          <p:stCondLst>
                                            <p:cond delay="0"/>
                                          </p:stCondLst>
                                        </p:cTn>
                                        <p:tgtEl>
                                          <p:spTgt spid="29"/>
                                        </p:tgtEl>
                                        <p:attrNameLst>
                                          <p:attrName>style.visibility</p:attrName>
                                        </p:attrNameLst>
                                      </p:cBhvr>
                                      <p:to>
                                        <p:strVal val="visible"/>
                                      </p:to>
                                    </p:set>
                                    <p:animEffect transition="in" filter="fade">
                                      <p:cBhvr>
                                        <p:cTn id="3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23735" y="167773"/>
            <a:ext cx="3327742" cy="523220"/>
          </a:xfrm>
          <a:prstGeom prst="rect">
            <a:avLst/>
          </a:prstGeom>
          <a:noFill/>
        </p:spPr>
        <p:txBody>
          <a:bodyPr vert="horz"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添 加 标 题 内 容</a:t>
            </a:r>
          </a:p>
        </p:txBody>
      </p:sp>
      <p:cxnSp>
        <p:nvCxnSpPr>
          <p:cNvPr id="5" name="直接连接符 4"/>
          <p:cNvCxnSpPr/>
          <p:nvPr/>
        </p:nvCxnSpPr>
        <p:spPr>
          <a:xfrm>
            <a:off x="653143" y="792593"/>
            <a:ext cx="11030857" cy="0"/>
          </a:xfrm>
          <a:prstGeom prst="line">
            <a:avLst/>
          </a:prstGeom>
          <a:ln w="3175">
            <a:solidFill>
              <a:schemeClr val="tx1">
                <a:lumMod val="50000"/>
                <a:lumOff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 name="菱形 6"/>
          <p:cNvSpPr/>
          <p:nvPr/>
        </p:nvSpPr>
        <p:spPr>
          <a:xfrm>
            <a:off x="653144" y="197155"/>
            <a:ext cx="464456" cy="464456"/>
          </a:xfrm>
          <a:prstGeom prst="diamond">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p:cNvGrpSpPr/>
          <p:nvPr/>
        </p:nvGrpSpPr>
        <p:grpSpPr>
          <a:xfrm>
            <a:off x="5594535" y="2292022"/>
            <a:ext cx="1146628" cy="1146628"/>
            <a:chOff x="5594535" y="2292022"/>
            <a:chExt cx="1146628" cy="1146628"/>
          </a:xfrm>
        </p:grpSpPr>
        <p:sp>
          <p:nvSpPr>
            <p:cNvPr id="21" name="椭圆 20"/>
            <p:cNvSpPr/>
            <p:nvPr/>
          </p:nvSpPr>
          <p:spPr>
            <a:xfrm>
              <a:off x="5594535" y="2292022"/>
              <a:ext cx="1146628" cy="11466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Group 1501"/>
            <p:cNvGrpSpPr/>
            <p:nvPr/>
          </p:nvGrpSpPr>
          <p:grpSpPr>
            <a:xfrm>
              <a:off x="5981678" y="2640993"/>
              <a:ext cx="373786" cy="370898"/>
              <a:chOff x="2736851" y="5092700"/>
              <a:chExt cx="411163" cy="407988"/>
            </a:xfrm>
            <a:solidFill>
              <a:srgbClr val="00B0F0"/>
            </a:solidFill>
          </p:grpSpPr>
          <p:sp>
            <p:nvSpPr>
              <p:cNvPr id="11" name="Freeform 89"/>
              <p:cNvSpPr>
                <a:spLocks/>
              </p:cNvSpPr>
              <p:nvPr/>
            </p:nvSpPr>
            <p:spPr bwMode="auto">
              <a:xfrm>
                <a:off x="2890838" y="5229225"/>
                <a:ext cx="101600" cy="204788"/>
              </a:xfrm>
              <a:custGeom>
                <a:avLst/>
                <a:gdLst>
                  <a:gd name="T0" fmla="*/ 28 w 48"/>
                  <a:gd name="T1" fmla="*/ 41 h 97"/>
                  <a:gd name="T2" fmla="*/ 15 w 48"/>
                  <a:gd name="T3" fmla="*/ 30 h 97"/>
                  <a:gd name="T4" fmla="*/ 25 w 48"/>
                  <a:gd name="T5" fmla="*/ 22 h 97"/>
                  <a:gd name="T6" fmla="*/ 37 w 48"/>
                  <a:gd name="T7" fmla="*/ 25 h 97"/>
                  <a:gd name="T8" fmla="*/ 39 w 48"/>
                  <a:gd name="T9" fmla="*/ 25 h 97"/>
                  <a:gd name="T10" fmla="*/ 43 w 48"/>
                  <a:gd name="T11" fmla="*/ 23 h 97"/>
                  <a:gd name="T12" fmla="*/ 45 w 48"/>
                  <a:gd name="T13" fmla="*/ 18 h 97"/>
                  <a:gd name="T14" fmla="*/ 43 w 48"/>
                  <a:gd name="T15" fmla="*/ 14 h 97"/>
                  <a:gd name="T16" fmla="*/ 30 w 48"/>
                  <a:gd name="T17" fmla="*/ 11 h 97"/>
                  <a:gd name="T18" fmla="*/ 30 w 48"/>
                  <a:gd name="T19" fmla="*/ 10 h 97"/>
                  <a:gd name="T20" fmla="*/ 30 w 48"/>
                  <a:gd name="T21" fmla="*/ 3 h 97"/>
                  <a:gd name="T22" fmla="*/ 26 w 48"/>
                  <a:gd name="T23" fmla="*/ 0 h 97"/>
                  <a:gd name="T24" fmla="*/ 23 w 48"/>
                  <a:gd name="T25" fmla="*/ 0 h 97"/>
                  <a:gd name="T26" fmla="*/ 19 w 48"/>
                  <a:gd name="T27" fmla="*/ 3 h 97"/>
                  <a:gd name="T28" fmla="*/ 19 w 48"/>
                  <a:gd name="T29" fmla="*/ 11 h 97"/>
                  <a:gd name="T30" fmla="*/ 18 w 48"/>
                  <a:gd name="T31" fmla="*/ 12 h 97"/>
                  <a:gd name="T32" fmla="*/ 1 w 48"/>
                  <a:gd name="T33" fmla="*/ 31 h 97"/>
                  <a:gd name="T34" fmla="*/ 21 w 48"/>
                  <a:gd name="T35" fmla="*/ 53 h 97"/>
                  <a:gd name="T36" fmla="*/ 33 w 48"/>
                  <a:gd name="T37" fmla="*/ 64 h 97"/>
                  <a:gd name="T38" fmla="*/ 21 w 48"/>
                  <a:gd name="T39" fmla="*/ 74 h 97"/>
                  <a:gd name="T40" fmla="*/ 7 w 48"/>
                  <a:gd name="T41" fmla="*/ 70 h 97"/>
                  <a:gd name="T42" fmla="*/ 6 w 48"/>
                  <a:gd name="T43" fmla="*/ 69 h 97"/>
                  <a:gd name="T44" fmla="*/ 2 w 48"/>
                  <a:gd name="T45" fmla="*/ 72 h 97"/>
                  <a:gd name="T46" fmla="*/ 0 w 48"/>
                  <a:gd name="T47" fmla="*/ 77 h 97"/>
                  <a:gd name="T48" fmla="*/ 2 w 48"/>
                  <a:gd name="T49" fmla="*/ 81 h 97"/>
                  <a:gd name="T50" fmla="*/ 17 w 48"/>
                  <a:gd name="T51" fmla="*/ 85 h 97"/>
                  <a:gd name="T52" fmla="*/ 18 w 48"/>
                  <a:gd name="T53" fmla="*/ 86 h 97"/>
                  <a:gd name="T54" fmla="*/ 18 w 48"/>
                  <a:gd name="T55" fmla="*/ 93 h 97"/>
                  <a:gd name="T56" fmla="*/ 22 w 48"/>
                  <a:gd name="T57" fmla="*/ 97 h 97"/>
                  <a:gd name="T58" fmla="*/ 25 w 48"/>
                  <a:gd name="T59" fmla="*/ 97 h 97"/>
                  <a:gd name="T60" fmla="*/ 29 w 48"/>
                  <a:gd name="T61" fmla="*/ 93 h 97"/>
                  <a:gd name="T62" fmla="*/ 29 w 48"/>
                  <a:gd name="T63" fmla="*/ 85 h 97"/>
                  <a:gd name="T64" fmla="*/ 30 w 48"/>
                  <a:gd name="T65" fmla="*/ 84 h 97"/>
                  <a:gd name="T66" fmla="*/ 48 w 48"/>
                  <a:gd name="T67" fmla="*/ 64 h 97"/>
                  <a:gd name="T68" fmla="*/ 28 w 48"/>
                  <a:gd name="T69" fmla="*/ 4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 h="97">
                    <a:moveTo>
                      <a:pt x="28" y="41"/>
                    </a:moveTo>
                    <a:cubicBezTo>
                      <a:pt x="18" y="37"/>
                      <a:pt x="15" y="34"/>
                      <a:pt x="15" y="30"/>
                    </a:cubicBezTo>
                    <a:cubicBezTo>
                      <a:pt x="15" y="26"/>
                      <a:pt x="18" y="22"/>
                      <a:pt x="25" y="22"/>
                    </a:cubicBezTo>
                    <a:cubicBezTo>
                      <a:pt x="32" y="22"/>
                      <a:pt x="37" y="25"/>
                      <a:pt x="37" y="25"/>
                    </a:cubicBezTo>
                    <a:cubicBezTo>
                      <a:pt x="38" y="25"/>
                      <a:pt x="39" y="25"/>
                      <a:pt x="39" y="25"/>
                    </a:cubicBezTo>
                    <a:cubicBezTo>
                      <a:pt x="41" y="25"/>
                      <a:pt x="42" y="24"/>
                      <a:pt x="43" y="23"/>
                    </a:cubicBezTo>
                    <a:cubicBezTo>
                      <a:pt x="45" y="18"/>
                      <a:pt x="45" y="18"/>
                      <a:pt x="45" y="18"/>
                    </a:cubicBezTo>
                    <a:cubicBezTo>
                      <a:pt x="45" y="16"/>
                      <a:pt x="44" y="15"/>
                      <a:pt x="43" y="14"/>
                    </a:cubicBezTo>
                    <a:cubicBezTo>
                      <a:pt x="39" y="12"/>
                      <a:pt x="30" y="11"/>
                      <a:pt x="30" y="11"/>
                    </a:cubicBezTo>
                    <a:cubicBezTo>
                      <a:pt x="30" y="11"/>
                      <a:pt x="30" y="11"/>
                      <a:pt x="30" y="10"/>
                    </a:cubicBezTo>
                    <a:cubicBezTo>
                      <a:pt x="30" y="3"/>
                      <a:pt x="30" y="3"/>
                      <a:pt x="30" y="3"/>
                    </a:cubicBezTo>
                    <a:cubicBezTo>
                      <a:pt x="30" y="1"/>
                      <a:pt x="28" y="0"/>
                      <a:pt x="26" y="0"/>
                    </a:cubicBezTo>
                    <a:cubicBezTo>
                      <a:pt x="23" y="0"/>
                      <a:pt x="23" y="0"/>
                      <a:pt x="23" y="0"/>
                    </a:cubicBezTo>
                    <a:cubicBezTo>
                      <a:pt x="20" y="0"/>
                      <a:pt x="19" y="1"/>
                      <a:pt x="19" y="3"/>
                    </a:cubicBezTo>
                    <a:cubicBezTo>
                      <a:pt x="19" y="11"/>
                      <a:pt x="19" y="11"/>
                      <a:pt x="19" y="11"/>
                    </a:cubicBezTo>
                    <a:cubicBezTo>
                      <a:pt x="19" y="11"/>
                      <a:pt x="18" y="12"/>
                      <a:pt x="18" y="12"/>
                    </a:cubicBezTo>
                    <a:cubicBezTo>
                      <a:pt x="7" y="14"/>
                      <a:pt x="1" y="22"/>
                      <a:pt x="1" y="31"/>
                    </a:cubicBezTo>
                    <a:cubicBezTo>
                      <a:pt x="1" y="43"/>
                      <a:pt x="11" y="49"/>
                      <a:pt x="21" y="53"/>
                    </a:cubicBezTo>
                    <a:cubicBezTo>
                      <a:pt x="30" y="56"/>
                      <a:pt x="33" y="59"/>
                      <a:pt x="33" y="64"/>
                    </a:cubicBezTo>
                    <a:cubicBezTo>
                      <a:pt x="33" y="70"/>
                      <a:pt x="29" y="74"/>
                      <a:pt x="21" y="74"/>
                    </a:cubicBezTo>
                    <a:cubicBezTo>
                      <a:pt x="15" y="74"/>
                      <a:pt x="7" y="70"/>
                      <a:pt x="7" y="70"/>
                    </a:cubicBezTo>
                    <a:cubicBezTo>
                      <a:pt x="7" y="69"/>
                      <a:pt x="6" y="69"/>
                      <a:pt x="6" y="69"/>
                    </a:cubicBezTo>
                    <a:cubicBezTo>
                      <a:pt x="4" y="69"/>
                      <a:pt x="3" y="70"/>
                      <a:pt x="2" y="72"/>
                    </a:cubicBezTo>
                    <a:cubicBezTo>
                      <a:pt x="0" y="77"/>
                      <a:pt x="0" y="77"/>
                      <a:pt x="0" y="77"/>
                    </a:cubicBezTo>
                    <a:cubicBezTo>
                      <a:pt x="0" y="78"/>
                      <a:pt x="1" y="80"/>
                      <a:pt x="2" y="81"/>
                    </a:cubicBezTo>
                    <a:cubicBezTo>
                      <a:pt x="7" y="83"/>
                      <a:pt x="17" y="85"/>
                      <a:pt x="17" y="85"/>
                    </a:cubicBezTo>
                    <a:cubicBezTo>
                      <a:pt x="17" y="85"/>
                      <a:pt x="18" y="85"/>
                      <a:pt x="18" y="86"/>
                    </a:cubicBezTo>
                    <a:cubicBezTo>
                      <a:pt x="18" y="93"/>
                      <a:pt x="18" y="93"/>
                      <a:pt x="18" y="93"/>
                    </a:cubicBezTo>
                    <a:cubicBezTo>
                      <a:pt x="18" y="95"/>
                      <a:pt x="20" y="97"/>
                      <a:pt x="22" y="97"/>
                    </a:cubicBezTo>
                    <a:cubicBezTo>
                      <a:pt x="25" y="97"/>
                      <a:pt x="25" y="97"/>
                      <a:pt x="25" y="97"/>
                    </a:cubicBezTo>
                    <a:cubicBezTo>
                      <a:pt x="27" y="97"/>
                      <a:pt x="29" y="95"/>
                      <a:pt x="29" y="93"/>
                    </a:cubicBezTo>
                    <a:cubicBezTo>
                      <a:pt x="29" y="85"/>
                      <a:pt x="29" y="85"/>
                      <a:pt x="29" y="85"/>
                    </a:cubicBezTo>
                    <a:cubicBezTo>
                      <a:pt x="29" y="84"/>
                      <a:pt x="30" y="84"/>
                      <a:pt x="30" y="84"/>
                    </a:cubicBezTo>
                    <a:cubicBezTo>
                      <a:pt x="41" y="82"/>
                      <a:pt x="48" y="74"/>
                      <a:pt x="48" y="64"/>
                    </a:cubicBezTo>
                    <a:cubicBezTo>
                      <a:pt x="48" y="53"/>
                      <a:pt x="42" y="46"/>
                      <a:pt x="28"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2" name="Freeform 90"/>
              <p:cNvSpPr>
                <a:spLocks noEditPoints="1"/>
              </p:cNvSpPr>
              <p:nvPr/>
            </p:nvSpPr>
            <p:spPr bwMode="auto">
              <a:xfrm>
                <a:off x="2736851" y="5092700"/>
                <a:ext cx="411163" cy="407988"/>
              </a:xfrm>
              <a:custGeom>
                <a:avLst/>
                <a:gdLst>
                  <a:gd name="T0" fmla="*/ 165 w 194"/>
                  <a:gd name="T1" fmla="*/ 192 h 192"/>
                  <a:gd name="T2" fmla="*/ 28 w 194"/>
                  <a:gd name="T3" fmla="*/ 192 h 192"/>
                  <a:gd name="T4" fmla="*/ 16 w 194"/>
                  <a:gd name="T5" fmla="*/ 180 h 192"/>
                  <a:gd name="T6" fmla="*/ 16 w 194"/>
                  <a:gd name="T7" fmla="*/ 97 h 192"/>
                  <a:gd name="T8" fmla="*/ 15 w 194"/>
                  <a:gd name="T9" fmla="*/ 95 h 192"/>
                  <a:gd name="T10" fmla="*/ 6 w 194"/>
                  <a:gd name="T11" fmla="*/ 89 h 192"/>
                  <a:gd name="T12" fmla="*/ 0 w 194"/>
                  <a:gd name="T13" fmla="*/ 81 h 192"/>
                  <a:gd name="T14" fmla="*/ 4 w 194"/>
                  <a:gd name="T15" fmla="*/ 72 h 192"/>
                  <a:gd name="T16" fmla="*/ 88 w 194"/>
                  <a:gd name="T17" fmla="*/ 3 h 192"/>
                  <a:gd name="T18" fmla="*/ 97 w 194"/>
                  <a:gd name="T19" fmla="*/ 0 h 192"/>
                  <a:gd name="T20" fmla="*/ 105 w 194"/>
                  <a:gd name="T21" fmla="*/ 3 h 192"/>
                  <a:gd name="T22" fmla="*/ 189 w 194"/>
                  <a:gd name="T23" fmla="*/ 72 h 192"/>
                  <a:gd name="T24" fmla="*/ 194 w 194"/>
                  <a:gd name="T25" fmla="*/ 81 h 192"/>
                  <a:gd name="T26" fmla="*/ 188 w 194"/>
                  <a:gd name="T27" fmla="*/ 89 h 192"/>
                  <a:gd name="T28" fmla="*/ 179 w 194"/>
                  <a:gd name="T29" fmla="*/ 95 h 192"/>
                  <a:gd name="T30" fmla="*/ 178 w 194"/>
                  <a:gd name="T31" fmla="*/ 97 h 192"/>
                  <a:gd name="T32" fmla="*/ 178 w 194"/>
                  <a:gd name="T33" fmla="*/ 180 h 192"/>
                  <a:gd name="T34" fmla="*/ 165 w 194"/>
                  <a:gd name="T35" fmla="*/ 192 h 192"/>
                  <a:gd name="T36" fmla="*/ 30 w 194"/>
                  <a:gd name="T37" fmla="*/ 173 h 192"/>
                  <a:gd name="T38" fmla="*/ 34 w 194"/>
                  <a:gd name="T39" fmla="*/ 178 h 192"/>
                  <a:gd name="T40" fmla="*/ 156 w 194"/>
                  <a:gd name="T41" fmla="*/ 178 h 192"/>
                  <a:gd name="T42" fmla="*/ 163 w 194"/>
                  <a:gd name="T43" fmla="*/ 171 h 192"/>
                  <a:gd name="T44" fmla="*/ 163 w 194"/>
                  <a:gd name="T45" fmla="*/ 96 h 192"/>
                  <a:gd name="T46" fmla="*/ 171 w 194"/>
                  <a:gd name="T47" fmla="*/ 82 h 192"/>
                  <a:gd name="T48" fmla="*/ 173 w 194"/>
                  <a:gd name="T49" fmla="*/ 81 h 192"/>
                  <a:gd name="T50" fmla="*/ 173 w 194"/>
                  <a:gd name="T51" fmla="*/ 77 h 192"/>
                  <a:gd name="T52" fmla="*/ 103 w 194"/>
                  <a:gd name="T53" fmla="*/ 20 h 192"/>
                  <a:gd name="T54" fmla="*/ 91 w 194"/>
                  <a:gd name="T55" fmla="*/ 20 h 192"/>
                  <a:gd name="T56" fmla="*/ 21 w 194"/>
                  <a:gd name="T57" fmla="*/ 77 h 192"/>
                  <a:gd name="T58" fmla="*/ 20 w 194"/>
                  <a:gd name="T59" fmla="*/ 81 h 192"/>
                  <a:gd name="T60" fmla="*/ 22 w 194"/>
                  <a:gd name="T61" fmla="*/ 82 h 192"/>
                  <a:gd name="T62" fmla="*/ 30 w 194"/>
                  <a:gd name="T63" fmla="*/ 96 h 192"/>
                  <a:gd name="T64" fmla="*/ 30 w 194"/>
                  <a:gd name="T65" fmla="*/ 17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4" h="192">
                    <a:moveTo>
                      <a:pt x="165" y="192"/>
                    </a:moveTo>
                    <a:cubicBezTo>
                      <a:pt x="28" y="192"/>
                      <a:pt x="28" y="192"/>
                      <a:pt x="28" y="192"/>
                    </a:cubicBezTo>
                    <a:cubicBezTo>
                      <a:pt x="22" y="192"/>
                      <a:pt x="16" y="187"/>
                      <a:pt x="16" y="180"/>
                    </a:cubicBezTo>
                    <a:cubicBezTo>
                      <a:pt x="16" y="97"/>
                      <a:pt x="16" y="97"/>
                      <a:pt x="16" y="97"/>
                    </a:cubicBezTo>
                    <a:cubicBezTo>
                      <a:pt x="16" y="96"/>
                      <a:pt x="16" y="95"/>
                      <a:pt x="15" y="95"/>
                    </a:cubicBezTo>
                    <a:cubicBezTo>
                      <a:pt x="6" y="89"/>
                      <a:pt x="6" y="89"/>
                      <a:pt x="6" y="89"/>
                    </a:cubicBezTo>
                    <a:cubicBezTo>
                      <a:pt x="2" y="88"/>
                      <a:pt x="0" y="84"/>
                      <a:pt x="0" y="81"/>
                    </a:cubicBezTo>
                    <a:cubicBezTo>
                      <a:pt x="0" y="77"/>
                      <a:pt x="1" y="74"/>
                      <a:pt x="4" y="72"/>
                    </a:cubicBezTo>
                    <a:cubicBezTo>
                      <a:pt x="88" y="3"/>
                      <a:pt x="88" y="3"/>
                      <a:pt x="88" y="3"/>
                    </a:cubicBezTo>
                    <a:cubicBezTo>
                      <a:pt x="91" y="1"/>
                      <a:pt x="94" y="0"/>
                      <a:pt x="97" y="0"/>
                    </a:cubicBezTo>
                    <a:cubicBezTo>
                      <a:pt x="100" y="0"/>
                      <a:pt x="103" y="1"/>
                      <a:pt x="105" y="3"/>
                    </a:cubicBezTo>
                    <a:cubicBezTo>
                      <a:pt x="189" y="72"/>
                      <a:pt x="189" y="72"/>
                      <a:pt x="189" y="72"/>
                    </a:cubicBezTo>
                    <a:cubicBezTo>
                      <a:pt x="192" y="74"/>
                      <a:pt x="194" y="77"/>
                      <a:pt x="194" y="81"/>
                    </a:cubicBezTo>
                    <a:cubicBezTo>
                      <a:pt x="193" y="84"/>
                      <a:pt x="191" y="88"/>
                      <a:pt x="188" y="89"/>
                    </a:cubicBezTo>
                    <a:cubicBezTo>
                      <a:pt x="179" y="95"/>
                      <a:pt x="179" y="95"/>
                      <a:pt x="179" y="95"/>
                    </a:cubicBezTo>
                    <a:cubicBezTo>
                      <a:pt x="178" y="95"/>
                      <a:pt x="178" y="96"/>
                      <a:pt x="178" y="97"/>
                    </a:cubicBezTo>
                    <a:cubicBezTo>
                      <a:pt x="178" y="180"/>
                      <a:pt x="178" y="180"/>
                      <a:pt x="178" y="180"/>
                    </a:cubicBezTo>
                    <a:cubicBezTo>
                      <a:pt x="178" y="187"/>
                      <a:pt x="172" y="192"/>
                      <a:pt x="165" y="192"/>
                    </a:cubicBezTo>
                    <a:close/>
                    <a:moveTo>
                      <a:pt x="30" y="173"/>
                    </a:moveTo>
                    <a:cubicBezTo>
                      <a:pt x="30" y="178"/>
                      <a:pt x="34" y="178"/>
                      <a:pt x="34" y="178"/>
                    </a:cubicBezTo>
                    <a:cubicBezTo>
                      <a:pt x="156" y="178"/>
                      <a:pt x="156" y="178"/>
                      <a:pt x="156" y="178"/>
                    </a:cubicBezTo>
                    <a:cubicBezTo>
                      <a:pt x="156" y="178"/>
                      <a:pt x="163" y="179"/>
                      <a:pt x="163" y="171"/>
                    </a:cubicBezTo>
                    <a:cubicBezTo>
                      <a:pt x="163" y="152"/>
                      <a:pt x="163" y="96"/>
                      <a:pt x="163" y="96"/>
                    </a:cubicBezTo>
                    <a:cubicBezTo>
                      <a:pt x="163" y="88"/>
                      <a:pt x="167" y="85"/>
                      <a:pt x="171" y="82"/>
                    </a:cubicBezTo>
                    <a:cubicBezTo>
                      <a:pt x="171" y="82"/>
                      <a:pt x="173" y="81"/>
                      <a:pt x="173" y="81"/>
                    </a:cubicBezTo>
                    <a:cubicBezTo>
                      <a:pt x="176" y="79"/>
                      <a:pt x="173" y="77"/>
                      <a:pt x="173" y="77"/>
                    </a:cubicBezTo>
                    <a:cubicBezTo>
                      <a:pt x="173" y="77"/>
                      <a:pt x="122" y="35"/>
                      <a:pt x="103" y="20"/>
                    </a:cubicBezTo>
                    <a:cubicBezTo>
                      <a:pt x="99" y="16"/>
                      <a:pt x="96" y="15"/>
                      <a:pt x="91" y="20"/>
                    </a:cubicBezTo>
                    <a:cubicBezTo>
                      <a:pt x="72" y="35"/>
                      <a:pt x="21" y="77"/>
                      <a:pt x="21" y="77"/>
                    </a:cubicBezTo>
                    <a:cubicBezTo>
                      <a:pt x="21" y="77"/>
                      <a:pt x="18" y="79"/>
                      <a:pt x="20" y="81"/>
                    </a:cubicBezTo>
                    <a:cubicBezTo>
                      <a:pt x="21" y="81"/>
                      <a:pt x="22" y="82"/>
                      <a:pt x="22" y="82"/>
                    </a:cubicBezTo>
                    <a:cubicBezTo>
                      <a:pt x="27" y="85"/>
                      <a:pt x="30" y="87"/>
                      <a:pt x="30" y="96"/>
                    </a:cubicBezTo>
                    <a:cubicBezTo>
                      <a:pt x="30" y="96"/>
                      <a:pt x="30" y="154"/>
                      <a:pt x="30" y="1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grpSp>
        <p:nvGrpSpPr>
          <p:cNvPr id="31" name="组合 30"/>
          <p:cNvGrpSpPr/>
          <p:nvPr/>
        </p:nvGrpSpPr>
        <p:grpSpPr>
          <a:xfrm>
            <a:off x="9625112" y="2292022"/>
            <a:ext cx="1146628" cy="1146628"/>
            <a:chOff x="9625112" y="2292022"/>
            <a:chExt cx="1146628" cy="1146628"/>
          </a:xfrm>
        </p:grpSpPr>
        <p:sp>
          <p:nvSpPr>
            <p:cNvPr id="22" name="椭圆 21"/>
            <p:cNvSpPr/>
            <p:nvPr/>
          </p:nvSpPr>
          <p:spPr>
            <a:xfrm>
              <a:off x="9625112" y="2292022"/>
              <a:ext cx="1146628" cy="11466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Group 126"/>
            <p:cNvGrpSpPr/>
            <p:nvPr/>
          </p:nvGrpSpPr>
          <p:grpSpPr>
            <a:xfrm>
              <a:off x="10004318" y="2594090"/>
              <a:ext cx="425739" cy="464704"/>
              <a:chOff x="1985963" y="2894013"/>
              <a:chExt cx="468313" cy="511175"/>
            </a:xfrm>
            <a:solidFill>
              <a:srgbClr val="00B0F0"/>
            </a:solidFill>
          </p:grpSpPr>
          <p:sp>
            <p:nvSpPr>
              <p:cNvPr id="14" name="Freeform 91"/>
              <p:cNvSpPr>
                <a:spLocks noEditPoints="1"/>
              </p:cNvSpPr>
              <p:nvPr/>
            </p:nvSpPr>
            <p:spPr bwMode="auto">
              <a:xfrm>
                <a:off x="1985963" y="3041650"/>
                <a:ext cx="468313" cy="295275"/>
              </a:xfrm>
              <a:custGeom>
                <a:avLst/>
                <a:gdLst>
                  <a:gd name="T0" fmla="*/ 188 w 221"/>
                  <a:gd name="T1" fmla="*/ 11 h 139"/>
                  <a:gd name="T2" fmla="*/ 182 w 221"/>
                  <a:gd name="T3" fmla="*/ 11 h 139"/>
                  <a:gd name="T4" fmla="*/ 180 w 221"/>
                  <a:gd name="T5" fmla="*/ 10 h 139"/>
                  <a:gd name="T6" fmla="*/ 180 w 221"/>
                  <a:gd name="T7" fmla="*/ 5 h 139"/>
                  <a:gd name="T8" fmla="*/ 175 w 221"/>
                  <a:gd name="T9" fmla="*/ 0 h 139"/>
                  <a:gd name="T10" fmla="*/ 2 w 221"/>
                  <a:gd name="T11" fmla="*/ 0 h 139"/>
                  <a:gd name="T12" fmla="*/ 0 w 221"/>
                  <a:gd name="T13" fmla="*/ 3 h 139"/>
                  <a:gd name="T14" fmla="*/ 0 w 221"/>
                  <a:gd name="T15" fmla="*/ 64 h 139"/>
                  <a:gd name="T16" fmla="*/ 74 w 221"/>
                  <a:gd name="T17" fmla="*/ 139 h 139"/>
                  <a:gd name="T18" fmla="*/ 105 w 221"/>
                  <a:gd name="T19" fmla="*/ 139 h 139"/>
                  <a:gd name="T20" fmla="*/ 175 w 221"/>
                  <a:gd name="T21" fmla="*/ 91 h 139"/>
                  <a:gd name="T22" fmla="*/ 178 w 221"/>
                  <a:gd name="T23" fmla="*/ 90 h 139"/>
                  <a:gd name="T24" fmla="*/ 188 w 221"/>
                  <a:gd name="T25" fmla="*/ 91 h 139"/>
                  <a:gd name="T26" fmla="*/ 221 w 221"/>
                  <a:gd name="T27" fmla="*/ 58 h 139"/>
                  <a:gd name="T28" fmla="*/ 221 w 221"/>
                  <a:gd name="T29" fmla="*/ 44 h 139"/>
                  <a:gd name="T30" fmla="*/ 188 w 221"/>
                  <a:gd name="T31" fmla="*/ 11 h 139"/>
                  <a:gd name="T32" fmla="*/ 207 w 221"/>
                  <a:gd name="T33" fmla="*/ 58 h 139"/>
                  <a:gd name="T34" fmla="*/ 188 w 221"/>
                  <a:gd name="T35" fmla="*/ 77 h 139"/>
                  <a:gd name="T36" fmla="*/ 182 w 221"/>
                  <a:gd name="T37" fmla="*/ 76 h 139"/>
                  <a:gd name="T38" fmla="*/ 179 w 221"/>
                  <a:gd name="T39" fmla="*/ 73 h 139"/>
                  <a:gd name="T40" fmla="*/ 180 w 221"/>
                  <a:gd name="T41" fmla="*/ 64 h 139"/>
                  <a:gd name="T42" fmla="*/ 180 w 221"/>
                  <a:gd name="T43" fmla="*/ 28 h 139"/>
                  <a:gd name="T44" fmla="*/ 182 w 221"/>
                  <a:gd name="T45" fmla="*/ 26 h 139"/>
                  <a:gd name="T46" fmla="*/ 188 w 221"/>
                  <a:gd name="T47" fmla="*/ 25 h 139"/>
                  <a:gd name="T48" fmla="*/ 207 w 221"/>
                  <a:gd name="T49" fmla="*/ 44 h 139"/>
                  <a:gd name="T50" fmla="*/ 207 w 221"/>
                  <a:gd name="T51" fmla="*/ 5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1" h="139">
                    <a:moveTo>
                      <a:pt x="188" y="11"/>
                    </a:moveTo>
                    <a:cubicBezTo>
                      <a:pt x="186" y="11"/>
                      <a:pt x="184" y="11"/>
                      <a:pt x="182" y="11"/>
                    </a:cubicBezTo>
                    <a:cubicBezTo>
                      <a:pt x="182" y="11"/>
                      <a:pt x="180" y="12"/>
                      <a:pt x="180" y="10"/>
                    </a:cubicBezTo>
                    <a:cubicBezTo>
                      <a:pt x="180" y="5"/>
                      <a:pt x="180" y="5"/>
                      <a:pt x="180" y="5"/>
                    </a:cubicBezTo>
                    <a:cubicBezTo>
                      <a:pt x="180" y="5"/>
                      <a:pt x="180" y="0"/>
                      <a:pt x="175" y="0"/>
                    </a:cubicBezTo>
                    <a:cubicBezTo>
                      <a:pt x="132" y="0"/>
                      <a:pt x="47" y="0"/>
                      <a:pt x="2" y="0"/>
                    </a:cubicBezTo>
                    <a:cubicBezTo>
                      <a:pt x="0" y="0"/>
                      <a:pt x="0" y="3"/>
                      <a:pt x="0" y="3"/>
                    </a:cubicBezTo>
                    <a:cubicBezTo>
                      <a:pt x="0" y="64"/>
                      <a:pt x="0" y="64"/>
                      <a:pt x="0" y="64"/>
                    </a:cubicBezTo>
                    <a:cubicBezTo>
                      <a:pt x="0" y="105"/>
                      <a:pt x="33" y="139"/>
                      <a:pt x="74" y="139"/>
                    </a:cubicBezTo>
                    <a:cubicBezTo>
                      <a:pt x="105" y="139"/>
                      <a:pt x="105" y="139"/>
                      <a:pt x="105" y="139"/>
                    </a:cubicBezTo>
                    <a:cubicBezTo>
                      <a:pt x="138" y="139"/>
                      <a:pt x="165" y="120"/>
                      <a:pt x="175" y="91"/>
                    </a:cubicBezTo>
                    <a:cubicBezTo>
                      <a:pt x="176" y="89"/>
                      <a:pt x="178" y="90"/>
                      <a:pt x="178" y="90"/>
                    </a:cubicBezTo>
                    <a:cubicBezTo>
                      <a:pt x="181" y="91"/>
                      <a:pt x="185" y="91"/>
                      <a:pt x="188" y="91"/>
                    </a:cubicBezTo>
                    <a:cubicBezTo>
                      <a:pt x="206" y="91"/>
                      <a:pt x="221" y="76"/>
                      <a:pt x="221" y="58"/>
                    </a:cubicBezTo>
                    <a:cubicBezTo>
                      <a:pt x="221" y="44"/>
                      <a:pt x="221" y="44"/>
                      <a:pt x="221" y="44"/>
                    </a:cubicBezTo>
                    <a:cubicBezTo>
                      <a:pt x="221" y="26"/>
                      <a:pt x="206" y="11"/>
                      <a:pt x="188" y="11"/>
                    </a:cubicBezTo>
                    <a:close/>
                    <a:moveTo>
                      <a:pt x="207" y="58"/>
                    </a:moveTo>
                    <a:cubicBezTo>
                      <a:pt x="207" y="69"/>
                      <a:pt x="198" y="77"/>
                      <a:pt x="188" y="77"/>
                    </a:cubicBezTo>
                    <a:cubicBezTo>
                      <a:pt x="186" y="77"/>
                      <a:pt x="184" y="77"/>
                      <a:pt x="182" y="76"/>
                    </a:cubicBezTo>
                    <a:cubicBezTo>
                      <a:pt x="181" y="76"/>
                      <a:pt x="179" y="76"/>
                      <a:pt x="179" y="73"/>
                    </a:cubicBezTo>
                    <a:cubicBezTo>
                      <a:pt x="180" y="70"/>
                      <a:pt x="180" y="68"/>
                      <a:pt x="180" y="64"/>
                    </a:cubicBezTo>
                    <a:cubicBezTo>
                      <a:pt x="180" y="28"/>
                      <a:pt x="180" y="28"/>
                      <a:pt x="180" y="28"/>
                    </a:cubicBezTo>
                    <a:cubicBezTo>
                      <a:pt x="180" y="26"/>
                      <a:pt x="181" y="26"/>
                      <a:pt x="182" y="26"/>
                    </a:cubicBezTo>
                    <a:cubicBezTo>
                      <a:pt x="184" y="25"/>
                      <a:pt x="186" y="25"/>
                      <a:pt x="188" y="25"/>
                    </a:cubicBezTo>
                    <a:cubicBezTo>
                      <a:pt x="198" y="25"/>
                      <a:pt x="207" y="33"/>
                      <a:pt x="207" y="44"/>
                    </a:cubicBezTo>
                    <a:lnTo>
                      <a:pt x="207"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5" name="Freeform 92"/>
              <p:cNvSpPr>
                <a:spLocks/>
              </p:cNvSpPr>
              <p:nvPr/>
            </p:nvSpPr>
            <p:spPr bwMode="auto">
              <a:xfrm>
                <a:off x="2005013" y="3357563"/>
                <a:ext cx="354013" cy="47625"/>
              </a:xfrm>
              <a:custGeom>
                <a:avLst/>
                <a:gdLst>
                  <a:gd name="T0" fmla="*/ 167 w 167"/>
                  <a:gd name="T1" fmla="*/ 17 h 22"/>
                  <a:gd name="T2" fmla="*/ 162 w 167"/>
                  <a:gd name="T3" fmla="*/ 22 h 22"/>
                  <a:gd name="T4" fmla="*/ 5 w 167"/>
                  <a:gd name="T5" fmla="*/ 22 h 22"/>
                  <a:gd name="T6" fmla="*/ 0 w 167"/>
                  <a:gd name="T7" fmla="*/ 17 h 22"/>
                  <a:gd name="T8" fmla="*/ 0 w 167"/>
                  <a:gd name="T9" fmla="*/ 5 h 22"/>
                  <a:gd name="T10" fmla="*/ 5 w 167"/>
                  <a:gd name="T11" fmla="*/ 0 h 22"/>
                  <a:gd name="T12" fmla="*/ 162 w 167"/>
                  <a:gd name="T13" fmla="*/ 0 h 22"/>
                  <a:gd name="T14" fmla="*/ 167 w 167"/>
                  <a:gd name="T15" fmla="*/ 5 h 22"/>
                  <a:gd name="T16" fmla="*/ 167 w 167"/>
                  <a:gd name="T17"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22">
                    <a:moveTo>
                      <a:pt x="167" y="17"/>
                    </a:moveTo>
                    <a:cubicBezTo>
                      <a:pt x="167" y="19"/>
                      <a:pt x="165" y="22"/>
                      <a:pt x="162" y="22"/>
                    </a:cubicBezTo>
                    <a:cubicBezTo>
                      <a:pt x="5" y="22"/>
                      <a:pt x="5" y="22"/>
                      <a:pt x="5" y="22"/>
                    </a:cubicBezTo>
                    <a:cubicBezTo>
                      <a:pt x="2" y="22"/>
                      <a:pt x="0" y="19"/>
                      <a:pt x="0" y="17"/>
                    </a:cubicBezTo>
                    <a:cubicBezTo>
                      <a:pt x="0" y="5"/>
                      <a:pt x="0" y="5"/>
                      <a:pt x="0" y="5"/>
                    </a:cubicBezTo>
                    <a:cubicBezTo>
                      <a:pt x="0" y="2"/>
                      <a:pt x="2" y="0"/>
                      <a:pt x="5" y="0"/>
                    </a:cubicBezTo>
                    <a:cubicBezTo>
                      <a:pt x="162" y="0"/>
                      <a:pt x="162" y="0"/>
                      <a:pt x="162" y="0"/>
                    </a:cubicBezTo>
                    <a:cubicBezTo>
                      <a:pt x="165" y="0"/>
                      <a:pt x="167" y="2"/>
                      <a:pt x="167" y="5"/>
                    </a:cubicBezTo>
                    <a:cubicBezTo>
                      <a:pt x="167" y="17"/>
                      <a:pt x="167" y="17"/>
                      <a:pt x="167"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6" name="Freeform 93"/>
              <p:cNvSpPr>
                <a:spLocks/>
              </p:cNvSpPr>
              <p:nvPr/>
            </p:nvSpPr>
            <p:spPr bwMode="auto">
              <a:xfrm>
                <a:off x="2103438" y="2906713"/>
                <a:ext cx="57150" cy="109538"/>
              </a:xfrm>
              <a:custGeom>
                <a:avLst/>
                <a:gdLst>
                  <a:gd name="T0" fmla="*/ 9 w 27"/>
                  <a:gd name="T1" fmla="*/ 52 h 52"/>
                  <a:gd name="T2" fmla="*/ 6 w 27"/>
                  <a:gd name="T3" fmla="*/ 52 h 52"/>
                  <a:gd name="T4" fmla="*/ 1 w 27"/>
                  <a:gd name="T5" fmla="*/ 44 h 52"/>
                  <a:gd name="T6" fmla="*/ 10 w 27"/>
                  <a:gd name="T7" fmla="*/ 34 h 52"/>
                  <a:gd name="T8" fmla="*/ 16 w 27"/>
                  <a:gd name="T9" fmla="*/ 29 h 52"/>
                  <a:gd name="T10" fmla="*/ 16 w 27"/>
                  <a:gd name="T11" fmla="*/ 29 h 52"/>
                  <a:gd name="T12" fmla="*/ 9 w 27"/>
                  <a:gd name="T13" fmla="*/ 20 h 52"/>
                  <a:gd name="T14" fmla="*/ 0 w 27"/>
                  <a:gd name="T15" fmla="*/ 9 h 52"/>
                  <a:gd name="T16" fmla="*/ 5 w 27"/>
                  <a:gd name="T17" fmla="*/ 1 h 52"/>
                  <a:gd name="T18" fmla="*/ 12 w 27"/>
                  <a:gd name="T19" fmla="*/ 2 h 52"/>
                  <a:gd name="T20" fmla="*/ 11 w 27"/>
                  <a:gd name="T21" fmla="*/ 7 h 52"/>
                  <a:gd name="T22" fmla="*/ 9 w 27"/>
                  <a:gd name="T23" fmla="*/ 9 h 52"/>
                  <a:gd name="T24" fmla="*/ 15 w 27"/>
                  <a:gd name="T25" fmla="*/ 15 h 52"/>
                  <a:gd name="T26" fmla="*/ 25 w 27"/>
                  <a:gd name="T27" fmla="*/ 31 h 52"/>
                  <a:gd name="T28" fmla="*/ 16 w 27"/>
                  <a:gd name="T29" fmla="*/ 40 h 52"/>
                  <a:gd name="T30" fmla="*/ 10 w 27"/>
                  <a:gd name="T31" fmla="*/ 44 h 52"/>
                  <a:gd name="T32" fmla="*/ 12 w 27"/>
                  <a:gd name="T33" fmla="*/ 46 h 52"/>
                  <a:gd name="T34" fmla="*/ 13 w 27"/>
                  <a:gd name="T35" fmla="*/ 51 h 52"/>
                  <a:gd name="T36" fmla="*/ 9 w 27"/>
                  <a:gd name="T3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52">
                    <a:moveTo>
                      <a:pt x="9" y="52"/>
                    </a:moveTo>
                    <a:cubicBezTo>
                      <a:pt x="8" y="52"/>
                      <a:pt x="7" y="52"/>
                      <a:pt x="6" y="52"/>
                    </a:cubicBezTo>
                    <a:cubicBezTo>
                      <a:pt x="3" y="49"/>
                      <a:pt x="1" y="47"/>
                      <a:pt x="1" y="44"/>
                    </a:cubicBezTo>
                    <a:cubicBezTo>
                      <a:pt x="1" y="40"/>
                      <a:pt x="6" y="37"/>
                      <a:pt x="10" y="34"/>
                    </a:cubicBezTo>
                    <a:cubicBezTo>
                      <a:pt x="12" y="33"/>
                      <a:pt x="15" y="31"/>
                      <a:pt x="16" y="29"/>
                    </a:cubicBezTo>
                    <a:cubicBezTo>
                      <a:pt x="16" y="29"/>
                      <a:pt x="16" y="29"/>
                      <a:pt x="16" y="29"/>
                    </a:cubicBezTo>
                    <a:cubicBezTo>
                      <a:pt x="17" y="26"/>
                      <a:pt x="14" y="24"/>
                      <a:pt x="9" y="20"/>
                    </a:cubicBezTo>
                    <a:cubicBezTo>
                      <a:pt x="4" y="17"/>
                      <a:pt x="0" y="13"/>
                      <a:pt x="0" y="9"/>
                    </a:cubicBezTo>
                    <a:cubicBezTo>
                      <a:pt x="0" y="6"/>
                      <a:pt x="2" y="3"/>
                      <a:pt x="5" y="1"/>
                    </a:cubicBezTo>
                    <a:cubicBezTo>
                      <a:pt x="7" y="0"/>
                      <a:pt x="10" y="0"/>
                      <a:pt x="12" y="2"/>
                    </a:cubicBezTo>
                    <a:cubicBezTo>
                      <a:pt x="14" y="3"/>
                      <a:pt x="14" y="6"/>
                      <a:pt x="11" y="7"/>
                    </a:cubicBezTo>
                    <a:cubicBezTo>
                      <a:pt x="10" y="8"/>
                      <a:pt x="9" y="8"/>
                      <a:pt x="9" y="9"/>
                    </a:cubicBezTo>
                    <a:cubicBezTo>
                      <a:pt x="9" y="10"/>
                      <a:pt x="13" y="13"/>
                      <a:pt x="15" y="15"/>
                    </a:cubicBezTo>
                    <a:cubicBezTo>
                      <a:pt x="21" y="19"/>
                      <a:pt x="27" y="24"/>
                      <a:pt x="25" y="31"/>
                    </a:cubicBezTo>
                    <a:cubicBezTo>
                      <a:pt x="24" y="35"/>
                      <a:pt x="20" y="37"/>
                      <a:pt x="16" y="40"/>
                    </a:cubicBezTo>
                    <a:cubicBezTo>
                      <a:pt x="14" y="41"/>
                      <a:pt x="10" y="43"/>
                      <a:pt x="10" y="44"/>
                    </a:cubicBezTo>
                    <a:cubicBezTo>
                      <a:pt x="10" y="44"/>
                      <a:pt x="11" y="45"/>
                      <a:pt x="12" y="46"/>
                    </a:cubicBezTo>
                    <a:cubicBezTo>
                      <a:pt x="14" y="47"/>
                      <a:pt x="15" y="50"/>
                      <a:pt x="13" y="51"/>
                    </a:cubicBezTo>
                    <a:cubicBezTo>
                      <a:pt x="12" y="52"/>
                      <a:pt x="10" y="52"/>
                      <a:pt x="9"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7" name="Freeform 94"/>
              <p:cNvSpPr>
                <a:spLocks/>
              </p:cNvSpPr>
              <p:nvPr/>
            </p:nvSpPr>
            <p:spPr bwMode="auto">
              <a:xfrm>
                <a:off x="2195513" y="2894013"/>
                <a:ext cx="60325" cy="112713"/>
              </a:xfrm>
              <a:custGeom>
                <a:avLst/>
                <a:gdLst>
                  <a:gd name="T0" fmla="*/ 10 w 28"/>
                  <a:gd name="T1" fmla="*/ 53 h 53"/>
                  <a:gd name="T2" fmla="*/ 6 w 28"/>
                  <a:gd name="T3" fmla="*/ 52 h 53"/>
                  <a:gd name="T4" fmla="*/ 1 w 28"/>
                  <a:gd name="T5" fmla="*/ 44 h 53"/>
                  <a:gd name="T6" fmla="*/ 10 w 28"/>
                  <a:gd name="T7" fmla="*/ 34 h 53"/>
                  <a:gd name="T8" fmla="*/ 16 w 28"/>
                  <a:gd name="T9" fmla="*/ 29 h 53"/>
                  <a:gd name="T10" fmla="*/ 16 w 28"/>
                  <a:gd name="T11" fmla="*/ 29 h 53"/>
                  <a:gd name="T12" fmla="*/ 9 w 28"/>
                  <a:gd name="T13" fmla="*/ 20 h 53"/>
                  <a:gd name="T14" fmla="*/ 0 w 28"/>
                  <a:gd name="T15" fmla="*/ 9 h 53"/>
                  <a:gd name="T16" fmla="*/ 6 w 28"/>
                  <a:gd name="T17" fmla="*/ 1 h 53"/>
                  <a:gd name="T18" fmla="*/ 13 w 28"/>
                  <a:gd name="T19" fmla="*/ 2 h 53"/>
                  <a:gd name="T20" fmla="*/ 12 w 28"/>
                  <a:gd name="T21" fmla="*/ 7 h 53"/>
                  <a:gd name="T22" fmla="*/ 10 w 28"/>
                  <a:gd name="T23" fmla="*/ 9 h 53"/>
                  <a:gd name="T24" fmla="*/ 16 w 28"/>
                  <a:gd name="T25" fmla="*/ 15 h 53"/>
                  <a:gd name="T26" fmla="*/ 26 w 28"/>
                  <a:gd name="T27" fmla="*/ 31 h 53"/>
                  <a:gd name="T28" fmla="*/ 16 w 28"/>
                  <a:gd name="T29" fmla="*/ 40 h 53"/>
                  <a:gd name="T30" fmla="*/ 11 w 28"/>
                  <a:gd name="T31" fmla="*/ 44 h 53"/>
                  <a:gd name="T32" fmla="*/ 13 w 28"/>
                  <a:gd name="T33" fmla="*/ 46 h 53"/>
                  <a:gd name="T34" fmla="*/ 13 w 28"/>
                  <a:gd name="T35" fmla="*/ 51 h 53"/>
                  <a:gd name="T36" fmla="*/ 10 w 28"/>
                  <a:gd name="T37"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53">
                    <a:moveTo>
                      <a:pt x="10" y="53"/>
                    </a:moveTo>
                    <a:cubicBezTo>
                      <a:pt x="8" y="53"/>
                      <a:pt x="7" y="52"/>
                      <a:pt x="6" y="52"/>
                    </a:cubicBezTo>
                    <a:cubicBezTo>
                      <a:pt x="3" y="49"/>
                      <a:pt x="1" y="47"/>
                      <a:pt x="1" y="44"/>
                    </a:cubicBezTo>
                    <a:cubicBezTo>
                      <a:pt x="1" y="40"/>
                      <a:pt x="6" y="37"/>
                      <a:pt x="10" y="34"/>
                    </a:cubicBezTo>
                    <a:cubicBezTo>
                      <a:pt x="13" y="33"/>
                      <a:pt x="16" y="31"/>
                      <a:pt x="16" y="29"/>
                    </a:cubicBezTo>
                    <a:cubicBezTo>
                      <a:pt x="16" y="29"/>
                      <a:pt x="16" y="29"/>
                      <a:pt x="16" y="29"/>
                    </a:cubicBezTo>
                    <a:cubicBezTo>
                      <a:pt x="17" y="27"/>
                      <a:pt x="14" y="24"/>
                      <a:pt x="9" y="20"/>
                    </a:cubicBezTo>
                    <a:cubicBezTo>
                      <a:pt x="5" y="17"/>
                      <a:pt x="0" y="13"/>
                      <a:pt x="0" y="9"/>
                    </a:cubicBezTo>
                    <a:cubicBezTo>
                      <a:pt x="0" y="6"/>
                      <a:pt x="2" y="4"/>
                      <a:pt x="6" y="1"/>
                    </a:cubicBezTo>
                    <a:cubicBezTo>
                      <a:pt x="8" y="0"/>
                      <a:pt x="11" y="0"/>
                      <a:pt x="13" y="2"/>
                    </a:cubicBezTo>
                    <a:cubicBezTo>
                      <a:pt x="14" y="3"/>
                      <a:pt x="14" y="6"/>
                      <a:pt x="12" y="7"/>
                    </a:cubicBezTo>
                    <a:cubicBezTo>
                      <a:pt x="11" y="8"/>
                      <a:pt x="10" y="9"/>
                      <a:pt x="10" y="9"/>
                    </a:cubicBezTo>
                    <a:cubicBezTo>
                      <a:pt x="10" y="10"/>
                      <a:pt x="13" y="13"/>
                      <a:pt x="16" y="15"/>
                    </a:cubicBezTo>
                    <a:cubicBezTo>
                      <a:pt x="21" y="19"/>
                      <a:pt x="28" y="24"/>
                      <a:pt x="26" y="31"/>
                    </a:cubicBezTo>
                    <a:cubicBezTo>
                      <a:pt x="25" y="35"/>
                      <a:pt x="20" y="38"/>
                      <a:pt x="16" y="40"/>
                    </a:cubicBezTo>
                    <a:cubicBezTo>
                      <a:pt x="15" y="41"/>
                      <a:pt x="11" y="44"/>
                      <a:pt x="11" y="44"/>
                    </a:cubicBezTo>
                    <a:cubicBezTo>
                      <a:pt x="11" y="44"/>
                      <a:pt x="11" y="45"/>
                      <a:pt x="13" y="46"/>
                    </a:cubicBezTo>
                    <a:cubicBezTo>
                      <a:pt x="15" y="47"/>
                      <a:pt x="15" y="50"/>
                      <a:pt x="13" y="51"/>
                    </a:cubicBezTo>
                    <a:cubicBezTo>
                      <a:pt x="12" y="52"/>
                      <a:pt x="11" y="53"/>
                      <a:pt x="10"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grpSp>
        <p:nvGrpSpPr>
          <p:cNvPr id="8" name="组合 7"/>
          <p:cNvGrpSpPr/>
          <p:nvPr/>
        </p:nvGrpSpPr>
        <p:grpSpPr>
          <a:xfrm>
            <a:off x="1563958" y="2292022"/>
            <a:ext cx="1146628" cy="1146628"/>
            <a:chOff x="1563958" y="2292022"/>
            <a:chExt cx="1146628" cy="1146628"/>
          </a:xfrm>
        </p:grpSpPr>
        <p:sp>
          <p:nvSpPr>
            <p:cNvPr id="4" name="椭圆 3"/>
            <p:cNvSpPr/>
            <p:nvPr/>
          </p:nvSpPr>
          <p:spPr>
            <a:xfrm>
              <a:off x="1563958" y="2292022"/>
              <a:ext cx="1146628" cy="11466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Group 1491"/>
            <p:cNvGrpSpPr/>
            <p:nvPr/>
          </p:nvGrpSpPr>
          <p:grpSpPr>
            <a:xfrm>
              <a:off x="1934361" y="2593874"/>
              <a:ext cx="398463" cy="465137"/>
              <a:chOff x="1279526" y="3703638"/>
              <a:chExt cx="398463" cy="465137"/>
            </a:xfrm>
            <a:solidFill>
              <a:srgbClr val="00B0F0"/>
            </a:solidFill>
          </p:grpSpPr>
          <p:sp>
            <p:nvSpPr>
              <p:cNvPr id="19" name="Freeform 83"/>
              <p:cNvSpPr>
                <a:spLocks noEditPoints="1"/>
              </p:cNvSpPr>
              <p:nvPr/>
            </p:nvSpPr>
            <p:spPr bwMode="auto">
              <a:xfrm>
                <a:off x="1330326" y="3703638"/>
                <a:ext cx="296863" cy="244475"/>
              </a:xfrm>
              <a:custGeom>
                <a:avLst/>
                <a:gdLst>
                  <a:gd name="T0" fmla="*/ 128 w 140"/>
                  <a:gd name="T1" fmla="*/ 43 h 115"/>
                  <a:gd name="T2" fmla="*/ 73 w 140"/>
                  <a:gd name="T3" fmla="*/ 0 h 115"/>
                  <a:gd name="T4" fmla="*/ 67 w 140"/>
                  <a:gd name="T5" fmla="*/ 0 h 115"/>
                  <a:gd name="T6" fmla="*/ 12 w 140"/>
                  <a:gd name="T7" fmla="*/ 43 h 115"/>
                  <a:gd name="T8" fmla="*/ 11 w 140"/>
                  <a:gd name="T9" fmla="*/ 45 h 115"/>
                  <a:gd name="T10" fmla="*/ 0 w 140"/>
                  <a:gd name="T11" fmla="*/ 66 h 115"/>
                  <a:gd name="T12" fmla="*/ 0 w 140"/>
                  <a:gd name="T13" fmla="*/ 75 h 115"/>
                  <a:gd name="T14" fmla="*/ 13 w 140"/>
                  <a:gd name="T15" fmla="*/ 91 h 115"/>
                  <a:gd name="T16" fmla="*/ 24 w 140"/>
                  <a:gd name="T17" fmla="*/ 91 h 115"/>
                  <a:gd name="T18" fmla="*/ 27 w 140"/>
                  <a:gd name="T19" fmla="*/ 91 h 115"/>
                  <a:gd name="T20" fmla="*/ 29 w 140"/>
                  <a:gd name="T21" fmla="*/ 92 h 115"/>
                  <a:gd name="T22" fmla="*/ 70 w 140"/>
                  <a:gd name="T23" fmla="*/ 115 h 115"/>
                  <a:gd name="T24" fmla="*/ 111 w 140"/>
                  <a:gd name="T25" fmla="*/ 92 h 115"/>
                  <a:gd name="T26" fmla="*/ 113 w 140"/>
                  <a:gd name="T27" fmla="*/ 91 h 115"/>
                  <a:gd name="T28" fmla="*/ 116 w 140"/>
                  <a:gd name="T29" fmla="*/ 91 h 115"/>
                  <a:gd name="T30" fmla="*/ 127 w 140"/>
                  <a:gd name="T31" fmla="*/ 91 h 115"/>
                  <a:gd name="T32" fmla="*/ 140 w 140"/>
                  <a:gd name="T33" fmla="*/ 75 h 115"/>
                  <a:gd name="T34" fmla="*/ 140 w 140"/>
                  <a:gd name="T35" fmla="*/ 66 h 115"/>
                  <a:gd name="T36" fmla="*/ 129 w 140"/>
                  <a:gd name="T37" fmla="*/ 45 h 115"/>
                  <a:gd name="T38" fmla="*/ 128 w 140"/>
                  <a:gd name="T39" fmla="*/ 43 h 115"/>
                  <a:gd name="T40" fmla="*/ 70 w 140"/>
                  <a:gd name="T41" fmla="*/ 19 h 115"/>
                  <a:gd name="T42" fmla="*/ 27 w 140"/>
                  <a:gd name="T43" fmla="*/ 43 h 115"/>
                  <a:gd name="T44" fmla="*/ 26 w 140"/>
                  <a:gd name="T45" fmla="*/ 45 h 115"/>
                  <a:gd name="T46" fmla="*/ 24 w 140"/>
                  <a:gd name="T47" fmla="*/ 44 h 115"/>
                  <a:gd name="T48" fmla="*/ 23 w 140"/>
                  <a:gd name="T49" fmla="*/ 42 h 115"/>
                  <a:gd name="T50" fmla="*/ 67 w 140"/>
                  <a:gd name="T51" fmla="*/ 10 h 115"/>
                  <a:gd name="T52" fmla="*/ 73 w 140"/>
                  <a:gd name="T53" fmla="*/ 10 h 115"/>
                  <a:gd name="T54" fmla="*/ 117 w 140"/>
                  <a:gd name="T55" fmla="*/ 43 h 115"/>
                  <a:gd name="T56" fmla="*/ 116 w 140"/>
                  <a:gd name="T57" fmla="*/ 44 h 115"/>
                  <a:gd name="T58" fmla="*/ 114 w 140"/>
                  <a:gd name="T59" fmla="*/ 45 h 115"/>
                  <a:gd name="T60" fmla="*/ 113 w 140"/>
                  <a:gd name="T61" fmla="*/ 43 h 115"/>
                  <a:gd name="T62" fmla="*/ 70 w 140"/>
                  <a:gd name="T63" fmla="*/ 1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15">
                    <a:moveTo>
                      <a:pt x="128" y="43"/>
                    </a:moveTo>
                    <a:cubicBezTo>
                      <a:pt x="125" y="18"/>
                      <a:pt x="102" y="0"/>
                      <a:pt x="73" y="0"/>
                    </a:cubicBezTo>
                    <a:cubicBezTo>
                      <a:pt x="67" y="0"/>
                      <a:pt x="67" y="0"/>
                      <a:pt x="67" y="0"/>
                    </a:cubicBezTo>
                    <a:cubicBezTo>
                      <a:pt x="38" y="0"/>
                      <a:pt x="15" y="18"/>
                      <a:pt x="12" y="43"/>
                    </a:cubicBezTo>
                    <a:cubicBezTo>
                      <a:pt x="12" y="44"/>
                      <a:pt x="11" y="44"/>
                      <a:pt x="11" y="45"/>
                    </a:cubicBezTo>
                    <a:cubicBezTo>
                      <a:pt x="6" y="46"/>
                      <a:pt x="0" y="51"/>
                      <a:pt x="0" y="66"/>
                    </a:cubicBezTo>
                    <a:cubicBezTo>
                      <a:pt x="0" y="75"/>
                      <a:pt x="0" y="75"/>
                      <a:pt x="0" y="75"/>
                    </a:cubicBezTo>
                    <a:cubicBezTo>
                      <a:pt x="0" y="88"/>
                      <a:pt x="9" y="91"/>
                      <a:pt x="13" y="91"/>
                    </a:cubicBezTo>
                    <a:cubicBezTo>
                      <a:pt x="24" y="91"/>
                      <a:pt x="24" y="91"/>
                      <a:pt x="24" y="91"/>
                    </a:cubicBezTo>
                    <a:cubicBezTo>
                      <a:pt x="25" y="91"/>
                      <a:pt x="26" y="91"/>
                      <a:pt x="27" y="91"/>
                    </a:cubicBezTo>
                    <a:cubicBezTo>
                      <a:pt x="28" y="91"/>
                      <a:pt x="28" y="91"/>
                      <a:pt x="29" y="92"/>
                    </a:cubicBezTo>
                    <a:cubicBezTo>
                      <a:pt x="37" y="106"/>
                      <a:pt x="53" y="115"/>
                      <a:pt x="70" y="115"/>
                    </a:cubicBezTo>
                    <a:cubicBezTo>
                      <a:pt x="87" y="115"/>
                      <a:pt x="103" y="106"/>
                      <a:pt x="111" y="92"/>
                    </a:cubicBezTo>
                    <a:cubicBezTo>
                      <a:pt x="112" y="92"/>
                      <a:pt x="112" y="91"/>
                      <a:pt x="113" y="91"/>
                    </a:cubicBezTo>
                    <a:cubicBezTo>
                      <a:pt x="114" y="90"/>
                      <a:pt x="115" y="91"/>
                      <a:pt x="116" y="91"/>
                    </a:cubicBezTo>
                    <a:cubicBezTo>
                      <a:pt x="127" y="91"/>
                      <a:pt x="127" y="91"/>
                      <a:pt x="127" y="91"/>
                    </a:cubicBezTo>
                    <a:cubicBezTo>
                      <a:pt x="131" y="91"/>
                      <a:pt x="140" y="88"/>
                      <a:pt x="140" y="75"/>
                    </a:cubicBezTo>
                    <a:cubicBezTo>
                      <a:pt x="140" y="66"/>
                      <a:pt x="140" y="66"/>
                      <a:pt x="140" y="66"/>
                    </a:cubicBezTo>
                    <a:cubicBezTo>
                      <a:pt x="140" y="51"/>
                      <a:pt x="134" y="46"/>
                      <a:pt x="129" y="45"/>
                    </a:cubicBezTo>
                    <a:cubicBezTo>
                      <a:pt x="129" y="44"/>
                      <a:pt x="128" y="44"/>
                      <a:pt x="128" y="43"/>
                    </a:cubicBezTo>
                    <a:close/>
                    <a:moveTo>
                      <a:pt x="70" y="19"/>
                    </a:moveTo>
                    <a:cubicBezTo>
                      <a:pt x="52" y="19"/>
                      <a:pt x="36" y="29"/>
                      <a:pt x="27" y="43"/>
                    </a:cubicBezTo>
                    <a:cubicBezTo>
                      <a:pt x="27" y="44"/>
                      <a:pt x="27" y="45"/>
                      <a:pt x="26" y="45"/>
                    </a:cubicBezTo>
                    <a:cubicBezTo>
                      <a:pt x="25" y="44"/>
                      <a:pt x="25" y="44"/>
                      <a:pt x="24" y="44"/>
                    </a:cubicBezTo>
                    <a:cubicBezTo>
                      <a:pt x="24" y="44"/>
                      <a:pt x="23" y="44"/>
                      <a:pt x="23" y="42"/>
                    </a:cubicBezTo>
                    <a:cubicBezTo>
                      <a:pt x="24" y="24"/>
                      <a:pt x="44" y="10"/>
                      <a:pt x="67" y="10"/>
                    </a:cubicBezTo>
                    <a:cubicBezTo>
                      <a:pt x="73" y="10"/>
                      <a:pt x="73" y="10"/>
                      <a:pt x="73" y="10"/>
                    </a:cubicBezTo>
                    <a:cubicBezTo>
                      <a:pt x="95" y="10"/>
                      <a:pt x="114" y="24"/>
                      <a:pt x="117" y="43"/>
                    </a:cubicBezTo>
                    <a:cubicBezTo>
                      <a:pt x="117" y="43"/>
                      <a:pt x="117" y="44"/>
                      <a:pt x="116" y="44"/>
                    </a:cubicBezTo>
                    <a:cubicBezTo>
                      <a:pt x="115" y="44"/>
                      <a:pt x="115" y="44"/>
                      <a:pt x="114" y="45"/>
                    </a:cubicBezTo>
                    <a:cubicBezTo>
                      <a:pt x="113" y="45"/>
                      <a:pt x="113" y="44"/>
                      <a:pt x="113" y="43"/>
                    </a:cubicBezTo>
                    <a:cubicBezTo>
                      <a:pt x="104" y="29"/>
                      <a:pt x="88" y="19"/>
                      <a:pt x="7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0" name="Freeform 84"/>
              <p:cNvSpPr>
                <a:spLocks noEditPoints="1"/>
              </p:cNvSpPr>
              <p:nvPr/>
            </p:nvSpPr>
            <p:spPr bwMode="auto">
              <a:xfrm>
                <a:off x="1279526" y="3975100"/>
                <a:ext cx="398463" cy="193675"/>
              </a:xfrm>
              <a:custGeom>
                <a:avLst/>
                <a:gdLst>
                  <a:gd name="T0" fmla="*/ 187 w 188"/>
                  <a:gd name="T1" fmla="*/ 86 h 91"/>
                  <a:gd name="T2" fmla="*/ 155 w 188"/>
                  <a:gd name="T3" fmla="*/ 17 h 91"/>
                  <a:gd name="T4" fmla="*/ 134 w 188"/>
                  <a:gd name="T5" fmla="*/ 0 h 91"/>
                  <a:gd name="T6" fmla="*/ 57 w 188"/>
                  <a:gd name="T7" fmla="*/ 0 h 91"/>
                  <a:gd name="T8" fmla="*/ 54 w 188"/>
                  <a:gd name="T9" fmla="*/ 0 h 91"/>
                  <a:gd name="T10" fmla="*/ 33 w 188"/>
                  <a:gd name="T11" fmla="*/ 17 h 91"/>
                  <a:gd name="T12" fmla="*/ 1 w 188"/>
                  <a:gd name="T13" fmla="*/ 86 h 91"/>
                  <a:gd name="T14" fmla="*/ 5 w 188"/>
                  <a:gd name="T15" fmla="*/ 91 h 91"/>
                  <a:gd name="T16" fmla="*/ 29 w 188"/>
                  <a:gd name="T17" fmla="*/ 91 h 91"/>
                  <a:gd name="T18" fmla="*/ 35 w 188"/>
                  <a:gd name="T19" fmla="*/ 87 h 91"/>
                  <a:gd name="T20" fmla="*/ 48 w 188"/>
                  <a:gd name="T21" fmla="*/ 62 h 91"/>
                  <a:gd name="T22" fmla="*/ 52 w 188"/>
                  <a:gd name="T23" fmla="*/ 63 h 91"/>
                  <a:gd name="T24" fmla="*/ 52 w 188"/>
                  <a:gd name="T25" fmla="*/ 85 h 91"/>
                  <a:gd name="T26" fmla="*/ 57 w 188"/>
                  <a:gd name="T27" fmla="*/ 91 h 91"/>
                  <a:gd name="T28" fmla="*/ 136 w 188"/>
                  <a:gd name="T29" fmla="*/ 91 h 91"/>
                  <a:gd name="T30" fmla="*/ 141 w 188"/>
                  <a:gd name="T31" fmla="*/ 83 h 91"/>
                  <a:gd name="T32" fmla="*/ 141 w 188"/>
                  <a:gd name="T33" fmla="*/ 62 h 91"/>
                  <a:gd name="T34" fmla="*/ 144 w 188"/>
                  <a:gd name="T35" fmla="*/ 61 h 91"/>
                  <a:gd name="T36" fmla="*/ 156 w 188"/>
                  <a:gd name="T37" fmla="*/ 86 h 91"/>
                  <a:gd name="T38" fmla="*/ 163 w 188"/>
                  <a:gd name="T39" fmla="*/ 91 h 91"/>
                  <a:gd name="T40" fmla="*/ 183 w 188"/>
                  <a:gd name="T41" fmla="*/ 91 h 91"/>
                  <a:gd name="T42" fmla="*/ 187 w 188"/>
                  <a:gd name="T43" fmla="*/ 86 h 91"/>
                  <a:gd name="T44" fmla="*/ 133 w 188"/>
                  <a:gd name="T45" fmla="*/ 40 h 91"/>
                  <a:gd name="T46" fmla="*/ 129 w 188"/>
                  <a:gd name="T47" fmla="*/ 44 h 91"/>
                  <a:gd name="T48" fmla="*/ 105 w 188"/>
                  <a:gd name="T49" fmla="*/ 44 h 91"/>
                  <a:gd name="T50" fmla="*/ 101 w 188"/>
                  <a:gd name="T51" fmla="*/ 40 h 91"/>
                  <a:gd name="T52" fmla="*/ 101 w 188"/>
                  <a:gd name="T53" fmla="*/ 35 h 91"/>
                  <a:gd name="T54" fmla="*/ 105 w 188"/>
                  <a:gd name="T55" fmla="*/ 31 h 91"/>
                  <a:gd name="T56" fmla="*/ 129 w 188"/>
                  <a:gd name="T57" fmla="*/ 31 h 91"/>
                  <a:gd name="T58" fmla="*/ 133 w 188"/>
                  <a:gd name="T59" fmla="*/ 35 h 91"/>
                  <a:gd name="T60" fmla="*/ 133 w 188"/>
                  <a:gd name="T61" fmla="*/ 4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88" h="91">
                    <a:moveTo>
                      <a:pt x="187" y="86"/>
                    </a:moveTo>
                    <a:cubicBezTo>
                      <a:pt x="155" y="17"/>
                      <a:pt x="155" y="17"/>
                      <a:pt x="155" y="17"/>
                    </a:cubicBezTo>
                    <a:cubicBezTo>
                      <a:pt x="154" y="15"/>
                      <a:pt x="147" y="0"/>
                      <a:pt x="134" y="0"/>
                    </a:cubicBezTo>
                    <a:cubicBezTo>
                      <a:pt x="130" y="0"/>
                      <a:pt x="59" y="0"/>
                      <a:pt x="57" y="0"/>
                    </a:cubicBezTo>
                    <a:cubicBezTo>
                      <a:pt x="57" y="0"/>
                      <a:pt x="56" y="0"/>
                      <a:pt x="54" y="0"/>
                    </a:cubicBezTo>
                    <a:cubicBezTo>
                      <a:pt x="39" y="0"/>
                      <a:pt x="34" y="15"/>
                      <a:pt x="33" y="17"/>
                    </a:cubicBezTo>
                    <a:cubicBezTo>
                      <a:pt x="1" y="86"/>
                      <a:pt x="1" y="86"/>
                      <a:pt x="1" y="86"/>
                    </a:cubicBezTo>
                    <a:cubicBezTo>
                      <a:pt x="0" y="88"/>
                      <a:pt x="0" y="91"/>
                      <a:pt x="5" y="91"/>
                    </a:cubicBezTo>
                    <a:cubicBezTo>
                      <a:pt x="5" y="91"/>
                      <a:pt x="22" y="91"/>
                      <a:pt x="29" y="91"/>
                    </a:cubicBezTo>
                    <a:cubicBezTo>
                      <a:pt x="33" y="91"/>
                      <a:pt x="35" y="87"/>
                      <a:pt x="35" y="87"/>
                    </a:cubicBezTo>
                    <a:cubicBezTo>
                      <a:pt x="48" y="62"/>
                      <a:pt x="48" y="62"/>
                      <a:pt x="48" y="62"/>
                    </a:cubicBezTo>
                    <a:cubicBezTo>
                      <a:pt x="48" y="62"/>
                      <a:pt x="52" y="53"/>
                      <a:pt x="52" y="63"/>
                    </a:cubicBezTo>
                    <a:cubicBezTo>
                      <a:pt x="52" y="70"/>
                      <a:pt x="52" y="75"/>
                      <a:pt x="52" y="85"/>
                    </a:cubicBezTo>
                    <a:cubicBezTo>
                      <a:pt x="52" y="88"/>
                      <a:pt x="53" y="91"/>
                      <a:pt x="57" y="91"/>
                    </a:cubicBezTo>
                    <a:cubicBezTo>
                      <a:pt x="78" y="91"/>
                      <a:pt x="116" y="91"/>
                      <a:pt x="136" y="91"/>
                    </a:cubicBezTo>
                    <a:cubicBezTo>
                      <a:pt x="141" y="91"/>
                      <a:pt x="141" y="88"/>
                      <a:pt x="141" y="83"/>
                    </a:cubicBezTo>
                    <a:cubicBezTo>
                      <a:pt x="141" y="73"/>
                      <a:pt x="141" y="70"/>
                      <a:pt x="141" y="62"/>
                    </a:cubicBezTo>
                    <a:cubicBezTo>
                      <a:pt x="141" y="56"/>
                      <a:pt x="144" y="61"/>
                      <a:pt x="144" y="61"/>
                    </a:cubicBezTo>
                    <a:cubicBezTo>
                      <a:pt x="156" y="86"/>
                      <a:pt x="156" y="86"/>
                      <a:pt x="156" y="86"/>
                    </a:cubicBezTo>
                    <a:cubicBezTo>
                      <a:pt x="156" y="86"/>
                      <a:pt x="158" y="91"/>
                      <a:pt x="163" y="91"/>
                    </a:cubicBezTo>
                    <a:cubicBezTo>
                      <a:pt x="168" y="91"/>
                      <a:pt x="183" y="91"/>
                      <a:pt x="183" y="91"/>
                    </a:cubicBezTo>
                    <a:cubicBezTo>
                      <a:pt x="187" y="91"/>
                      <a:pt x="188" y="88"/>
                      <a:pt x="187" y="86"/>
                    </a:cubicBezTo>
                    <a:close/>
                    <a:moveTo>
                      <a:pt x="133" y="40"/>
                    </a:moveTo>
                    <a:cubicBezTo>
                      <a:pt x="133" y="43"/>
                      <a:pt x="131" y="44"/>
                      <a:pt x="129" y="44"/>
                    </a:cubicBezTo>
                    <a:cubicBezTo>
                      <a:pt x="105" y="44"/>
                      <a:pt x="105" y="44"/>
                      <a:pt x="105" y="44"/>
                    </a:cubicBezTo>
                    <a:cubicBezTo>
                      <a:pt x="103" y="44"/>
                      <a:pt x="101" y="43"/>
                      <a:pt x="101" y="40"/>
                    </a:cubicBezTo>
                    <a:cubicBezTo>
                      <a:pt x="101" y="35"/>
                      <a:pt x="101" y="35"/>
                      <a:pt x="101" y="35"/>
                    </a:cubicBezTo>
                    <a:cubicBezTo>
                      <a:pt x="101" y="33"/>
                      <a:pt x="103" y="31"/>
                      <a:pt x="105" y="31"/>
                    </a:cubicBezTo>
                    <a:cubicBezTo>
                      <a:pt x="129" y="31"/>
                      <a:pt x="129" y="31"/>
                      <a:pt x="129" y="31"/>
                    </a:cubicBezTo>
                    <a:cubicBezTo>
                      <a:pt x="131" y="31"/>
                      <a:pt x="133" y="33"/>
                      <a:pt x="133" y="35"/>
                    </a:cubicBezTo>
                    <a:lnTo>
                      <a:pt x="13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grpSp>
        <p:nvGrpSpPr>
          <p:cNvPr id="3" name="组合 2"/>
          <p:cNvGrpSpPr/>
          <p:nvPr/>
        </p:nvGrpSpPr>
        <p:grpSpPr>
          <a:xfrm>
            <a:off x="1044486" y="4011964"/>
            <a:ext cx="2235742" cy="903568"/>
            <a:chOff x="1044486" y="4011964"/>
            <a:chExt cx="2235742" cy="903568"/>
          </a:xfrm>
        </p:grpSpPr>
        <p:sp>
          <p:nvSpPr>
            <p:cNvPr id="23" name="文本框 22"/>
            <p:cNvSpPr txBox="1"/>
            <p:nvPr/>
          </p:nvSpPr>
          <p:spPr>
            <a:xfrm>
              <a:off x="1454471" y="4011964"/>
              <a:ext cx="1415772"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添加标题</a:t>
              </a:r>
            </a:p>
          </p:txBody>
        </p:sp>
        <p:sp>
          <p:nvSpPr>
            <p:cNvPr id="24" name="矩形 23"/>
            <p:cNvSpPr/>
            <p:nvPr/>
          </p:nvSpPr>
          <p:spPr>
            <a:xfrm>
              <a:off x="1044486" y="4546200"/>
              <a:ext cx="2235742" cy="369332"/>
            </a:xfrm>
            <a:prstGeom prst="rect">
              <a:avLst/>
            </a:prstGeom>
          </p:spPr>
          <p:txBody>
            <a:bodyPr wrap="square">
              <a:spAutoFit/>
            </a:bodyPr>
            <a:lstStyle/>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点击添加文字文本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5096160" y="4011964"/>
            <a:ext cx="2235742" cy="903568"/>
            <a:chOff x="5096160" y="4011964"/>
            <a:chExt cx="2235742" cy="903568"/>
          </a:xfrm>
        </p:grpSpPr>
        <p:sp>
          <p:nvSpPr>
            <p:cNvPr id="25" name="文本框 24"/>
            <p:cNvSpPr txBox="1"/>
            <p:nvPr/>
          </p:nvSpPr>
          <p:spPr>
            <a:xfrm>
              <a:off x="5506145" y="4011964"/>
              <a:ext cx="1415772"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添加标题</a:t>
              </a:r>
            </a:p>
          </p:txBody>
        </p:sp>
        <p:sp>
          <p:nvSpPr>
            <p:cNvPr id="26" name="矩形 25"/>
            <p:cNvSpPr/>
            <p:nvPr/>
          </p:nvSpPr>
          <p:spPr>
            <a:xfrm>
              <a:off x="5096160" y="4546200"/>
              <a:ext cx="2235742" cy="369332"/>
            </a:xfrm>
            <a:prstGeom prst="rect">
              <a:avLst/>
            </a:prstGeom>
          </p:spPr>
          <p:txBody>
            <a:bodyPr wrap="square">
              <a:spAutoFit/>
            </a:bodyPr>
            <a:lstStyle/>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点击添加文字文本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9147834" y="4011964"/>
            <a:ext cx="2235742" cy="903568"/>
            <a:chOff x="9147834" y="4011964"/>
            <a:chExt cx="2235742" cy="903568"/>
          </a:xfrm>
        </p:grpSpPr>
        <p:sp>
          <p:nvSpPr>
            <p:cNvPr id="27" name="文本框 26"/>
            <p:cNvSpPr txBox="1"/>
            <p:nvPr/>
          </p:nvSpPr>
          <p:spPr>
            <a:xfrm>
              <a:off x="9557819" y="4011964"/>
              <a:ext cx="1415772"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添加标题</a:t>
              </a:r>
            </a:p>
          </p:txBody>
        </p:sp>
        <p:sp>
          <p:nvSpPr>
            <p:cNvPr id="28" name="矩形 27"/>
            <p:cNvSpPr/>
            <p:nvPr/>
          </p:nvSpPr>
          <p:spPr>
            <a:xfrm>
              <a:off x="9147834" y="4546200"/>
              <a:ext cx="2235742" cy="369332"/>
            </a:xfrm>
            <a:prstGeom prst="rect">
              <a:avLst/>
            </a:prstGeom>
          </p:spPr>
          <p:txBody>
            <a:bodyPr wrap="square">
              <a:spAutoFit/>
            </a:bodyPr>
            <a:lstStyle/>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点击添加文字文本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034246144"/>
      </p:ext>
    </p:extLst>
  </p:cSld>
  <p:clrMapOvr>
    <a:masterClrMapping/>
  </p:clrMapOvr>
  <mc:AlternateContent xmlns:mc="http://schemas.openxmlformats.org/markup-compatibility/2006" xmlns:p14="http://schemas.microsoft.com/office/powerpoint/2010/main">
    <mc:Choice Requires="p14">
      <p:transition spd="slow" p14:dur="900" advTm="3325">
        <p14:warp dir="in"/>
      </p:transition>
    </mc:Choice>
    <mc:Fallback xmlns="">
      <p:transition spd="slow" advTm="332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6*min(max(#ppt_w*#ppt_h,.3),1)-7.4)/-.7*#ppt_w"/>
                                          </p:val>
                                        </p:tav>
                                        <p:tav tm="100000">
                                          <p:val>
                                            <p:strVal val="#ppt_w"/>
                                          </p:val>
                                        </p:tav>
                                      </p:tavLst>
                                    </p:anim>
                                    <p:anim calcmode="lin" valueType="num">
                                      <p:cBhvr>
                                        <p:cTn id="8" dur="500" fill="hold"/>
                                        <p:tgtEl>
                                          <p:spTgt spid="8"/>
                                        </p:tgtEl>
                                        <p:attrNameLst>
                                          <p:attrName>ppt_h</p:attrName>
                                        </p:attrNameLst>
                                      </p:cBhvr>
                                      <p:tavLst>
                                        <p:tav tm="0">
                                          <p:val>
                                            <p:strVal val="(6*min(max(#ppt_w*#ppt_h,.3),1)-7.4)/-.7*#ppt_h"/>
                                          </p:val>
                                        </p:tav>
                                        <p:tav tm="100000">
                                          <p:val>
                                            <p:strVal val="#ppt_h"/>
                                          </p:val>
                                        </p:tav>
                                      </p:tavLst>
                                    </p:anim>
                                    <p:anim calcmode="lin" valueType="num">
                                      <p:cBhvr>
                                        <p:cTn id="9" dur="500" fill="hold"/>
                                        <p:tgtEl>
                                          <p:spTgt spid="8"/>
                                        </p:tgtEl>
                                        <p:attrNameLst>
                                          <p:attrName>ppt_x</p:attrName>
                                        </p:attrNameLst>
                                      </p:cBhvr>
                                      <p:tavLst>
                                        <p:tav tm="0">
                                          <p:val>
                                            <p:fltVal val="0.5"/>
                                          </p:val>
                                        </p:tav>
                                        <p:tav tm="100000">
                                          <p:val>
                                            <p:strVal val="#ppt_x"/>
                                          </p:val>
                                        </p:tav>
                                      </p:tavLst>
                                    </p:anim>
                                    <p:anim calcmode="lin" valueType="num">
                                      <p:cBhvr>
                                        <p:cTn id="10" dur="500" fill="hold"/>
                                        <p:tgtEl>
                                          <p:spTgt spid="8"/>
                                        </p:tgtEl>
                                        <p:attrNameLst>
                                          <p:attrName>ppt_y</p:attrName>
                                        </p:attrNameLst>
                                      </p:cBhvr>
                                      <p:tavLst>
                                        <p:tav tm="0">
                                          <p:val>
                                            <p:strVal val="1+(6*min(max(#ppt_w*#ppt_h,.3),1)-7.4)/-.7*#ppt_h/2"/>
                                          </p:val>
                                        </p:tav>
                                        <p:tav tm="100000">
                                          <p:val>
                                            <p:strVal val="#ppt_y"/>
                                          </p:val>
                                        </p:tav>
                                      </p:tavLst>
                                    </p:anim>
                                  </p:childTnLst>
                                </p:cTn>
                              </p:par>
                              <p:par>
                                <p:cTn id="11" presetID="23" presetClass="entr" presetSubtype="36" fill="hold" nodeType="withEffect">
                                  <p:stCondLst>
                                    <p:cond delay="250"/>
                                  </p:stCondLst>
                                  <p:childTnLst>
                                    <p:set>
                                      <p:cBhvr>
                                        <p:cTn id="12" dur="1" fill="hold">
                                          <p:stCondLst>
                                            <p:cond delay="0"/>
                                          </p:stCondLst>
                                        </p:cTn>
                                        <p:tgtEl>
                                          <p:spTgt spid="29"/>
                                        </p:tgtEl>
                                        <p:attrNameLst>
                                          <p:attrName>style.visibility</p:attrName>
                                        </p:attrNameLst>
                                      </p:cBhvr>
                                      <p:to>
                                        <p:strVal val="visible"/>
                                      </p:to>
                                    </p:set>
                                    <p:anim calcmode="lin" valueType="num">
                                      <p:cBhvr>
                                        <p:cTn id="13" dur="500" fill="hold"/>
                                        <p:tgtEl>
                                          <p:spTgt spid="29"/>
                                        </p:tgtEl>
                                        <p:attrNameLst>
                                          <p:attrName>ppt_w</p:attrName>
                                        </p:attrNameLst>
                                      </p:cBhvr>
                                      <p:tavLst>
                                        <p:tav tm="0">
                                          <p:val>
                                            <p:strVal val="(6*min(max(#ppt_w*#ppt_h,.3),1)-7.4)/-.7*#ppt_w"/>
                                          </p:val>
                                        </p:tav>
                                        <p:tav tm="100000">
                                          <p:val>
                                            <p:strVal val="#ppt_w"/>
                                          </p:val>
                                        </p:tav>
                                      </p:tavLst>
                                    </p:anim>
                                    <p:anim calcmode="lin" valueType="num">
                                      <p:cBhvr>
                                        <p:cTn id="14" dur="500" fill="hold"/>
                                        <p:tgtEl>
                                          <p:spTgt spid="29"/>
                                        </p:tgtEl>
                                        <p:attrNameLst>
                                          <p:attrName>ppt_h</p:attrName>
                                        </p:attrNameLst>
                                      </p:cBhvr>
                                      <p:tavLst>
                                        <p:tav tm="0">
                                          <p:val>
                                            <p:strVal val="(6*min(max(#ppt_w*#ppt_h,.3),1)-7.4)/-.7*#ppt_h"/>
                                          </p:val>
                                        </p:tav>
                                        <p:tav tm="100000">
                                          <p:val>
                                            <p:strVal val="#ppt_h"/>
                                          </p:val>
                                        </p:tav>
                                      </p:tavLst>
                                    </p:anim>
                                    <p:anim calcmode="lin" valueType="num">
                                      <p:cBhvr>
                                        <p:cTn id="15" dur="500" fill="hold"/>
                                        <p:tgtEl>
                                          <p:spTgt spid="29"/>
                                        </p:tgtEl>
                                        <p:attrNameLst>
                                          <p:attrName>ppt_x</p:attrName>
                                        </p:attrNameLst>
                                      </p:cBhvr>
                                      <p:tavLst>
                                        <p:tav tm="0">
                                          <p:val>
                                            <p:fltVal val="0.5"/>
                                          </p:val>
                                        </p:tav>
                                        <p:tav tm="100000">
                                          <p:val>
                                            <p:strVal val="#ppt_x"/>
                                          </p:val>
                                        </p:tav>
                                      </p:tavLst>
                                    </p:anim>
                                    <p:anim calcmode="lin" valueType="num">
                                      <p:cBhvr>
                                        <p:cTn id="16" dur="500" fill="hold"/>
                                        <p:tgtEl>
                                          <p:spTgt spid="29"/>
                                        </p:tgtEl>
                                        <p:attrNameLst>
                                          <p:attrName>ppt_y</p:attrName>
                                        </p:attrNameLst>
                                      </p:cBhvr>
                                      <p:tavLst>
                                        <p:tav tm="0">
                                          <p:val>
                                            <p:strVal val="1+(6*min(max(#ppt_w*#ppt_h,.3),1)-7.4)/-.7*#ppt_h/2"/>
                                          </p:val>
                                        </p:tav>
                                        <p:tav tm="100000">
                                          <p:val>
                                            <p:strVal val="#ppt_y"/>
                                          </p:val>
                                        </p:tav>
                                      </p:tavLst>
                                    </p:anim>
                                  </p:childTnLst>
                                </p:cTn>
                              </p:par>
                              <p:par>
                                <p:cTn id="17" presetID="23" presetClass="entr" presetSubtype="36" fill="hold" nodeType="withEffect">
                                  <p:stCondLst>
                                    <p:cond delay="500"/>
                                  </p:stCondLst>
                                  <p:childTnLst>
                                    <p:set>
                                      <p:cBhvr>
                                        <p:cTn id="18" dur="1" fill="hold">
                                          <p:stCondLst>
                                            <p:cond delay="0"/>
                                          </p:stCondLst>
                                        </p:cTn>
                                        <p:tgtEl>
                                          <p:spTgt spid="31"/>
                                        </p:tgtEl>
                                        <p:attrNameLst>
                                          <p:attrName>style.visibility</p:attrName>
                                        </p:attrNameLst>
                                      </p:cBhvr>
                                      <p:to>
                                        <p:strVal val="visible"/>
                                      </p:to>
                                    </p:set>
                                    <p:anim calcmode="lin" valueType="num">
                                      <p:cBhvr>
                                        <p:cTn id="19" dur="500" fill="hold"/>
                                        <p:tgtEl>
                                          <p:spTgt spid="31"/>
                                        </p:tgtEl>
                                        <p:attrNameLst>
                                          <p:attrName>ppt_w</p:attrName>
                                        </p:attrNameLst>
                                      </p:cBhvr>
                                      <p:tavLst>
                                        <p:tav tm="0">
                                          <p:val>
                                            <p:strVal val="(6*min(max(#ppt_w*#ppt_h,.3),1)-7.4)/-.7*#ppt_w"/>
                                          </p:val>
                                        </p:tav>
                                        <p:tav tm="100000">
                                          <p:val>
                                            <p:strVal val="#ppt_w"/>
                                          </p:val>
                                        </p:tav>
                                      </p:tavLst>
                                    </p:anim>
                                    <p:anim calcmode="lin" valueType="num">
                                      <p:cBhvr>
                                        <p:cTn id="20" dur="500" fill="hold"/>
                                        <p:tgtEl>
                                          <p:spTgt spid="31"/>
                                        </p:tgtEl>
                                        <p:attrNameLst>
                                          <p:attrName>ppt_h</p:attrName>
                                        </p:attrNameLst>
                                      </p:cBhvr>
                                      <p:tavLst>
                                        <p:tav tm="0">
                                          <p:val>
                                            <p:strVal val="(6*min(max(#ppt_w*#ppt_h,.3),1)-7.4)/-.7*#ppt_h"/>
                                          </p:val>
                                        </p:tav>
                                        <p:tav tm="100000">
                                          <p:val>
                                            <p:strVal val="#ppt_h"/>
                                          </p:val>
                                        </p:tav>
                                      </p:tavLst>
                                    </p:anim>
                                    <p:anim calcmode="lin" valueType="num">
                                      <p:cBhvr>
                                        <p:cTn id="21" dur="500" fill="hold"/>
                                        <p:tgtEl>
                                          <p:spTgt spid="31"/>
                                        </p:tgtEl>
                                        <p:attrNameLst>
                                          <p:attrName>ppt_x</p:attrName>
                                        </p:attrNameLst>
                                      </p:cBhvr>
                                      <p:tavLst>
                                        <p:tav tm="0">
                                          <p:val>
                                            <p:fltVal val="0.5"/>
                                          </p:val>
                                        </p:tav>
                                        <p:tav tm="100000">
                                          <p:val>
                                            <p:strVal val="#ppt_x"/>
                                          </p:val>
                                        </p:tav>
                                      </p:tavLst>
                                    </p:anim>
                                    <p:anim calcmode="lin" valueType="num">
                                      <p:cBhvr>
                                        <p:cTn id="22" dur="500" fill="hold"/>
                                        <p:tgtEl>
                                          <p:spTgt spid="31"/>
                                        </p:tgtEl>
                                        <p:attrNameLst>
                                          <p:attrName>ppt_y</p:attrName>
                                        </p:attrNameLst>
                                      </p:cBhvr>
                                      <p:tavLst>
                                        <p:tav tm="0">
                                          <p:val>
                                            <p:strVal val="1+(6*min(max(#ppt_w*#ppt_h,.3),1)-7.4)/-.7*#ppt_h/2"/>
                                          </p:val>
                                        </p:tav>
                                        <p:tav tm="100000">
                                          <p:val>
                                            <p:strVal val="#ppt_y"/>
                                          </p:val>
                                        </p:tav>
                                      </p:tavLst>
                                    </p:anim>
                                  </p:childTnLst>
                                </p:cTn>
                              </p:par>
                            </p:childTnLst>
                          </p:cTn>
                        </p:par>
                        <p:par>
                          <p:cTn id="23" fill="hold">
                            <p:stCondLst>
                              <p:cond delay="1000"/>
                            </p:stCondLst>
                            <p:childTnLst>
                              <p:par>
                                <p:cTn id="24" presetID="52" presetClass="entr" presetSubtype="0"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Scale>
                                      <p:cBhvr>
                                        <p:cTn id="26"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3"/>
                                        </p:tgtEl>
                                        <p:attrNameLst>
                                          <p:attrName>ppt_x</p:attrName>
                                          <p:attrName>ppt_y</p:attrName>
                                        </p:attrNameLst>
                                      </p:cBhvr>
                                    </p:animMotion>
                                    <p:animEffect transition="in" filter="fade">
                                      <p:cBhvr>
                                        <p:cTn id="28" dur="1000"/>
                                        <p:tgtEl>
                                          <p:spTgt spid="3"/>
                                        </p:tgtEl>
                                      </p:cBhvr>
                                    </p:animEffect>
                                  </p:childTnLst>
                                </p:cTn>
                              </p:par>
                              <p:par>
                                <p:cTn id="29" presetID="52" presetClass="entr" presetSubtype="0" fill="hold" nodeType="withEffect">
                                  <p:stCondLst>
                                    <p:cond delay="250"/>
                                  </p:stCondLst>
                                  <p:childTnLst>
                                    <p:set>
                                      <p:cBhvr>
                                        <p:cTn id="30" dur="1" fill="hold">
                                          <p:stCondLst>
                                            <p:cond delay="0"/>
                                          </p:stCondLst>
                                        </p:cTn>
                                        <p:tgtEl>
                                          <p:spTgt spid="6"/>
                                        </p:tgtEl>
                                        <p:attrNameLst>
                                          <p:attrName>style.visibility</p:attrName>
                                        </p:attrNameLst>
                                      </p:cBhvr>
                                      <p:to>
                                        <p:strVal val="visible"/>
                                      </p:to>
                                    </p:set>
                                    <p:animScale>
                                      <p:cBhvr>
                                        <p:cTn id="31"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6"/>
                                        </p:tgtEl>
                                        <p:attrNameLst>
                                          <p:attrName>ppt_x</p:attrName>
                                          <p:attrName>ppt_y</p:attrName>
                                        </p:attrNameLst>
                                      </p:cBhvr>
                                    </p:animMotion>
                                    <p:animEffect transition="in" filter="fade">
                                      <p:cBhvr>
                                        <p:cTn id="33" dur="1000"/>
                                        <p:tgtEl>
                                          <p:spTgt spid="6"/>
                                        </p:tgtEl>
                                      </p:cBhvr>
                                    </p:animEffect>
                                  </p:childTnLst>
                                </p:cTn>
                              </p:par>
                              <p:par>
                                <p:cTn id="34" presetID="52" presetClass="entr" presetSubtype="0" fill="hold" nodeType="withEffect">
                                  <p:stCondLst>
                                    <p:cond delay="500"/>
                                  </p:stCondLst>
                                  <p:childTnLst>
                                    <p:set>
                                      <p:cBhvr>
                                        <p:cTn id="35" dur="1" fill="hold">
                                          <p:stCondLst>
                                            <p:cond delay="0"/>
                                          </p:stCondLst>
                                        </p:cTn>
                                        <p:tgtEl>
                                          <p:spTgt spid="9"/>
                                        </p:tgtEl>
                                        <p:attrNameLst>
                                          <p:attrName>style.visibility</p:attrName>
                                        </p:attrNameLst>
                                      </p:cBhvr>
                                      <p:to>
                                        <p:strVal val="visible"/>
                                      </p:to>
                                    </p:set>
                                    <p:animScale>
                                      <p:cBhvr>
                                        <p:cTn id="36"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9"/>
                                        </p:tgtEl>
                                        <p:attrNameLst>
                                          <p:attrName>ppt_x</p:attrName>
                                          <p:attrName>ppt_y</p:attrName>
                                        </p:attrNameLst>
                                      </p:cBhvr>
                                    </p:animMotion>
                                    <p:animEffect transition="in" filter="fade">
                                      <p:cBhvr>
                                        <p:cTn id="38"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23735" y="167773"/>
            <a:ext cx="3327742" cy="523220"/>
          </a:xfrm>
          <a:prstGeom prst="rect">
            <a:avLst/>
          </a:prstGeom>
          <a:noFill/>
        </p:spPr>
        <p:txBody>
          <a:bodyPr vert="horz"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添 加 标 题 内 容</a:t>
            </a:r>
          </a:p>
        </p:txBody>
      </p:sp>
      <p:cxnSp>
        <p:nvCxnSpPr>
          <p:cNvPr id="3" name="直接连接符 2"/>
          <p:cNvCxnSpPr/>
          <p:nvPr/>
        </p:nvCxnSpPr>
        <p:spPr>
          <a:xfrm>
            <a:off x="653143" y="792593"/>
            <a:ext cx="11030857" cy="0"/>
          </a:xfrm>
          <a:prstGeom prst="line">
            <a:avLst/>
          </a:prstGeom>
          <a:ln w="3175">
            <a:solidFill>
              <a:schemeClr val="tx1">
                <a:lumMod val="50000"/>
                <a:lumOff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 name="菱形 3"/>
          <p:cNvSpPr/>
          <p:nvPr/>
        </p:nvSpPr>
        <p:spPr>
          <a:xfrm>
            <a:off x="653144" y="197155"/>
            <a:ext cx="464456" cy="464456"/>
          </a:xfrm>
          <a:prstGeom prst="diamond">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1223735" y="2419143"/>
            <a:ext cx="4286671" cy="3381282"/>
            <a:chOff x="1271582" y="2238168"/>
            <a:chExt cx="4286671" cy="3381282"/>
          </a:xfrm>
        </p:grpSpPr>
        <p:sp>
          <p:nvSpPr>
            <p:cNvPr id="6" name="矩形 5"/>
            <p:cNvSpPr/>
            <p:nvPr/>
          </p:nvSpPr>
          <p:spPr>
            <a:xfrm>
              <a:off x="1271582" y="2975412"/>
              <a:ext cx="4286671" cy="854080"/>
            </a:xfrm>
            <a:prstGeom prst="rect">
              <a:avLst/>
            </a:prstGeom>
          </p:spPr>
          <p:txBody>
            <a:bodyPr wrap="square">
              <a:spAutoFit/>
            </a:bodyPr>
            <a:lstStyle/>
            <a:p>
              <a:pPr>
                <a:lnSpc>
                  <a:spcPct val="150000"/>
                </a:lnSpc>
              </a:pPr>
              <a:r>
                <a:rPr lang="zh-CN" altLang="en-US" sz="1100" dirty="0" smtClean="0">
                  <a:solidFill>
                    <a:schemeClr val="bg1"/>
                  </a:solidFill>
                  <a:latin typeface="微软雅黑" panose="020B0503020204020204" pitchFamily="34" charset="-122"/>
                  <a:ea typeface="微软雅黑" panose="020B0503020204020204" pitchFamily="34" charset="-122"/>
                </a:rPr>
                <a:t>点击添加文字文本点击添加文字文本点击添加文字文本点击添加文字文本点击添加文字文本点击添加文字文本点击添加文字文本点击添加文字文本</a:t>
              </a:r>
              <a:endParaRPr lang="zh-CN" altLang="en-US" sz="1100" dirty="0">
                <a:solidFill>
                  <a:schemeClr val="bg1"/>
                </a:solidFill>
              </a:endParaRPr>
            </a:p>
          </p:txBody>
        </p:sp>
        <p:cxnSp>
          <p:nvCxnSpPr>
            <p:cNvPr id="7" name="直接连接符 6"/>
            <p:cNvCxnSpPr/>
            <p:nvPr/>
          </p:nvCxnSpPr>
          <p:spPr>
            <a:xfrm>
              <a:off x="1271582" y="5619450"/>
              <a:ext cx="605294"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1271582" y="2238168"/>
              <a:ext cx="1620957" cy="523220"/>
            </a:xfrm>
            <a:prstGeom prst="rect">
              <a:avLst/>
            </a:prstGeom>
            <a:noFill/>
          </p:spPr>
          <p:txBody>
            <a:bodyPr wrap="none" rtlCol="0">
              <a:spAutoFit/>
            </a:bodyPr>
            <a:lstStyle/>
            <a:p>
              <a:r>
                <a:rPr lang="zh-CN" altLang="en-US" sz="2800" b="1" dirty="0">
                  <a:solidFill>
                    <a:schemeClr val="bg1"/>
                  </a:solidFill>
                </a:rPr>
                <a:t>发展历程</a:t>
              </a:r>
            </a:p>
          </p:txBody>
        </p:sp>
        <p:sp>
          <p:nvSpPr>
            <p:cNvPr id="9" name="矩形 8"/>
            <p:cNvSpPr/>
            <p:nvPr/>
          </p:nvSpPr>
          <p:spPr>
            <a:xfrm>
              <a:off x="1271582" y="4551347"/>
              <a:ext cx="4286671" cy="600164"/>
            </a:xfrm>
            <a:prstGeom prst="rect">
              <a:avLst/>
            </a:prstGeom>
          </p:spPr>
          <p:txBody>
            <a:bodyPr wrap="square">
              <a:spAutoFit/>
            </a:bodyPr>
            <a:lstStyle/>
            <a:p>
              <a:pPr>
                <a:lnSpc>
                  <a:spcPct val="150000"/>
                </a:lnSpc>
              </a:pPr>
              <a:r>
                <a:rPr lang="zh-CN" altLang="en-US" sz="1100" dirty="0" smtClean="0">
                  <a:solidFill>
                    <a:schemeClr val="bg1"/>
                  </a:solidFill>
                  <a:latin typeface="微软雅黑" panose="020B0503020204020204" pitchFamily="34" charset="-122"/>
                  <a:ea typeface="微软雅黑" panose="020B0503020204020204" pitchFamily="34" charset="-122"/>
                </a:rPr>
                <a:t>点击添加文字文本点击添加文字文本点击添加文字文本点击添加文字文本点击添加文字文本</a:t>
              </a:r>
              <a:endParaRPr lang="zh-CN" altLang="en-US" sz="1100" dirty="0">
                <a:solidFill>
                  <a:schemeClr val="bg1"/>
                </a:solidFill>
              </a:endParaRPr>
            </a:p>
          </p:txBody>
        </p:sp>
      </p:grpSp>
      <p:grpSp>
        <p:nvGrpSpPr>
          <p:cNvPr id="10" name="组合 9"/>
          <p:cNvGrpSpPr/>
          <p:nvPr/>
        </p:nvGrpSpPr>
        <p:grpSpPr>
          <a:xfrm>
            <a:off x="6730560" y="1840613"/>
            <a:ext cx="1885322" cy="1885322"/>
            <a:chOff x="6778407" y="1659638"/>
            <a:chExt cx="1885322" cy="1885322"/>
          </a:xfrm>
        </p:grpSpPr>
        <p:sp>
          <p:nvSpPr>
            <p:cNvPr id="11" name="矩形 10"/>
            <p:cNvSpPr/>
            <p:nvPr/>
          </p:nvSpPr>
          <p:spPr>
            <a:xfrm>
              <a:off x="6778407" y="1659638"/>
              <a:ext cx="1885322" cy="188532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Freeform 410"/>
            <p:cNvSpPr>
              <a:spLocks noEditPoints="1"/>
            </p:cNvSpPr>
            <p:nvPr/>
          </p:nvSpPr>
          <p:spPr bwMode="auto">
            <a:xfrm>
              <a:off x="7490600" y="2218577"/>
              <a:ext cx="460936" cy="383722"/>
            </a:xfrm>
            <a:custGeom>
              <a:avLst/>
              <a:gdLst>
                <a:gd name="T0" fmla="*/ 199 w 200"/>
                <a:gd name="T1" fmla="*/ 26 h 166"/>
                <a:gd name="T2" fmla="*/ 196 w 200"/>
                <a:gd name="T3" fmla="*/ 23 h 166"/>
                <a:gd name="T4" fmla="*/ 109 w 200"/>
                <a:gd name="T5" fmla="*/ 1 h 166"/>
                <a:gd name="T6" fmla="*/ 104 w 200"/>
                <a:gd name="T7" fmla="*/ 3 h 166"/>
                <a:gd name="T8" fmla="*/ 88 w 200"/>
                <a:gd name="T9" fmla="*/ 41 h 166"/>
                <a:gd name="T10" fmla="*/ 88 w 200"/>
                <a:gd name="T11" fmla="*/ 43 h 166"/>
                <a:gd name="T12" fmla="*/ 76 w 200"/>
                <a:gd name="T13" fmla="*/ 46 h 166"/>
                <a:gd name="T14" fmla="*/ 76 w 200"/>
                <a:gd name="T15" fmla="*/ 46 h 166"/>
                <a:gd name="T16" fmla="*/ 74 w 200"/>
                <a:gd name="T17" fmla="*/ 44 h 166"/>
                <a:gd name="T18" fmla="*/ 7 w 200"/>
                <a:gd name="T19" fmla="*/ 15 h 166"/>
                <a:gd name="T20" fmla="*/ 2 w 200"/>
                <a:gd name="T21" fmla="*/ 16 h 166"/>
                <a:gd name="T22" fmla="*/ 1 w 200"/>
                <a:gd name="T23" fmla="*/ 22 h 166"/>
                <a:gd name="T24" fmla="*/ 25 w 200"/>
                <a:gd name="T25" fmla="*/ 55 h 166"/>
                <a:gd name="T26" fmla="*/ 25 w 200"/>
                <a:gd name="T27" fmla="*/ 119 h 166"/>
                <a:gd name="T28" fmla="*/ 27 w 200"/>
                <a:gd name="T29" fmla="*/ 123 h 166"/>
                <a:gd name="T30" fmla="*/ 95 w 200"/>
                <a:gd name="T31" fmla="*/ 165 h 166"/>
                <a:gd name="T32" fmla="*/ 97 w 200"/>
                <a:gd name="T33" fmla="*/ 166 h 166"/>
                <a:gd name="T34" fmla="*/ 99 w 200"/>
                <a:gd name="T35" fmla="*/ 165 h 166"/>
                <a:gd name="T36" fmla="*/ 172 w 200"/>
                <a:gd name="T37" fmla="*/ 137 h 166"/>
                <a:gd name="T38" fmla="*/ 175 w 200"/>
                <a:gd name="T39" fmla="*/ 133 h 166"/>
                <a:gd name="T40" fmla="*/ 175 w 200"/>
                <a:gd name="T41" fmla="*/ 70 h 166"/>
                <a:gd name="T42" fmla="*/ 199 w 200"/>
                <a:gd name="T43" fmla="*/ 30 h 166"/>
                <a:gd name="T44" fmla="*/ 199 w 200"/>
                <a:gd name="T45" fmla="*/ 26 h 166"/>
                <a:gd name="T46" fmla="*/ 167 w 200"/>
                <a:gd name="T47" fmla="*/ 66 h 166"/>
                <a:gd name="T48" fmla="*/ 166 w 200"/>
                <a:gd name="T49" fmla="*/ 69 h 166"/>
                <a:gd name="T50" fmla="*/ 166 w 200"/>
                <a:gd name="T51" fmla="*/ 130 h 166"/>
                <a:gd name="T52" fmla="*/ 98 w 200"/>
                <a:gd name="T53" fmla="*/ 156 h 166"/>
                <a:gd name="T54" fmla="*/ 34 w 200"/>
                <a:gd name="T55" fmla="*/ 117 h 166"/>
                <a:gd name="T56" fmla="*/ 34 w 200"/>
                <a:gd name="T57" fmla="*/ 54 h 166"/>
                <a:gd name="T58" fmla="*/ 33 w 200"/>
                <a:gd name="T59" fmla="*/ 51 h 166"/>
                <a:gd name="T60" fmla="*/ 18 w 200"/>
                <a:gd name="T61" fmla="*/ 30 h 166"/>
                <a:gd name="T62" fmla="*/ 69 w 200"/>
                <a:gd name="T63" fmla="*/ 52 h 166"/>
                <a:gd name="T64" fmla="*/ 83 w 200"/>
                <a:gd name="T65" fmla="*/ 71 h 166"/>
                <a:gd name="T66" fmla="*/ 48 w 200"/>
                <a:gd name="T67" fmla="*/ 55 h 166"/>
                <a:gd name="T68" fmla="*/ 42 w 200"/>
                <a:gd name="T69" fmla="*/ 57 h 166"/>
                <a:gd name="T70" fmla="*/ 45 w 200"/>
                <a:gd name="T71" fmla="*/ 63 h 166"/>
                <a:gd name="T72" fmla="*/ 93 w 200"/>
                <a:gd name="T73" fmla="*/ 86 h 166"/>
                <a:gd name="T74" fmla="*/ 93 w 200"/>
                <a:gd name="T75" fmla="*/ 141 h 166"/>
                <a:gd name="T76" fmla="*/ 97 w 200"/>
                <a:gd name="T77" fmla="*/ 145 h 166"/>
                <a:gd name="T78" fmla="*/ 102 w 200"/>
                <a:gd name="T79" fmla="*/ 141 h 166"/>
                <a:gd name="T80" fmla="*/ 102 w 200"/>
                <a:gd name="T81" fmla="*/ 83 h 166"/>
                <a:gd name="T82" fmla="*/ 102 w 200"/>
                <a:gd name="T83" fmla="*/ 83 h 166"/>
                <a:gd name="T84" fmla="*/ 102 w 200"/>
                <a:gd name="T85" fmla="*/ 83 h 166"/>
                <a:gd name="T86" fmla="*/ 102 w 200"/>
                <a:gd name="T87" fmla="*/ 82 h 166"/>
                <a:gd name="T88" fmla="*/ 102 w 200"/>
                <a:gd name="T89" fmla="*/ 82 h 166"/>
                <a:gd name="T90" fmla="*/ 166 w 200"/>
                <a:gd name="T91" fmla="*/ 68 h 166"/>
                <a:gd name="T92" fmla="*/ 98 w 200"/>
                <a:gd name="T93" fmla="*/ 41 h 166"/>
                <a:gd name="T94" fmla="*/ 111 w 200"/>
                <a:gd name="T95" fmla="*/ 11 h 166"/>
                <a:gd name="T96" fmla="*/ 188 w 200"/>
                <a:gd name="T97" fmla="*/ 30 h 166"/>
                <a:gd name="T98" fmla="*/ 167 w 200"/>
                <a:gd name="T99" fmla="*/ 6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0" h="166">
                  <a:moveTo>
                    <a:pt x="199" y="26"/>
                  </a:moveTo>
                  <a:cubicBezTo>
                    <a:pt x="199" y="24"/>
                    <a:pt x="198" y="23"/>
                    <a:pt x="196" y="23"/>
                  </a:cubicBezTo>
                  <a:cubicBezTo>
                    <a:pt x="109" y="1"/>
                    <a:pt x="109" y="1"/>
                    <a:pt x="109" y="1"/>
                  </a:cubicBezTo>
                  <a:cubicBezTo>
                    <a:pt x="107" y="0"/>
                    <a:pt x="104" y="1"/>
                    <a:pt x="104" y="3"/>
                  </a:cubicBezTo>
                  <a:cubicBezTo>
                    <a:pt x="88" y="41"/>
                    <a:pt x="88" y="41"/>
                    <a:pt x="88" y="41"/>
                  </a:cubicBezTo>
                  <a:cubicBezTo>
                    <a:pt x="88" y="42"/>
                    <a:pt x="88" y="43"/>
                    <a:pt x="88" y="43"/>
                  </a:cubicBezTo>
                  <a:cubicBezTo>
                    <a:pt x="76" y="46"/>
                    <a:pt x="76" y="46"/>
                    <a:pt x="76" y="46"/>
                  </a:cubicBezTo>
                  <a:cubicBezTo>
                    <a:pt x="76" y="46"/>
                    <a:pt x="76" y="46"/>
                    <a:pt x="76" y="46"/>
                  </a:cubicBezTo>
                  <a:cubicBezTo>
                    <a:pt x="75" y="45"/>
                    <a:pt x="75" y="45"/>
                    <a:pt x="74" y="44"/>
                  </a:cubicBezTo>
                  <a:cubicBezTo>
                    <a:pt x="7" y="15"/>
                    <a:pt x="7" y="15"/>
                    <a:pt x="7" y="15"/>
                  </a:cubicBezTo>
                  <a:cubicBezTo>
                    <a:pt x="5" y="14"/>
                    <a:pt x="3" y="14"/>
                    <a:pt x="2" y="16"/>
                  </a:cubicBezTo>
                  <a:cubicBezTo>
                    <a:pt x="0" y="18"/>
                    <a:pt x="0" y="20"/>
                    <a:pt x="1" y="22"/>
                  </a:cubicBezTo>
                  <a:cubicBezTo>
                    <a:pt x="25" y="55"/>
                    <a:pt x="25" y="55"/>
                    <a:pt x="25" y="55"/>
                  </a:cubicBezTo>
                  <a:cubicBezTo>
                    <a:pt x="25" y="119"/>
                    <a:pt x="25" y="119"/>
                    <a:pt x="25" y="119"/>
                  </a:cubicBezTo>
                  <a:cubicBezTo>
                    <a:pt x="25" y="121"/>
                    <a:pt x="26" y="122"/>
                    <a:pt x="27" y="123"/>
                  </a:cubicBezTo>
                  <a:cubicBezTo>
                    <a:pt x="95" y="165"/>
                    <a:pt x="95" y="165"/>
                    <a:pt x="95" y="165"/>
                  </a:cubicBezTo>
                  <a:cubicBezTo>
                    <a:pt x="96" y="165"/>
                    <a:pt x="97" y="166"/>
                    <a:pt x="97" y="166"/>
                  </a:cubicBezTo>
                  <a:cubicBezTo>
                    <a:pt x="98" y="166"/>
                    <a:pt x="99" y="166"/>
                    <a:pt x="99" y="165"/>
                  </a:cubicBezTo>
                  <a:cubicBezTo>
                    <a:pt x="172" y="137"/>
                    <a:pt x="172" y="137"/>
                    <a:pt x="172" y="137"/>
                  </a:cubicBezTo>
                  <a:cubicBezTo>
                    <a:pt x="174" y="137"/>
                    <a:pt x="175" y="135"/>
                    <a:pt x="175" y="133"/>
                  </a:cubicBezTo>
                  <a:cubicBezTo>
                    <a:pt x="175" y="70"/>
                    <a:pt x="175" y="70"/>
                    <a:pt x="175" y="70"/>
                  </a:cubicBezTo>
                  <a:cubicBezTo>
                    <a:pt x="199" y="30"/>
                    <a:pt x="199" y="30"/>
                    <a:pt x="199" y="30"/>
                  </a:cubicBezTo>
                  <a:cubicBezTo>
                    <a:pt x="200" y="29"/>
                    <a:pt x="200" y="27"/>
                    <a:pt x="199" y="26"/>
                  </a:cubicBezTo>
                  <a:close/>
                  <a:moveTo>
                    <a:pt x="167" y="66"/>
                  </a:moveTo>
                  <a:cubicBezTo>
                    <a:pt x="166" y="67"/>
                    <a:pt x="166" y="68"/>
                    <a:pt x="166" y="69"/>
                  </a:cubicBezTo>
                  <a:cubicBezTo>
                    <a:pt x="166" y="130"/>
                    <a:pt x="166" y="130"/>
                    <a:pt x="166" y="130"/>
                  </a:cubicBezTo>
                  <a:cubicBezTo>
                    <a:pt x="98" y="156"/>
                    <a:pt x="98" y="156"/>
                    <a:pt x="98" y="156"/>
                  </a:cubicBezTo>
                  <a:cubicBezTo>
                    <a:pt x="34" y="117"/>
                    <a:pt x="34" y="117"/>
                    <a:pt x="34" y="117"/>
                  </a:cubicBezTo>
                  <a:cubicBezTo>
                    <a:pt x="34" y="54"/>
                    <a:pt x="34" y="54"/>
                    <a:pt x="34" y="54"/>
                  </a:cubicBezTo>
                  <a:cubicBezTo>
                    <a:pt x="34" y="53"/>
                    <a:pt x="34" y="52"/>
                    <a:pt x="33" y="51"/>
                  </a:cubicBezTo>
                  <a:cubicBezTo>
                    <a:pt x="18" y="30"/>
                    <a:pt x="18" y="30"/>
                    <a:pt x="18" y="30"/>
                  </a:cubicBezTo>
                  <a:cubicBezTo>
                    <a:pt x="69" y="52"/>
                    <a:pt x="69" y="52"/>
                    <a:pt x="69" y="52"/>
                  </a:cubicBezTo>
                  <a:cubicBezTo>
                    <a:pt x="83" y="71"/>
                    <a:pt x="83" y="71"/>
                    <a:pt x="83" y="71"/>
                  </a:cubicBezTo>
                  <a:cubicBezTo>
                    <a:pt x="48" y="55"/>
                    <a:pt x="48" y="55"/>
                    <a:pt x="48" y="55"/>
                  </a:cubicBezTo>
                  <a:cubicBezTo>
                    <a:pt x="46" y="54"/>
                    <a:pt x="43" y="55"/>
                    <a:pt x="42" y="57"/>
                  </a:cubicBezTo>
                  <a:cubicBezTo>
                    <a:pt x="41" y="60"/>
                    <a:pt x="42" y="62"/>
                    <a:pt x="45" y="63"/>
                  </a:cubicBezTo>
                  <a:cubicBezTo>
                    <a:pt x="93" y="86"/>
                    <a:pt x="93" y="86"/>
                    <a:pt x="93" y="86"/>
                  </a:cubicBezTo>
                  <a:cubicBezTo>
                    <a:pt x="93" y="141"/>
                    <a:pt x="93" y="141"/>
                    <a:pt x="93" y="141"/>
                  </a:cubicBezTo>
                  <a:cubicBezTo>
                    <a:pt x="93" y="143"/>
                    <a:pt x="95" y="145"/>
                    <a:pt x="97" y="145"/>
                  </a:cubicBezTo>
                  <a:cubicBezTo>
                    <a:pt x="100" y="145"/>
                    <a:pt x="102" y="143"/>
                    <a:pt x="102" y="141"/>
                  </a:cubicBezTo>
                  <a:cubicBezTo>
                    <a:pt x="102" y="83"/>
                    <a:pt x="102" y="83"/>
                    <a:pt x="102" y="83"/>
                  </a:cubicBezTo>
                  <a:cubicBezTo>
                    <a:pt x="102" y="83"/>
                    <a:pt x="102" y="83"/>
                    <a:pt x="102" y="83"/>
                  </a:cubicBezTo>
                  <a:cubicBezTo>
                    <a:pt x="102" y="83"/>
                    <a:pt x="102" y="83"/>
                    <a:pt x="102" y="83"/>
                  </a:cubicBezTo>
                  <a:cubicBezTo>
                    <a:pt x="102" y="83"/>
                    <a:pt x="102" y="82"/>
                    <a:pt x="102" y="82"/>
                  </a:cubicBezTo>
                  <a:cubicBezTo>
                    <a:pt x="102" y="82"/>
                    <a:pt x="102" y="82"/>
                    <a:pt x="102" y="82"/>
                  </a:cubicBezTo>
                  <a:cubicBezTo>
                    <a:pt x="166" y="68"/>
                    <a:pt x="166" y="68"/>
                    <a:pt x="166" y="68"/>
                  </a:cubicBezTo>
                  <a:cubicBezTo>
                    <a:pt x="98" y="41"/>
                    <a:pt x="98" y="41"/>
                    <a:pt x="98" y="41"/>
                  </a:cubicBezTo>
                  <a:cubicBezTo>
                    <a:pt x="111" y="11"/>
                    <a:pt x="111" y="11"/>
                    <a:pt x="111" y="11"/>
                  </a:cubicBezTo>
                  <a:cubicBezTo>
                    <a:pt x="188" y="30"/>
                    <a:pt x="188" y="30"/>
                    <a:pt x="188" y="30"/>
                  </a:cubicBezTo>
                  <a:lnTo>
                    <a:pt x="167" y="6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13" name="文本框 12"/>
            <p:cNvSpPr txBox="1"/>
            <p:nvPr/>
          </p:nvSpPr>
          <p:spPr>
            <a:xfrm>
              <a:off x="7167070" y="2723967"/>
              <a:ext cx="1107996" cy="369332"/>
            </a:xfrm>
            <a:prstGeom prst="rect">
              <a:avLst/>
            </a:prstGeom>
            <a:noFill/>
          </p:spPr>
          <p:txBody>
            <a:bodyPr wrap="none" rtlCol="0">
              <a:spAutoFit/>
            </a:bodyPr>
            <a:lstStyle/>
            <a:p>
              <a:r>
                <a:rPr lang="zh-CN" altLang="en-US" dirty="0">
                  <a:solidFill>
                    <a:schemeClr val="bg1"/>
                  </a:solidFill>
                </a:rPr>
                <a:t>添加标题</a:t>
              </a:r>
            </a:p>
          </p:txBody>
        </p:sp>
      </p:grpSp>
      <p:grpSp>
        <p:nvGrpSpPr>
          <p:cNvPr id="14" name="组合 13"/>
          <p:cNvGrpSpPr/>
          <p:nvPr/>
        </p:nvGrpSpPr>
        <p:grpSpPr>
          <a:xfrm>
            <a:off x="8910572" y="1840613"/>
            <a:ext cx="1885322" cy="1885322"/>
            <a:chOff x="8958419" y="1659638"/>
            <a:chExt cx="1885322" cy="1885322"/>
          </a:xfrm>
        </p:grpSpPr>
        <p:sp>
          <p:nvSpPr>
            <p:cNvPr id="15" name="矩形 14"/>
            <p:cNvSpPr/>
            <p:nvPr/>
          </p:nvSpPr>
          <p:spPr>
            <a:xfrm>
              <a:off x="8958419" y="1659638"/>
              <a:ext cx="1885322" cy="188532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16" name="组合 15"/>
            <p:cNvGrpSpPr/>
            <p:nvPr/>
          </p:nvGrpSpPr>
          <p:grpSpPr>
            <a:xfrm>
              <a:off x="9669442" y="2183480"/>
              <a:ext cx="463276" cy="453916"/>
              <a:chOff x="9371013" y="2636838"/>
              <a:chExt cx="314325" cy="307976"/>
            </a:xfrm>
            <a:solidFill>
              <a:schemeClr val="bg1"/>
            </a:solidFill>
          </p:grpSpPr>
          <p:sp>
            <p:nvSpPr>
              <p:cNvPr id="18" name="Freeform 401"/>
              <p:cNvSpPr>
                <a:spLocks/>
              </p:cNvSpPr>
              <p:nvPr/>
            </p:nvSpPr>
            <p:spPr bwMode="auto">
              <a:xfrm>
                <a:off x="9472613" y="2636838"/>
                <a:ext cx="34925" cy="65088"/>
              </a:xfrm>
              <a:custGeom>
                <a:avLst/>
                <a:gdLst>
                  <a:gd name="T0" fmla="*/ 11 w 23"/>
                  <a:gd name="T1" fmla="*/ 41 h 41"/>
                  <a:gd name="T2" fmla="*/ 23 w 23"/>
                  <a:gd name="T3" fmla="*/ 38 h 41"/>
                  <a:gd name="T4" fmla="*/ 12 w 23"/>
                  <a:gd name="T5" fmla="*/ 5 h 41"/>
                  <a:gd name="T6" fmla="*/ 5 w 23"/>
                  <a:gd name="T7" fmla="*/ 1 h 41"/>
                  <a:gd name="T8" fmla="*/ 1 w 23"/>
                  <a:gd name="T9" fmla="*/ 8 h 41"/>
                  <a:gd name="T10" fmla="*/ 11 w 23"/>
                  <a:gd name="T11" fmla="*/ 41 h 41"/>
                </a:gdLst>
                <a:ahLst/>
                <a:cxnLst>
                  <a:cxn ang="0">
                    <a:pos x="T0" y="T1"/>
                  </a:cxn>
                  <a:cxn ang="0">
                    <a:pos x="T2" y="T3"/>
                  </a:cxn>
                  <a:cxn ang="0">
                    <a:pos x="T4" y="T5"/>
                  </a:cxn>
                  <a:cxn ang="0">
                    <a:pos x="T6" y="T7"/>
                  </a:cxn>
                  <a:cxn ang="0">
                    <a:pos x="T8" y="T9"/>
                  </a:cxn>
                  <a:cxn ang="0">
                    <a:pos x="T10" y="T11"/>
                  </a:cxn>
                </a:cxnLst>
                <a:rect l="0" t="0" r="r" b="b"/>
                <a:pathLst>
                  <a:path w="23" h="41">
                    <a:moveTo>
                      <a:pt x="11" y="41"/>
                    </a:moveTo>
                    <a:cubicBezTo>
                      <a:pt x="15" y="40"/>
                      <a:pt x="19" y="38"/>
                      <a:pt x="23" y="38"/>
                    </a:cubicBezTo>
                    <a:cubicBezTo>
                      <a:pt x="12" y="5"/>
                      <a:pt x="12" y="5"/>
                      <a:pt x="12" y="5"/>
                    </a:cubicBezTo>
                    <a:cubicBezTo>
                      <a:pt x="11" y="2"/>
                      <a:pt x="8" y="0"/>
                      <a:pt x="5" y="1"/>
                    </a:cubicBezTo>
                    <a:cubicBezTo>
                      <a:pt x="2" y="2"/>
                      <a:pt x="0" y="5"/>
                      <a:pt x="1" y="8"/>
                    </a:cubicBezTo>
                    <a:lnTo>
                      <a:pt x="11"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19" name="Freeform 402"/>
              <p:cNvSpPr>
                <a:spLocks/>
              </p:cNvSpPr>
              <p:nvPr/>
            </p:nvSpPr>
            <p:spPr bwMode="auto">
              <a:xfrm>
                <a:off x="9548813" y="2879726"/>
                <a:ext cx="36513" cy="65088"/>
              </a:xfrm>
              <a:custGeom>
                <a:avLst/>
                <a:gdLst>
                  <a:gd name="T0" fmla="*/ 11 w 23"/>
                  <a:gd name="T1" fmla="*/ 0 h 41"/>
                  <a:gd name="T2" fmla="*/ 0 w 23"/>
                  <a:gd name="T3" fmla="*/ 4 h 41"/>
                  <a:gd name="T4" fmla="*/ 10 w 23"/>
                  <a:gd name="T5" fmla="*/ 37 h 41"/>
                  <a:gd name="T6" fmla="*/ 16 w 23"/>
                  <a:gd name="T7" fmla="*/ 41 h 41"/>
                  <a:gd name="T8" fmla="*/ 18 w 23"/>
                  <a:gd name="T9" fmla="*/ 41 h 41"/>
                  <a:gd name="T10" fmla="*/ 22 w 23"/>
                  <a:gd name="T11" fmla="*/ 33 h 41"/>
                  <a:gd name="T12" fmla="*/ 11 w 23"/>
                  <a:gd name="T13" fmla="*/ 0 h 41"/>
                </a:gdLst>
                <a:ahLst/>
                <a:cxnLst>
                  <a:cxn ang="0">
                    <a:pos x="T0" y="T1"/>
                  </a:cxn>
                  <a:cxn ang="0">
                    <a:pos x="T2" y="T3"/>
                  </a:cxn>
                  <a:cxn ang="0">
                    <a:pos x="T4" y="T5"/>
                  </a:cxn>
                  <a:cxn ang="0">
                    <a:pos x="T6" y="T7"/>
                  </a:cxn>
                  <a:cxn ang="0">
                    <a:pos x="T8" y="T9"/>
                  </a:cxn>
                  <a:cxn ang="0">
                    <a:pos x="T10" y="T11"/>
                  </a:cxn>
                  <a:cxn ang="0">
                    <a:pos x="T12" y="T13"/>
                  </a:cxn>
                </a:cxnLst>
                <a:rect l="0" t="0" r="r" b="b"/>
                <a:pathLst>
                  <a:path w="23" h="41">
                    <a:moveTo>
                      <a:pt x="11" y="0"/>
                    </a:moveTo>
                    <a:cubicBezTo>
                      <a:pt x="7" y="1"/>
                      <a:pt x="4" y="3"/>
                      <a:pt x="0" y="4"/>
                    </a:cubicBezTo>
                    <a:cubicBezTo>
                      <a:pt x="10" y="37"/>
                      <a:pt x="10" y="37"/>
                      <a:pt x="10" y="37"/>
                    </a:cubicBezTo>
                    <a:cubicBezTo>
                      <a:pt x="11" y="39"/>
                      <a:pt x="13" y="41"/>
                      <a:pt x="16" y="41"/>
                    </a:cubicBezTo>
                    <a:cubicBezTo>
                      <a:pt x="17" y="41"/>
                      <a:pt x="17" y="41"/>
                      <a:pt x="18" y="41"/>
                    </a:cubicBezTo>
                    <a:cubicBezTo>
                      <a:pt x="21" y="40"/>
                      <a:pt x="23" y="36"/>
                      <a:pt x="22" y="33"/>
                    </a:cubicBez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20" name="Freeform 403"/>
              <p:cNvSpPr>
                <a:spLocks/>
              </p:cNvSpPr>
              <p:nvPr/>
            </p:nvSpPr>
            <p:spPr bwMode="auto">
              <a:xfrm>
                <a:off x="9371013" y="2747963"/>
                <a:ext cx="63500" cy="30163"/>
              </a:xfrm>
              <a:custGeom>
                <a:avLst/>
                <a:gdLst>
                  <a:gd name="T0" fmla="*/ 41 w 41"/>
                  <a:gd name="T1" fmla="*/ 8 h 19"/>
                  <a:gd name="T2" fmla="*/ 8 w 41"/>
                  <a:gd name="T3" fmla="*/ 1 h 19"/>
                  <a:gd name="T4" fmla="*/ 1 w 41"/>
                  <a:gd name="T5" fmla="*/ 5 h 19"/>
                  <a:gd name="T6" fmla="*/ 5 w 41"/>
                  <a:gd name="T7" fmla="*/ 12 h 19"/>
                  <a:gd name="T8" fmla="*/ 38 w 41"/>
                  <a:gd name="T9" fmla="*/ 19 h 19"/>
                  <a:gd name="T10" fmla="*/ 41 w 41"/>
                  <a:gd name="T11" fmla="*/ 8 h 19"/>
                </a:gdLst>
                <a:ahLst/>
                <a:cxnLst>
                  <a:cxn ang="0">
                    <a:pos x="T0" y="T1"/>
                  </a:cxn>
                  <a:cxn ang="0">
                    <a:pos x="T2" y="T3"/>
                  </a:cxn>
                  <a:cxn ang="0">
                    <a:pos x="T4" y="T5"/>
                  </a:cxn>
                  <a:cxn ang="0">
                    <a:pos x="T6" y="T7"/>
                  </a:cxn>
                  <a:cxn ang="0">
                    <a:pos x="T8" y="T9"/>
                  </a:cxn>
                  <a:cxn ang="0">
                    <a:pos x="T10" y="T11"/>
                  </a:cxn>
                </a:cxnLst>
                <a:rect l="0" t="0" r="r" b="b"/>
                <a:pathLst>
                  <a:path w="41" h="19">
                    <a:moveTo>
                      <a:pt x="41" y="8"/>
                    </a:moveTo>
                    <a:cubicBezTo>
                      <a:pt x="8" y="1"/>
                      <a:pt x="8" y="1"/>
                      <a:pt x="8" y="1"/>
                    </a:cubicBezTo>
                    <a:cubicBezTo>
                      <a:pt x="5" y="0"/>
                      <a:pt x="2" y="2"/>
                      <a:pt x="1" y="5"/>
                    </a:cubicBezTo>
                    <a:cubicBezTo>
                      <a:pt x="0" y="8"/>
                      <a:pt x="2" y="11"/>
                      <a:pt x="5" y="12"/>
                    </a:cubicBezTo>
                    <a:cubicBezTo>
                      <a:pt x="38" y="19"/>
                      <a:pt x="38" y="19"/>
                      <a:pt x="38" y="19"/>
                    </a:cubicBezTo>
                    <a:cubicBezTo>
                      <a:pt x="39" y="15"/>
                      <a:pt x="39" y="12"/>
                      <a:pt x="4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21" name="Freeform 404"/>
              <p:cNvSpPr>
                <a:spLocks/>
              </p:cNvSpPr>
              <p:nvPr/>
            </p:nvSpPr>
            <p:spPr bwMode="auto">
              <a:xfrm>
                <a:off x="9618663" y="2803526"/>
                <a:ext cx="66675" cy="30163"/>
              </a:xfrm>
              <a:custGeom>
                <a:avLst/>
                <a:gdLst>
                  <a:gd name="T0" fmla="*/ 38 w 43"/>
                  <a:gd name="T1" fmla="*/ 8 h 19"/>
                  <a:gd name="T2" fmla="*/ 3 w 43"/>
                  <a:gd name="T3" fmla="*/ 0 h 19"/>
                  <a:gd name="T4" fmla="*/ 0 w 43"/>
                  <a:gd name="T5" fmla="*/ 11 h 19"/>
                  <a:gd name="T6" fmla="*/ 36 w 43"/>
                  <a:gd name="T7" fmla="*/ 19 h 19"/>
                  <a:gd name="T8" fmla="*/ 37 w 43"/>
                  <a:gd name="T9" fmla="*/ 19 h 19"/>
                  <a:gd name="T10" fmla="*/ 43 w 43"/>
                  <a:gd name="T11" fmla="*/ 15 h 19"/>
                  <a:gd name="T12" fmla="*/ 38 w 43"/>
                  <a:gd name="T13" fmla="*/ 8 h 19"/>
                </a:gdLst>
                <a:ahLst/>
                <a:cxnLst>
                  <a:cxn ang="0">
                    <a:pos x="T0" y="T1"/>
                  </a:cxn>
                  <a:cxn ang="0">
                    <a:pos x="T2" y="T3"/>
                  </a:cxn>
                  <a:cxn ang="0">
                    <a:pos x="T4" y="T5"/>
                  </a:cxn>
                  <a:cxn ang="0">
                    <a:pos x="T6" y="T7"/>
                  </a:cxn>
                  <a:cxn ang="0">
                    <a:pos x="T8" y="T9"/>
                  </a:cxn>
                  <a:cxn ang="0">
                    <a:pos x="T10" y="T11"/>
                  </a:cxn>
                  <a:cxn ang="0">
                    <a:pos x="T12" y="T13"/>
                  </a:cxn>
                </a:cxnLst>
                <a:rect l="0" t="0" r="r" b="b"/>
                <a:pathLst>
                  <a:path w="43" h="19">
                    <a:moveTo>
                      <a:pt x="38" y="8"/>
                    </a:moveTo>
                    <a:cubicBezTo>
                      <a:pt x="3" y="0"/>
                      <a:pt x="3" y="0"/>
                      <a:pt x="3" y="0"/>
                    </a:cubicBezTo>
                    <a:cubicBezTo>
                      <a:pt x="2" y="4"/>
                      <a:pt x="1" y="7"/>
                      <a:pt x="0" y="11"/>
                    </a:cubicBezTo>
                    <a:cubicBezTo>
                      <a:pt x="36" y="19"/>
                      <a:pt x="36" y="19"/>
                      <a:pt x="36" y="19"/>
                    </a:cubicBezTo>
                    <a:cubicBezTo>
                      <a:pt x="36" y="19"/>
                      <a:pt x="36" y="19"/>
                      <a:pt x="37" y="19"/>
                    </a:cubicBezTo>
                    <a:cubicBezTo>
                      <a:pt x="40" y="19"/>
                      <a:pt x="42" y="17"/>
                      <a:pt x="43" y="15"/>
                    </a:cubicBezTo>
                    <a:cubicBezTo>
                      <a:pt x="43" y="11"/>
                      <a:pt x="41" y="8"/>
                      <a:pt x="3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22" name="Freeform 405"/>
              <p:cNvSpPr>
                <a:spLocks/>
              </p:cNvSpPr>
              <p:nvPr/>
            </p:nvSpPr>
            <p:spPr bwMode="auto">
              <a:xfrm>
                <a:off x="9585326" y="2668588"/>
                <a:ext cx="53975" cy="58738"/>
              </a:xfrm>
              <a:custGeom>
                <a:avLst/>
                <a:gdLst>
                  <a:gd name="T0" fmla="*/ 9 w 35"/>
                  <a:gd name="T1" fmla="*/ 38 h 38"/>
                  <a:gd name="T2" fmla="*/ 33 w 35"/>
                  <a:gd name="T3" fmla="*/ 11 h 38"/>
                  <a:gd name="T4" fmla="*/ 33 w 35"/>
                  <a:gd name="T5" fmla="*/ 3 h 38"/>
                  <a:gd name="T6" fmla="*/ 24 w 35"/>
                  <a:gd name="T7" fmla="*/ 3 h 38"/>
                  <a:gd name="T8" fmla="*/ 0 w 35"/>
                  <a:gd name="T9" fmla="*/ 30 h 38"/>
                  <a:gd name="T10" fmla="*/ 9 w 35"/>
                  <a:gd name="T11" fmla="*/ 38 h 38"/>
                </a:gdLst>
                <a:ahLst/>
                <a:cxnLst>
                  <a:cxn ang="0">
                    <a:pos x="T0" y="T1"/>
                  </a:cxn>
                  <a:cxn ang="0">
                    <a:pos x="T2" y="T3"/>
                  </a:cxn>
                  <a:cxn ang="0">
                    <a:pos x="T4" y="T5"/>
                  </a:cxn>
                  <a:cxn ang="0">
                    <a:pos x="T6" y="T7"/>
                  </a:cxn>
                  <a:cxn ang="0">
                    <a:pos x="T8" y="T9"/>
                  </a:cxn>
                  <a:cxn ang="0">
                    <a:pos x="T10" y="T11"/>
                  </a:cxn>
                </a:cxnLst>
                <a:rect l="0" t="0" r="r" b="b"/>
                <a:pathLst>
                  <a:path w="35" h="38">
                    <a:moveTo>
                      <a:pt x="9" y="38"/>
                    </a:moveTo>
                    <a:cubicBezTo>
                      <a:pt x="33" y="11"/>
                      <a:pt x="33" y="11"/>
                      <a:pt x="33" y="11"/>
                    </a:cubicBezTo>
                    <a:cubicBezTo>
                      <a:pt x="35" y="9"/>
                      <a:pt x="35" y="5"/>
                      <a:pt x="33" y="3"/>
                    </a:cubicBezTo>
                    <a:cubicBezTo>
                      <a:pt x="30" y="0"/>
                      <a:pt x="26" y="1"/>
                      <a:pt x="24" y="3"/>
                    </a:cubicBezTo>
                    <a:cubicBezTo>
                      <a:pt x="0" y="30"/>
                      <a:pt x="0" y="30"/>
                      <a:pt x="0" y="30"/>
                    </a:cubicBezTo>
                    <a:cubicBezTo>
                      <a:pt x="3" y="32"/>
                      <a:pt x="6" y="35"/>
                      <a:pt x="9"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23" name="Freeform 407"/>
              <p:cNvSpPr>
                <a:spLocks/>
              </p:cNvSpPr>
              <p:nvPr/>
            </p:nvSpPr>
            <p:spPr bwMode="auto">
              <a:xfrm>
                <a:off x="9415463" y="2857501"/>
                <a:ext cx="53975" cy="55563"/>
              </a:xfrm>
              <a:custGeom>
                <a:avLst/>
                <a:gdLst>
                  <a:gd name="T0" fmla="*/ 3 w 34"/>
                  <a:gd name="T1" fmla="*/ 25 h 35"/>
                  <a:gd name="T2" fmla="*/ 3 w 34"/>
                  <a:gd name="T3" fmla="*/ 33 h 35"/>
                  <a:gd name="T4" fmla="*/ 7 w 34"/>
                  <a:gd name="T5" fmla="*/ 35 h 35"/>
                  <a:gd name="T6" fmla="*/ 11 w 34"/>
                  <a:gd name="T7" fmla="*/ 33 h 35"/>
                  <a:gd name="T8" fmla="*/ 34 w 34"/>
                  <a:gd name="T9" fmla="*/ 7 h 35"/>
                  <a:gd name="T10" fmla="*/ 25 w 34"/>
                  <a:gd name="T11" fmla="*/ 0 h 35"/>
                  <a:gd name="T12" fmla="*/ 3 w 34"/>
                  <a:gd name="T13" fmla="*/ 25 h 35"/>
                </a:gdLst>
                <a:ahLst/>
                <a:cxnLst>
                  <a:cxn ang="0">
                    <a:pos x="T0" y="T1"/>
                  </a:cxn>
                  <a:cxn ang="0">
                    <a:pos x="T2" y="T3"/>
                  </a:cxn>
                  <a:cxn ang="0">
                    <a:pos x="T4" y="T5"/>
                  </a:cxn>
                  <a:cxn ang="0">
                    <a:pos x="T6" y="T7"/>
                  </a:cxn>
                  <a:cxn ang="0">
                    <a:pos x="T8" y="T9"/>
                  </a:cxn>
                  <a:cxn ang="0">
                    <a:pos x="T10" y="T11"/>
                  </a:cxn>
                  <a:cxn ang="0">
                    <a:pos x="T12" y="T13"/>
                  </a:cxn>
                </a:cxnLst>
                <a:rect l="0" t="0" r="r" b="b"/>
                <a:pathLst>
                  <a:path w="34" h="35">
                    <a:moveTo>
                      <a:pt x="3" y="25"/>
                    </a:moveTo>
                    <a:cubicBezTo>
                      <a:pt x="0" y="27"/>
                      <a:pt x="1" y="31"/>
                      <a:pt x="3" y="33"/>
                    </a:cubicBezTo>
                    <a:cubicBezTo>
                      <a:pt x="4" y="34"/>
                      <a:pt x="6" y="35"/>
                      <a:pt x="7" y="35"/>
                    </a:cubicBezTo>
                    <a:cubicBezTo>
                      <a:pt x="9" y="35"/>
                      <a:pt x="10" y="34"/>
                      <a:pt x="11" y="33"/>
                    </a:cubicBezTo>
                    <a:cubicBezTo>
                      <a:pt x="34" y="7"/>
                      <a:pt x="34" y="7"/>
                      <a:pt x="34" y="7"/>
                    </a:cubicBezTo>
                    <a:cubicBezTo>
                      <a:pt x="31" y="5"/>
                      <a:pt x="28" y="3"/>
                      <a:pt x="25" y="0"/>
                    </a:cubicBezTo>
                    <a:lnTo>
                      <a:pt x="3"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24" name="Freeform 408"/>
              <p:cNvSpPr>
                <a:spLocks noEditPoints="1"/>
              </p:cNvSpPr>
              <p:nvPr/>
            </p:nvSpPr>
            <p:spPr bwMode="auto">
              <a:xfrm>
                <a:off x="9440863" y="2706688"/>
                <a:ext cx="169863" cy="168275"/>
              </a:xfrm>
              <a:custGeom>
                <a:avLst/>
                <a:gdLst>
                  <a:gd name="T0" fmla="*/ 54 w 108"/>
                  <a:gd name="T1" fmla="*/ 0 h 108"/>
                  <a:gd name="T2" fmla="*/ 0 w 108"/>
                  <a:gd name="T3" fmla="*/ 54 h 108"/>
                  <a:gd name="T4" fmla="*/ 54 w 108"/>
                  <a:gd name="T5" fmla="*/ 108 h 108"/>
                  <a:gd name="T6" fmla="*/ 108 w 108"/>
                  <a:gd name="T7" fmla="*/ 54 h 108"/>
                  <a:gd name="T8" fmla="*/ 54 w 108"/>
                  <a:gd name="T9" fmla="*/ 0 h 108"/>
                  <a:gd name="T10" fmla="*/ 54 w 108"/>
                  <a:gd name="T11" fmla="*/ 97 h 108"/>
                  <a:gd name="T12" fmla="*/ 12 w 108"/>
                  <a:gd name="T13" fmla="*/ 54 h 108"/>
                  <a:gd name="T14" fmla="*/ 54 w 108"/>
                  <a:gd name="T15" fmla="*/ 12 h 108"/>
                  <a:gd name="T16" fmla="*/ 97 w 108"/>
                  <a:gd name="T17" fmla="*/ 54 h 108"/>
                  <a:gd name="T18" fmla="*/ 54 w 108"/>
                  <a:gd name="T19" fmla="*/ 97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 h="108">
                    <a:moveTo>
                      <a:pt x="54" y="0"/>
                    </a:moveTo>
                    <a:cubicBezTo>
                      <a:pt x="25" y="0"/>
                      <a:pt x="0" y="25"/>
                      <a:pt x="0" y="54"/>
                    </a:cubicBezTo>
                    <a:cubicBezTo>
                      <a:pt x="0" y="84"/>
                      <a:pt x="25" y="108"/>
                      <a:pt x="54" y="108"/>
                    </a:cubicBezTo>
                    <a:cubicBezTo>
                      <a:pt x="84" y="108"/>
                      <a:pt x="108" y="84"/>
                      <a:pt x="108" y="54"/>
                    </a:cubicBezTo>
                    <a:cubicBezTo>
                      <a:pt x="108" y="25"/>
                      <a:pt x="84" y="0"/>
                      <a:pt x="54" y="0"/>
                    </a:cubicBezTo>
                    <a:close/>
                    <a:moveTo>
                      <a:pt x="54" y="97"/>
                    </a:moveTo>
                    <a:cubicBezTo>
                      <a:pt x="31" y="97"/>
                      <a:pt x="12" y="78"/>
                      <a:pt x="12" y="54"/>
                    </a:cubicBezTo>
                    <a:cubicBezTo>
                      <a:pt x="12" y="31"/>
                      <a:pt x="31" y="12"/>
                      <a:pt x="54" y="12"/>
                    </a:cubicBezTo>
                    <a:cubicBezTo>
                      <a:pt x="78" y="12"/>
                      <a:pt x="97" y="31"/>
                      <a:pt x="97" y="54"/>
                    </a:cubicBezTo>
                    <a:cubicBezTo>
                      <a:pt x="97" y="78"/>
                      <a:pt x="78" y="97"/>
                      <a:pt x="54" y="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sp>
          <p:nvSpPr>
            <p:cNvPr id="17" name="文本框 16"/>
            <p:cNvSpPr txBox="1"/>
            <p:nvPr/>
          </p:nvSpPr>
          <p:spPr>
            <a:xfrm>
              <a:off x="9347082" y="2723967"/>
              <a:ext cx="1107996" cy="369332"/>
            </a:xfrm>
            <a:prstGeom prst="rect">
              <a:avLst/>
            </a:prstGeom>
            <a:noFill/>
          </p:spPr>
          <p:txBody>
            <a:bodyPr wrap="none" rtlCol="0">
              <a:spAutoFit/>
            </a:bodyPr>
            <a:lstStyle/>
            <a:p>
              <a:r>
                <a:rPr lang="zh-CN" altLang="en-US" dirty="0">
                  <a:solidFill>
                    <a:schemeClr val="bg1"/>
                  </a:solidFill>
                </a:rPr>
                <a:t>添加标题</a:t>
              </a:r>
            </a:p>
          </p:txBody>
        </p:sp>
      </p:grpSp>
      <p:grpSp>
        <p:nvGrpSpPr>
          <p:cNvPr id="25" name="组合 24"/>
          <p:cNvGrpSpPr/>
          <p:nvPr/>
        </p:nvGrpSpPr>
        <p:grpSpPr>
          <a:xfrm>
            <a:off x="6730560" y="3988727"/>
            <a:ext cx="1885322" cy="1885322"/>
            <a:chOff x="6778407" y="3807752"/>
            <a:chExt cx="1885322" cy="1885322"/>
          </a:xfrm>
        </p:grpSpPr>
        <p:sp>
          <p:nvSpPr>
            <p:cNvPr id="26" name="矩形 25"/>
            <p:cNvSpPr/>
            <p:nvPr/>
          </p:nvSpPr>
          <p:spPr>
            <a:xfrm>
              <a:off x="6778407" y="3807752"/>
              <a:ext cx="1885322" cy="188532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27" name="组合 26"/>
            <p:cNvGrpSpPr/>
            <p:nvPr/>
          </p:nvGrpSpPr>
          <p:grpSpPr>
            <a:xfrm>
              <a:off x="7491770" y="4387691"/>
              <a:ext cx="458596" cy="400102"/>
              <a:chOff x="10625138" y="2655888"/>
              <a:chExt cx="311151" cy="271463"/>
            </a:xfrm>
            <a:solidFill>
              <a:schemeClr val="bg1"/>
            </a:solidFill>
          </p:grpSpPr>
          <p:sp>
            <p:nvSpPr>
              <p:cNvPr id="29" name="Freeform 392"/>
              <p:cNvSpPr>
                <a:spLocks noEditPoints="1"/>
              </p:cNvSpPr>
              <p:nvPr/>
            </p:nvSpPr>
            <p:spPr bwMode="auto">
              <a:xfrm>
                <a:off x="10625138" y="2738438"/>
                <a:ext cx="190500" cy="188913"/>
              </a:xfrm>
              <a:custGeom>
                <a:avLst/>
                <a:gdLst>
                  <a:gd name="T0" fmla="*/ 110 w 121"/>
                  <a:gd name="T1" fmla="*/ 58 h 120"/>
                  <a:gd name="T2" fmla="*/ 114 w 121"/>
                  <a:gd name="T3" fmla="*/ 35 h 120"/>
                  <a:gd name="T4" fmla="*/ 114 w 121"/>
                  <a:gd name="T5" fmla="*/ 32 h 120"/>
                  <a:gd name="T6" fmla="*/ 102 w 121"/>
                  <a:gd name="T7" fmla="*/ 18 h 120"/>
                  <a:gd name="T8" fmla="*/ 94 w 121"/>
                  <a:gd name="T9" fmla="*/ 23 h 120"/>
                  <a:gd name="T10" fmla="*/ 80 w 121"/>
                  <a:gd name="T11" fmla="*/ 5 h 120"/>
                  <a:gd name="T12" fmla="*/ 78 w 121"/>
                  <a:gd name="T13" fmla="*/ 2 h 120"/>
                  <a:gd name="T14" fmla="*/ 60 w 121"/>
                  <a:gd name="T15" fmla="*/ 0 h 120"/>
                  <a:gd name="T16" fmla="*/ 58 w 121"/>
                  <a:gd name="T17" fmla="*/ 10 h 120"/>
                  <a:gd name="T18" fmla="*/ 35 w 121"/>
                  <a:gd name="T19" fmla="*/ 7 h 120"/>
                  <a:gd name="T20" fmla="*/ 19 w 121"/>
                  <a:gd name="T21" fmla="*/ 17 h 120"/>
                  <a:gd name="T22" fmla="*/ 18 w 121"/>
                  <a:gd name="T23" fmla="*/ 20 h 120"/>
                  <a:gd name="T24" fmla="*/ 14 w 121"/>
                  <a:gd name="T25" fmla="*/ 42 h 120"/>
                  <a:gd name="T26" fmla="*/ 4 w 121"/>
                  <a:gd name="T27" fmla="*/ 41 h 120"/>
                  <a:gd name="T28" fmla="*/ 0 w 121"/>
                  <a:gd name="T29" fmla="*/ 59 h 120"/>
                  <a:gd name="T30" fmla="*/ 10 w 121"/>
                  <a:gd name="T31" fmla="*/ 63 h 120"/>
                  <a:gd name="T32" fmla="*/ 8 w 121"/>
                  <a:gd name="T33" fmla="*/ 86 h 120"/>
                  <a:gd name="T34" fmla="*/ 17 w 121"/>
                  <a:gd name="T35" fmla="*/ 102 h 120"/>
                  <a:gd name="T36" fmla="*/ 27 w 121"/>
                  <a:gd name="T37" fmla="*/ 97 h 120"/>
                  <a:gd name="T38" fmla="*/ 41 w 121"/>
                  <a:gd name="T39" fmla="*/ 116 h 120"/>
                  <a:gd name="T40" fmla="*/ 60 w 121"/>
                  <a:gd name="T41" fmla="*/ 120 h 120"/>
                  <a:gd name="T42" fmla="*/ 62 w 121"/>
                  <a:gd name="T43" fmla="*/ 119 h 120"/>
                  <a:gd name="T44" fmla="*/ 80 w 121"/>
                  <a:gd name="T45" fmla="*/ 106 h 120"/>
                  <a:gd name="T46" fmla="*/ 89 w 121"/>
                  <a:gd name="T47" fmla="*/ 114 h 120"/>
                  <a:gd name="T48" fmla="*/ 103 w 121"/>
                  <a:gd name="T49" fmla="*/ 102 h 120"/>
                  <a:gd name="T50" fmla="*/ 97 w 121"/>
                  <a:gd name="T51" fmla="*/ 93 h 120"/>
                  <a:gd name="T52" fmla="*/ 116 w 121"/>
                  <a:gd name="T53" fmla="*/ 80 h 120"/>
                  <a:gd name="T54" fmla="*/ 121 w 121"/>
                  <a:gd name="T55" fmla="*/ 61 h 120"/>
                  <a:gd name="T56" fmla="*/ 73 w 121"/>
                  <a:gd name="T57" fmla="*/ 77 h 120"/>
                  <a:gd name="T58" fmla="*/ 43 w 121"/>
                  <a:gd name="T59" fmla="*/ 73 h 120"/>
                  <a:gd name="T60" fmla="*/ 60 w 121"/>
                  <a:gd name="T61" fmla="*/ 38 h 120"/>
                  <a:gd name="T62" fmla="*/ 73 w 121"/>
                  <a:gd name="T63" fmla="*/ 7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1" h="120">
                    <a:moveTo>
                      <a:pt x="119" y="59"/>
                    </a:moveTo>
                    <a:cubicBezTo>
                      <a:pt x="110" y="58"/>
                      <a:pt x="110" y="58"/>
                      <a:pt x="110" y="58"/>
                    </a:cubicBezTo>
                    <a:cubicBezTo>
                      <a:pt x="110" y="52"/>
                      <a:pt x="109" y="46"/>
                      <a:pt x="106" y="40"/>
                    </a:cubicBezTo>
                    <a:cubicBezTo>
                      <a:pt x="114" y="35"/>
                      <a:pt x="114" y="35"/>
                      <a:pt x="114" y="35"/>
                    </a:cubicBezTo>
                    <a:cubicBezTo>
                      <a:pt x="114" y="35"/>
                      <a:pt x="114" y="34"/>
                      <a:pt x="114" y="33"/>
                    </a:cubicBezTo>
                    <a:cubicBezTo>
                      <a:pt x="114" y="33"/>
                      <a:pt x="114" y="32"/>
                      <a:pt x="114" y="32"/>
                    </a:cubicBezTo>
                    <a:cubicBezTo>
                      <a:pt x="104" y="18"/>
                      <a:pt x="104" y="18"/>
                      <a:pt x="104" y="18"/>
                    </a:cubicBezTo>
                    <a:cubicBezTo>
                      <a:pt x="103" y="18"/>
                      <a:pt x="103" y="18"/>
                      <a:pt x="102" y="18"/>
                    </a:cubicBezTo>
                    <a:cubicBezTo>
                      <a:pt x="102" y="17"/>
                      <a:pt x="101" y="18"/>
                      <a:pt x="101" y="18"/>
                    </a:cubicBezTo>
                    <a:cubicBezTo>
                      <a:pt x="94" y="23"/>
                      <a:pt x="94" y="23"/>
                      <a:pt x="94" y="23"/>
                    </a:cubicBezTo>
                    <a:cubicBezTo>
                      <a:pt x="90" y="19"/>
                      <a:pt x="85" y="16"/>
                      <a:pt x="79" y="13"/>
                    </a:cubicBezTo>
                    <a:cubicBezTo>
                      <a:pt x="80" y="5"/>
                      <a:pt x="80" y="5"/>
                      <a:pt x="80" y="5"/>
                    </a:cubicBezTo>
                    <a:cubicBezTo>
                      <a:pt x="80" y="4"/>
                      <a:pt x="80" y="4"/>
                      <a:pt x="80" y="3"/>
                    </a:cubicBezTo>
                    <a:cubicBezTo>
                      <a:pt x="79" y="3"/>
                      <a:pt x="79" y="2"/>
                      <a:pt x="78" y="2"/>
                    </a:cubicBezTo>
                    <a:cubicBezTo>
                      <a:pt x="62" y="0"/>
                      <a:pt x="62" y="0"/>
                      <a:pt x="62" y="0"/>
                    </a:cubicBezTo>
                    <a:cubicBezTo>
                      <a:pt x="61" y="0"/>
                      <a:pt x="60" y="0"/>
                      <a:pt x="60" y="0"/>
                    </a:cubicBezTo>
                    <a:cubicBezTo>
                      <a:pt x="59" y="1"/>
                      <a:pt x="59" y="1"/>
                      <a:pt x="59" y="2"/>
                    </a:cubicBezTo>
                    <a:cubicBezTo>
                      <a:pt x="58" y="10"/>
                      <a:pt x="58" y="10"/>
                      <a:pt x="58" y="10"/>
                    </a:cubicBezTo>
                    <a:cubicBezTo>
                      <a:pt x="52" y="10"/>
                      <a:pt x="46" y="12"/>
                      <a:pt x="40" y="14"/>
                    </a:cubicBezTo>
                    <a:cubicBezTo>
                      <a:pt x="35" y="7"/>
                      <a:pt x="35" y="7"/>
                      <a:pt x="35" y="7"/>
                    </a:cubicBezTo>
                    <a:cubicBezTo>
                      <a:pt x="34" y="6"/>
                      <a:pt x="33" y="6"/>
                      <a:pt x="32" y="7"/>
                    </a:cubicBezTo>
                    <a:cubicBezTo>
                      <a:pt x="19" y="17"/>
                      <a:pt x="19" y="17"/>
                      <a:pt x="19" y="17"/>
                    </a:cubicBezTo>
                    <a:cubicBezTo>
                      <a:pt x="18" y="17"/>
                      <a:pt x="18" y="18"/>
                      <a:pt x="18" y="18"/>
                    </a:cubicBezTo>
                    <a:cubicBezTo>
                      <a:pt x="18" y="19"/>
                      <a:pt x="18" y="20"/>
                      <a:pt x="18" y="20"/>
                    </a:cubicBezTo>
                    <a:cubicBezTo>
                      <a:pt x="23" y="26"/>
                      <a:pt x="23" y="26"/>
                      <a:pt x="23" y="26"/>
                    </a:cubicBezTo>
                    <a:cubicBezTo>
                      <a:pt x="19" y="31"/>
                      <a:pt x="16" y="36"/>
                      <a:pt x="14" y="42"/>
                    </a:cubicBezTo>
                    <a:cubicBezTo>
                      <a:pt x="5" y="41"/>
                      <a:pt x="5" y="41"/>
                      <a:pt x="5" y="41"/>
                    </a:cubicBezTo>
                    <a:cubicBezTo>
                      <a:pt x="5" y="41"/>
                      <a:pt x="4" y="41"/>
                      <a:pt x="4" y="41"/>
                    </a:cubicBezTo>
                    <a:cubicBezTo>
                      <a:pt x="3" y="42"/>
                      <a:pt x="3" y="42"/>
                      <a:pt x="3" y="43"/>
                    </a:cubicBezTo>
                    <a:cubicBezTo>
                      <a:pt x="0" y="59"/>
                      <a:pt x="0" y="59"/>
                      <a:pt x="0" y="59"/>
                    </a:cubicBezTo>
                    <a:cubicBezTo>
                      <a:pt x="0" y="60"/>
                      <a:pt x="1" y="62"/>
                      <a:pt x="2" y="62"/>
                    </a:cubicBezTo>
                    <a:cubicBezTo>
                      <a:pt x="10" y="63"/>
                      <a:pt x="10" y="63"/>
                      <a:pt x="10" y="63"/>
                    </a:cubicBezTo>
                    <a:cubicBezTo>
                      <a:pt x="11" y="69"/>
                      <a:pt x="12" y="75"/>
                      <a:pt x="15" y="80"/>
                    </a:cubicBezTo>
                    <a:cubicBezTo>
                      <a:pt x="8" y="86"/>
                      <a:pt x="8" y="86"/>
                      <a:pt x="8" y="86"/>
                    </a:cubicBezTo>
                    <a:cubicBezTo>
                      <a:pt x="7" y="86"/>
                      <a:pt x="6" y="88"/>
                      <a:pt x="7" y="89"/>
                    </a:cubicBezTo>
                    <a:cubicBezTo>
                      <a:pt x="17" y="102"/>
                      <a:pt x="17" y="102"/>
                      <a:pt x="17" y="102"/>
                    </a:cubicBezTo>
                    <a:cubicBezTo>
                      <a:pt x="18" y="103"/>
                      <a:pt x="19" y="103"/>
                      <a:pt x="20" y="103"/>
                    </a:cubicBezTo>
                    <a:cubicBezTo>
                      <a:pt x="27" y="97"/>
                      <a:pt x="27" y="97"/>
                      <a:pt x="27" y="97"/>
                    </a:cubicBezTo>
                    <a:cubicBezTo>
                      <a:pt x="32" y="101"/>
                      <a:pt x="37" y="104"/>
                      <a:pt x="42" y="106"/>
                    </a:cubicBezTo>
                    <a:cubicBezTo>
                      <a:pt x="41" y="116"/>
                      <a:pt x="41" y="116"/>
                      <a:pt x="41" y="116"/>
                    </a:cubicBezTo>
                    <a:cubicBezTo>
                      <a:pt x="41" y="117"/>
                      <a:pt x="42" y="118"/>
                      <a:pt x="43" y="118"/>
                    </a:cubicBezTo>
                    <a:cubicBezTo>
                      <a:pt x="60" y="120"/>
                      <a:pt x="60" y="120"/>
                      <a:pt x="60" y="120"/>
                    </a:cubicBezTo>
                    <a:cubicBezTo>
                      <a:pt x="60" y="120"/>
                      <a:pt x="60" y="120"/>
                      <a:pt x="60" y="120"/>
                    </a:cubicBezTo>
                    <a:cubicBezTo>
                      <a:pt x="61" y="120"/>
                      <a:pt x="62" y="120"/>
                      <a:pt x="62" y="119"/>
                    </a:cubicBezTo>
                    <a:cubicBezTo>
                      <a:pt x="63" y="110"/>
                      <a:pt x="63" y="110"/>
                      <a:pt x="63" y="110"/>
                    </a:cubicBezTo>
                    <a:cubicBezTo>
                      <a:pt x="69" y="109"/>
                      <a:pt x="75" y="108"/>
                      <a:pt x="80" y="106"/>
                    </a:cubicBezTo>
                    <a:cubicBezTo>
                      <a:pt x="86" y="113"/>
                      <a:pt x="86" y="113"/>
                      <a:pt x="86" y="113"/>
                    </a:cubicBezTo>
                    <a:cubicBezTo>
                      <a:pt x="87" y="114"/>
                      <a:pt x="88" y="114"/>
                      <a:pt x="89" y="114"/>
                    </a:cubicBezTo>
                    <a:cubicBezTo>
                      <a:pt x="102" y="104"/>
                      <a:pt x="102" y="104"/>
                      <a:pt x="102" y="104"/>
                    </a:cubicBezTo>
                    <a:cubicBezTo>
                      <a:pt x="103" y="103"/>
                      <a:pt x="103" y="103"/>
                      <a:pt x="103" y="102"/>
                    </a:cubicBezTo>
                    <a:cubicBezTo>
                      <a:pt x="103" y="101"/>
                      <a:pt x="103" y="101"/>
                      <a:pt x="103" y="100"/>
                    </a:cubicBezTo>
                    <a:cubicBezTo>
                      <a:pt x="97" y="93"/>
                      <a:pt x="97" y="93"/>
                      <a:pt x="97" y="93"/>
                    </a:cubicBezTo>
                    <a:cubicBezTo>
                      <a:pt x="101" y="89"/>
                      <a:pt x="104" y="84"/>
                      <a:pt x="107" y="78"/>
                    </a:cubicBezTo>
                    <a:cubicBezTo>
                      <a:pt x="116" y="80"/>
                      <a:pt x="116" y="80"/>
                      <a:pt x="116" y="80"/>
                    </a:cubicBezTo>
                    <a:cubicBezTo>
                      <a:pt x="117" y="80"/>
                      <a:pt x="118" y="79"/>
                      <a:pt x="118" y="78"/>
                    </a:cubicBezTo>
                    <a:cubicBezTo>
                      <a:pt x="121" y="61"/>
                      <a:pt x="121" y="61"/>
                      <a:pt x="121" y="61"/>
                    </a:cubicBezTo>
                    <a:cubicBezTo>
                      <a:pt x="121" y="60"/>
                      <a:pt x="120" y="59"/>
                      <a:pt x="119" y="59"/>
                    </a:cubicBezTo>
                    <a:close/>
                    <a:moveTo>
                      <a:pt x="73" y="77"/>
                    </a:moveTo>
                    <a:cubicBezTo>
                      <a:pt x="69" y="80"/>
                      <a:pt x="65" y="81"/>
                      <a:pt x="60" y="81"/>
                    </a:cubicBezTo>
                    <a:cubicBezTo>
                      <a:pt x="53" y="81"/>
                      <a:pt x="47" y="78"/>
                      <a:pt x="43" y="73"/>
                    </a:cubicBezTo>
                    <a:cubicBezTo>
                      <a:pt x="36" y="63"/>
                      <a:pt x="38" y="50"/>
                      <a:pt x="47" y="43"/>
                    </a:cubicBezTo>
                    <a:cubicBezTo>
                      <a:pt x="51" y="40"/>
                      <a:pt x="56" y="38"/>
                      <a:pt x="60" y="38"/>
                    </a:cubicBezTo>
                    <a:cubicBezTo>
                      <a:pt x="67" y="38"/>
                      <a:pt x="73" y="41"/>
                      <a:pt x="77" y="47"/>
                    </a:cubicBezTo>
                    <a:cubicBezTo>
                      <a:pt x="85" y="56"/>
                      <a:pt x="83" y="70"/>
                      <a:pt x="73"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30" name="Freeform 393"/>
              <p:cNvSpPr>
                <a:spLocks noEditPoints="1"/>
              </p:cNvSpPr>
              <p:nvPr/>
            </p:nvSpPr>
            <p:spPr bwMode="auto">
              <a:xfrm>
                <a:off x="10788651" y="2655888"/>
                <a:ext cx="147638" cy="149225"/>
              </a:xfrm>
              <a:custGeom>
                <a:avLst/>
                <a:gdLst>
                  <a:gd name="T0" fmla="*/ 91 w 95"/>
                  <a:gd name="T1" fmla="*/ 30 h 95"/>
                  <a:gd name="T2" fmla="*/ 89 w 95"/>
                  <a:gd name="T3" fmla="*/ 28 h 95"/>
                  <a:gd name="T4" fmla="*/ 75 w 95"/>
                  <a:gd name="T5" fmla="*/ 19 h 95"/>
                  <a:gd name="T6" fmla="*/ 77 w 95"/>
                  <a:gd name="T7" fmla="*/ 11 h 95"/>
                  <a:gd name="T8" fmla="*/ 64 w 95"/>
                  <a:gd name="T9" fmla="*/ 4 h 95"/>
                  <a:gd name="T10" fmla="*/ 60 w 95"/>
                  <a:gd name="T11" fmla="*/ 10 h 95"/>
                  <a:gd name="T12" fmla="*/ 45 w 95"/>
                  <a:gd name="T13" fmla="*/ 2 h 95"/>
                  <a:gd name="T14" fmla="*/ 30 w 95"/>
                  <a:gd name="T15" fmla="*/ 4 h 95"/>
                  <a:gd name="T16" fmla="*/ 30 w 95"/>
                  <a:gd name="T17" fmla="*/ 12 h 95"/>
                  <a:gd name="T18" fmla="*/ 14 w 95"/>
                  <a:gd name="T19" fmla="*/ 17 h 95"/>
                  <a:gd name="T20" fmla="*/ 4 w 95"/>
                  <a:gd name="T21" fmla="*/ 29 h 95"/>
                  <a:gd name="T22" fmla="*/ 5 w 95"/>
                  <a:gd name="T23" fmla="*/ 32 h 95"/>
                  <a:gd name="T24" fmla="*/ 8 w 95"/>
                  <a:gd name="T25" fmla="*/ 48 h 95"/>
                  <a:gd name="T26" fmla="*/ 1 w 95"/>
                  <a:gd name="T27" fmla="*/ 53 h 95"/>
                  <a:gd name="T28" fmla="*/ 5 w 95"/>
                  <a:gd name="T29" fmla="*/ 67 h 95"/>
                  <a:gd name="T30" fmla="*/ 13 w 95"/>
                  <a:gd name="T31" fmla="*/ 65 h 95"/>
                  <a:gd name="T32" fmla="*/ 17 w 95"/>
                  <a:gd name="T33" fmla="*/ 82 h 95"/>
                  <a:gd name="T34" fmla="*/ 29 w 95"/>
                  <a:gd name="T35" fmla="*/ 91 h 95"/>
                  <a:gd name="T36" fmla="*/ 32 w 95"/>
                  <a:gd name="T37" fmla="*/ 90 h 95"/>
                  <a:gd name="T38" fmla="*/ 48 w 95"/>
                  <a:gd name="T39" fmla="*/ 86 h 95"/>
                  <a:gd name="T40" fmla="*/ 52 w 95"/>
                  <a:gd name="T41" fmla="*/ 95 h 95"/>
                  <a:gd name="T42" fmla="*/ 65 w 95"/>
                  <a:gd name="T43" fmla="*/ 91 h 95"/>
                  <a:gd name="T44" fmla="*/ 67 w 95"/>
                  <a:gd name="T45" fmla="*/ 89 h 95"/>
                  <a:gd name="T46" fmla="*/ 76 w 95"/>
                  <a:gd name="T47" fmla="*/ 75 h 95"/>
                  <a:gd name="T48" fmla="*/ 85 w 95"/>
                  <a:gd name="T49" fmla="*/ 77 h 95"/>
                  <a:gd name="T50" fmla="*/ 91 w 95"/>
                  <a:gd name="T51" fmla="*/ 64 h 95"/>
                  <a:gd name="T52" fmla="*/ 85 w 95"/>
                  <a:gd name="T53" fmla="*/ 60 h 95"/>
                  <a:gd name="T54" fmla="*/ 93 w 95"/>
                  <a:gd name="T55" fmla="*/ 45 h 95"/>
                  <a:gd name="T56" fmla="*/ 62 w 95"/>
                  <a:gd name="T57" fmla="*/ 55 h 95"/>
                  <a:gd name="T58" fmla="*/ 48 w 95"/>
                  <a:gd name="T59" fmla="*/ 63 h 95"/>
                  <a:gd name="T60" fmla="*/ 43 w 95"/>
                  <a:gd name="T61" fmla="*/ 32 h 95"/>
                  <a:gd name="T62" fmla="*/ 63 w 95"/>
                  <a:gd name="T63" fmla="*/ 4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 h="95">
                    <a:moveTo>
                      <a:pt x="95" y="43"/>
                    </a:moveTo>
                    <a:cubicBezTo>
                      <a:pt x="91" y="30"/>
                      <a:pt x="91" y="30"/>
                      <a:pt x="91" y="30"/>
                    </a:cubicBezTo>
                    <a:cubicBezTo>
                      <a:pt x="91" y="29"/>
                      <a:pt x="91" y="29"/>
                      <a:pt x="90" y="29"/>
                    </a:cubicBezTo>
                    <a:cubicBezTo>
                      <a:pt x="90" y="28"/>
                      <a:pt x="89" y="28"/>
                      <a:pt x="89" y="28"/>
                    </a:cubicBezTo>
                    <a:cubicBezTo>
                      <a:pt x="83" y="30"/>
                      <a:pt x="83" y="30"/>
                      <a:pt x="83" y="30"/>
                    </a:cubicBezTo>
                    <a:cubicBezTo>
                      <a:pt x="81" y="26"/>
                      <a:pt x="78" y="22"/>
                      <a:pt x="75" y="19"/>
                    </a:cubicBezTo>
                    <a:cubicBezTo>
                      <a:pt x="78" y="14"/>
                      <a:pt x="78" y="14"/>
                      <a:pt x="78" y="14"/>
                    </a:cubicBezTo>
                    <a:cubicBezTo>
                      <a:pt x="79" y="13"/>
                      <a:pt x="78" y="11"/>
                      <a:pt x="77" y="11"/>
                    </a:cubicBezTo>
                    <a:cubicBezTo>
                      <a:pt x="66" y="4"/>
                      <a:pt x="66" y="4"/>
                      <a:pt x="66" y="4"/>
                    </a:cubicBezTo>
                    <a:cubicBezTo>
                      <a:pt x="66" y="4"/>
                      <a:pt x="65" y="4"/>
                      <a:pt x="64" y="4"/>
                    </a:cubicBezTo>
                    <a:cubicBezTo>
                      <a:pt x="64" y="4"/>
                      <a:pt x="63" y="5"/>
                      <a:pt x="63" y="5"/>
                    </a:cubicBezTo>
                    <a:cubicBezTo>
                      <a:pt x="60" y="10"/>
                      <a:pt x="60" y="10"/>
                      <a:pt x="60" y="10"/>
                    </a:cubicBezTo>
                    <a:cubicBezTo>
                      <a:pt x="56" y="9"/>
                      <a:pt x="51" y="8"/>
                      <a:pt x="47" y="8"/>
                    </a:cubicBezTo>
                    <a:cubicBezTo>
                      <a:pt x="45" y="2"/>
                      <a:pt x="45" y="2"/>
                      <a:pt x="45" y="2"/>
                    </a:cubicBezTo>
                    <a:cubicBezTo>
                      <a:pt x="45" y="1"/>
                      <a:pt x="44" y="0"/>
                      <a:pt x="43" y="1"/>
                    </a:cubicBezTo>
                    <a:cubicBezTo>
                      <a:pt x="30" y="4"/>
                      <a:pt x="30" y="4"/>
                      <a:pt x="30" y="4"/>
                    </a:cubicBezTo>
                    <a:cubicBezTo>
                      <a:pt x="29" y="4"/>
                      <a:pt x="28" y="6"/>
                      <a:pt x="28" y="7"/>
                    </a:cubicBezTo>
                    <a:cubicBezTo>
                      <a:pt x="30" y="12"/>
                      <a:pt x="30" y="12"/>
                      <a:pt x="30" y="12"/>
                    </a:cubicBezTo>
                    <a:cubicBezTo>
                      <a:pt x="26" y="14"/>
                      <a:pt x="22" y="17"/>
                      <a:pt x="19" y="20"/>
                    </a:cubicBezTo>
                    <a:cubicBezTo>
                      <a:pt x="14" y="17"/>
                      <a:pt x="14" y="17"/>
                      <a:pt x="14" y="17"/>
                    </a:cubicBezTo>
                    <a:cubicBezTo>
                      <a:pt x="13" y="17"/>
                      <a:pt x="11" y="17"/>
                      <a:pt x="11" y="18"/>
                    </a:cubicBezTo>
                    <a:cubicBezTo>
                      <a:pt x="4" y="29"/>
                      <a:pt x="4" y="29"/>
                      <a:pt x="4" y="29"/>
                    </a:cubicBezTo>
                    <a:cubicBezTo>
                      <a:pt x="4" y="30"/>
                      <a:pt x="4" y="30"/>
                      <a:pt x="4" y="31"/>
                    </a:cubicBezTo>
                    <a:cubicBezTo>
                      <a:pt x="4" y="32"/>
                      <a:pt x="5" y="32"/>
                      <a:pt x="5" y="32"/>
                    </a:cubicBezTo>
                    <a:cubicBezTo>
                      <a:pt x="10" y="35"/>
                      <a:pt x="10" y="35"/>
                      <a:pt x="10" y="35"/>
                    </a:cubicBezTo>
                    <a:cubicBezTo>
                      <a:pt x="9" y="40"/>
                      <a:pt x="8" y="44"/>
                      <a:pt x="8" y="48"/>
                    </a:cubicBezTo>
                    <a:cubicBezTo>
                      <a:pt x="2" y="50"/>
                      <a:pt x="2" y="50"/>
                      <a:pt x="2" y="50"/>
                    </a:cubicBezTo>
                    <a:cubicBezTo>
                      <a:pt x="1" y="50"/>
                      <a:pt x="0" y="52"/>
                      <a:pt x="1" y="53"/>
                    </a:cubicBezTo>
                    <a:cubicBezTo>
                      <a:pt x="4" y="65"/>
                      <a:pt x="4" y="65"/>
                      <a:pt x="4" y="65"/>
                    </a:cubicBezTo>
                    <a:cubicBezTo>
                      <a:pt x="4" y="66"/>
                      <a:pt x="4" y="66"/>
                      <a:pt x="5" y="67"/>
                    </a:cubicBezTo>
                    <a:cubicBezTo>
                      <a:pt x="6" y="67"/>
                      <a:pt x="6" y="67"/>
                      <a:pt x="7" y="67"/>
                    </a:cubicBezTo>
                    <a:cubicBezTo>
                      <a:pt x="13" y="65"/>
                      <a:pt x="13" y="65"/>
                      <a:pt x="13" y="65"/>
                    </a:cubicBezTo>
                    <a:cubicBezTo>
                      <a:pt x="15" y="69"/>
                      <a:pt x="17" y="73"/>
                      <a:pt x="21" y="76"/>
                    </a:cubicBezTo>
                    <a:cubicBezTo>
                      <a:pt x="17" y="82"/>
                      <a:pt x="17" y="82"/>
                      <a:pt x="17" y="82"/>
                    </a:cubicBezTo>
                    <a:cubicBezTo>
                      <a:pt x="17" y="83"/>
                      <a:pt x="17" y="84"/>
                      <a:pt x="18" y="85"/>
                    </a:cubicBezTo>
                    <a:cubicBezTo>
                      <a:pt x="29" y="91"/>
                      <a:pt x="29" y="91"/>
                      <a:pt x="29" y="91"/>
                    </a:cubicBezTo>
                    <a:cubicBezTo>
                      <a:pt x="30" y="91"/>
                      <a:pt x="30" y="91"/>
                      <a:pt x="31" y="91"/>
                    </a:cubicBezTo>
                    <a:cubicBezTo>
                      <a:pt x="32" y="91"/>
                      <a:pt x="32" y="91"/>
                      <a:pt x="32" y="90"/>
                    </a:cubicBezTo>
                    <a:cubicBezTo>
                      <a:pt x="36" y="85"/>
                      <a:pt x="36" y="85"/>
                      <a:pt x="36" y="85"/>
                    </a:cubicBezTo>
                    <a:cubicBezTo>
                      <a:pt x="40" y="86"/>
                      <a:pt x="44" y="87"/>
                      <a:pt x="48" y="86"/>
                    </a:cubicBezTo>
                    <a:cubicBezTo>
                      <a:pt x="50" y="93"/>
                      <a:pt x="50" y="93"/>
                      <a:pt x="50" y="93"/>
                    </a:cubicBezTo>
                    <a:cubicBezTo>
                      <a:pt x="50" y="94"/>
                      <a:pt x="51" y="95"/>
                      <a:pt x="52" y="95"/>
                    </a:cubicBezTo>
                    <a:cubicBezTo>
                      <a:pt x="52" y="95"/>
                      <a:pt x="53" y="95"/>
                      <a:pt x="53" y="95"/>
                    </a:cubicBezTo>
                    <a:cubicBezTo>
                      <a:pt x="65" y="91"/>
                      <a:pt x="65" y="91"/>
                      <a:pt x="65" y="91"/>
                    </a:cubicBezTo>
                    <a:cubicBezTo>
                      <a:pt x="66" y="91"/>
                      <a:pt x="66" y="91"/>
                      <a:pt x="67" y="90"/>
                    </a:cubicBezTo>
                    <a:cubicBezTo>
                      <a:pt x="67" y="90"/>
                      <a:pt x="67" y="89"/>
                      <a:pt x="67" y="89"/>
                    </a:cubicBezTo>
                    <a:cubicBezTo>
                      <a:pt x="65" y="82"/>
                      <a:pt x="65" y="82"/>
                      <a:pt x="65" y="82"/>
                    </a:cubicBezTo>
                    <a:cubicBezTo>
                      <a:pt x="69" y="80"/>
                      <a:pt x="73" y="78"/>
                      <a:pt x="76" y="75"/>
                    </a:cubicBezTo>
                    <a:cubicBezTo>
                      <a:pt x="82" y="78"/>
                      <a:pt x="82" y="78"/>
                      <a:pt x="82" y="78"/>
                    </a:cubicBezTo>
                    <a:cubicBezTo>
                      <a:pt x="83" y="79"/>
                      <a:pt x="84" y="78"/>
                      <a:pt x="85" y="77"/>
                    </a:cubicBezTo>
                    <a:cubicBezTo>
                      <a:pt x="91" y="66"/>
                      <a:pt x="91" y="66"/>
                      <a:pt x="91" y="66"/>
                    </a:cubicBezTo>
                    <a:cubicBezTo>
                      <a:pt x="91" y="66"/>
                      <a:pt x="91" y="65"/>
                      <a:pt x="91" y="64"/>
                    </a:cubicBezTo>
                    <a:cubicBezTo>
                      <a:pt x="91" y="64"/>
                      <a:pt x="91" y="63"/>
                      <a:pt x="90" y="63"/>
                    </a:cubicBezTo>
                    <a:cubicBezTo>
                      <a:pt x="85" y="60"/>
                      <a:pt x="85" y="60"/>
                      <a:pt x="85" y="60"/>
                    </a:cubicBezTo>
                    <a:cubicBezTo>
                      <a:pt x="86" y="56"/>
                      <a:pt x="87" y="51"/>
                      <a:pt x="87" y="47"/>
                    </a:cubicBezTo>
                    <a:cubicBezTo>
                      <a:pt x="93" y="45"/>
                      <a:pt x="93" y="45"/>
                      <a:pt x="93" y="45"/>
                    </a:cubicBezTo>
                    <a:cubicBezTo>
                      <a:pt x="94" y="45"/>
                      <a:pt x="95" y="44"/>
                      <a:pt x="95" y="43"/>
                    </a:cubicBezTo>
                    <a:close/>
                    <a:moveTo>
                      <a:pt x="62" y="55"/>
                    </a:moveTo>
                    <a:cubicBezTo>
                      <a:pt x="59" y="59"/>
                      <a:pt x="56" y="62"/>
                      <a:pt x="52" y="63"/>
                    </a:cubicBezTo>
                    <a:cubicBezTo>
                      <a:pt x="50" y="63"/>
                      <a:pt x="49" y="63"/>
                      <a:pt x="48" y="63"/>
                    </a:cubicBezTo>
                    <a:cubicBezTo>
                      <a:pt x="40" y="63"/>
                      <a:pt x="34" y="59"/>
                      <a:pt x="32" y="51"/>
                    </a:cubicBezTo>
                    <a:cubicBezTo>
                      <a:pt x="30" y="43"/>
                      <a:pt x="35" y="34"/>
                      <a:pt x="43" y="32"/>
                    </a:cubicBezTo>
                    <a:cubicBezTo>
                      <a:pt x="45" y="31"/>
                      <a:pt x="46" y="31"/>
                      <a:pt x="48" y="31"/>
                    </a:cubicBezTo>
                    <a:cubicBezTo>
                      <a:pt x="55" y="31"/>
                      <a:pt x="61" y="36"/>
                      <a:pt x="63" y="43"/>
                    </a:cubicBezTo>
                    <a:cubicBezTo>
                      <a:pt x="64" y="47"/>
                      <a:pt x="64" y="52"/>
                      <a:pt x="62"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sp>
          <p:nvSpPr>
            <p:cNvPr id="28" name="文本框 27"/>
            <p:cNvSpPr txBox="1"/>
            <p:nvPr/>
          </p:nvSpPr>
          <p:spPr>
            <a:xfrm>
              <a:off x="7167070" y="4955742"/>
              <a:ext cx="1107996" cy="369332"/>
            </a:xfrm>
            <a:prstGeom prst="rect">
              <a:avLst/>
            </a:prstGeom>
            <a:noFill/>
          </p:spPr>
          <p:txBody>
            <a:bodyPr wrap="none" rtlCol="0">
              <a:spAutoFit/>
            </a:bodyPr>
            <a:lstStyle/>
            <a:p>
              <a:r>
                <a:rPr lang="zh-CN" altLang="en-US" dirty="0">
                  <a:solidFill>
                    <a:schemeClr val="bg1"/>
                  </a:solidFill>
                </a:rPr>
                <a:t>添加标题</a:t>
              </a:r>
            </a:p>
          </p:txBody>
        </p:sp>
      </p:grpSp>
      <p:grpSp>
        <p:nvGrpSpPr>
          <p:cNvPr id="31" name="组合 30"/>
          <p:cNvGrpSpPr/>
          <p:nvPr/>
        </p:nvGrpSpPr>
        <p:grpSpPr>
          <a:xfrm>
            <a:off x="8910572" y="3988727"/>
            <a:ext cx="1885322" cy="1885322"/>
            <a:chOff x="8958419" y="3807752"/>
            <a:chExt cx="1885322" cy="1885322"/>
          </a:xfrm>
        </p:grpSpPr>
        <p:sp>
          <p:nvSpPr>
            <p:cNvPr id="32" name="矩形 31"/>
            <p:cNvSpPr/>
            <p:nvPr/>
          </p:nvSpPr>
          <p:spPr>
            <a:xfrm>
              <a:off x="8958419" y="3807752"/>
              <a:ext cx="1885322" cy="188532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33" name="组合 32"/>
            <p:cNvGrpSpPr/>
            <p:nvPr/>
          </p:nvGrpSpPr>
          <p:grpSpPr>
            <a:xfrm>
              <a:off x="9671783" y="4370143"/>
              <a:ext cx="458594" cy="435198"/>
              <a:chOff x="6238875" y="4525963"/>
              <a:chExt cx="311150" cy="295275"/>
            </a:xfrm>
            <a:solidFill>
              <a:schemeClr val="bg1"/>
            </a:solidFill>
          </p:grpSpPr>
          <p:sp>
            <p:nvSpPr>
              <p:cNvPr id="35" name="Freeform 413"/>
              <p:cNvSpPr>
                <a:spLocks noEditPoints="1"/>
              </p:cNvSpPr>
              <p:nvPr/>
            </p:nvSpPr>
            <p:spPr bwMode="auto">
              <a:xfrm>
                <a:off x="6238875" y="4646613"/>
                <a:ext cx="311150" cy="174625"/>
              </a:xfrm>
              <a:custGeom>
                <a:avLst/>
                <a:gdLst>
                  <a:gd name="T0" fmla="*/ 183 w 199"/>
                  <a:gd name="T1" fmla="*/ 0 h 111"/>
                  <a:gd name="T2" fmla="*/ 16 w 199"/>
                  <a:gd name="T3" fmla="*/ 0 h 111"/>
                  <a:gd name="T4" fmla="*/ 0 w 199"/>
                  <a:gd name="T5" fmla="*/ 17 h 111"/>
                  <a:gd name="T6" fmla="*/ 0 w 199"/>
                  <a:gd name="T7" fmla="*/ 22 h 111"/>
                  <a:gd name="T8" fmla="*/ 11 w 199"/>
                  <a:gd name="T9" fmla="*/ 38 h 111"/>
                  <a:gd name="T10" fmla="*/ 27 w 199"/>
                  <a:gd name="T11" fmla="*/ 96 h 111"/>
                  <a:gd name="T12" fmla="*/ 28 w 199"/>
                  <a:gd name="T13" fmla="*/ 97 h 111"/>
                  <a:gd name="T14" fmla="*/ 49 w 199"/>
                  <a:gd name="T15" fmla="*/ 111 h 111"/>
                  <a:gd name="T16" fmla="*/ 149 w 199"/>
                  <a:gd name="T17" fmla="*/ 111 h 111"/>
                  <a:gd name="T18" fmla="*/ 171 w 199"/>
                  <a:gd name="T19" fmla="*/ 97 h 111"/>
                  <a:gd name="T20" fmla="*/ 171 w 199"/>
                  <a:gd name="T21" fmla="*/ 96 h 111"/>
                  <a:gd name="T22" fmla="*/ 188 w 199"/>
                  <a:gd name="T23" fmla="*/ 38 h 111"/>
                  <a:gd name="T24" fmla="*/ 199 w 199"/>
                  <a:gd name="T25" fmla="*/ 22 h 111"/>
                  <a:gd name="T26" fmla="*/ 199 w 199"/>
                  <a:gd name="T27" fmla="*/ 17 h 111"/>
                  <a:gd name="T28" fmla="*/ 183 w 199"/>
                  <a:gd name="T29" fmla="*/ 0 h 111"/>
                  <a:gd name="T30" fmla="*/ 188 w 199"/>
                  <a:gd name="T31" fmla="*/ 22 h 111"/>
                  <a:gd name="T32" fmla="*/ 183 w 199"/>
                  <a:gd name="T33" fmla="*/ 28 h 111"/>
                  <a:gd name="T34" fmla="*/ 178 w 199"/>
                  <a:gd name="T35" fmla="*/ 32 h 111"/>
                  <a:gd name="T36" fmla="*/ 161 w 199"/>
                  <a:gd name="T37" fmla="*/ 93 h 111"/>
                  <a:gd name="T38" fmla="*/ 149 w 199"/>
                  <a:gd name="T39" fmla="*/ 100 h 111"/>
                  <a:gd name="T40" fmla="*/ 49 w 199"/>
                  <a:gd name="T41" fmla="*/ 100 h 111"/>
                  <a:gd name="T42" fmla="*/ 38 w 199"/>
                  <a:gd name="T43" fmla="*/ 93 h 111"/>
                  <a:gd name="T44" fmla="*/ 21 w 199"/>
                  <a:gd name="T45" fmla="*/ 32 h 111"/>
                  <a:gd name="T46" fmla="*/ 16 w 199"/>
                  <a:gd name="T47" fmla="*/ 28 h 111"/>
                  <a:gd name="T48" fmla="*/ 10 w 199"/>
                  <a:gd name="T49" fmla="*/ 22 h 111"/>
                  <a:gd name="T50" fmla="*/ 10 w 199"/>
                  <a:gd name="T51" fmla="*/ 17 h 111"/>
                  <a:gd name="T52" fmla="*/ 16 w 199"/>
                  <a:gd name="T53" fmla="*/ 11 h 111"/>
                  <a:gd name="T54" fmla="*/ 183 w 199"/>
                  <a:gd name="T55" fmla="*/ 11 h 111"/>
                  <a:gd name="T56" fmla="*/ 188 w 199"/>
                  <a:gd name="T57" fmla="*/ 17 h 111"/>
                  <a:gd name="T58" fmla="*/ 188 w 199"/>
                  <a:gd name="T59" fmla="*/ 2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9" h="111">
                    <a:moveTo>
                      <a:pt x="183" y="0"/>
                    </a:moveTo>
                    <a:cubicBezTo>
                      <a:pt x="16" y="0"/>
                      <a:pt x="16" y="0"/>
                      <a:pt x="16" y="0"/>
                    </a:cubicBezTo>
                    <a:cubicBezTo>
                      <a:pt x="7" y="0"/>
                      <a:pt x="0" y="8"/>
                      <a:pt x="0" y="17"/>
                    </a:cubicBezTo>
                    <a:cubicBezTo>
                      <a:pt x="0" y="22"/>
                      <a:pt x="0" y="22"/>
                      <a:pt x="0" y="22"/>
                    </a:cubicBezTo>
                    <a:cubicBezTo>
                      <a:pt x="0" y="30"/>
                      <a:pt x="4" y="36"/>
                      <a:pt x="11" y="38"/>
                    </a:cubicBezTo>
                    <a:cubicBezTo>
                      <a:pt x="27" y="96"/>
                      <a:pt x="27" y="96"/>
                      <a:pt x="27" y="96"/>
                    </a:cubicBezTo>
                    <a:cubicBezTo>
                      <a:pt x="28" y="96"/>
                      <a:pt x="28" y="97"/>
                      <a:pt x="28" y="97"/>
                    </a:cubicBezTo>
                    <a:cubicBezTo>
                      <a:pt x="34" y="110"/>
                      <a:pt x="42" y="111"/>
                      <a:pt x="49" y="111"/>
                    </a:cubicBezTo>
                    <a:cubicBezTo>
                      <a:pt x="149" y="111"/>
                      <a:pt x="149" y="111"/>
                      <a:pt x="149" y="111"/>
                    </a:cubicBezTo>
                    <a:cubicBezTo>
                      <a:pt x="157" y="111"/>
                      <a:pt x="164" y="110"/>
                      <a:pt x="171" y="97"/>
                    </a:cubicBezTo>
                    <a:cubicBezTo>
                      <a:pt x="171" y="97"/>
                      <a:pt x="171" y="96"/>
                      <a:pt x="171" y="96"/>
                    </a:cubicBezTo>
                    <a:cubicBezTo>
                      <a:pt x="188" y="38"/>
                      <a:pt x="188" y="38"/>
                      <a:pt x="188" y="38"/>
                    </a:cubicBezTo>
                    <a:cubicBezTo>
                      <a:pt x="195" y="36"/>
                      <a:pt x="199" y="30"/>
                      <a:pt x="199" y="22"/>
                    </a:cubicBezTo>
                    <a:cubicBezTo>
                      <a:pt x="199" y="17"/>
                      <a:pt x="199" y="17"/>
                      <a:pt x="199" y="17"/>
                    </a:cubicBezTo>
                    <a:cubicBezTo>
                      <a:pt x="199" y="8"/>
                      <a:pt x="192" y="0"/>
                      <a:pt x="183" y="0"/>
                    </a:cubicBezTo>
                    <a:close/>
                    <a:moveTo>
                      <a:pt x="188" y="22"/>
                    </a:moveTo>
                    <a:cubicBezTo>
                      <a:pt x="188" y="25"/>
                      <a:pt x="186" y="28"/>
                      <a:pt x="183" y="28"/>
                    </a:cubicBezTo>
                    <a:cubicBezTo>
                      <a:pt x="181" y="28"/>
                      <a:pt x="179" y="30"/>
                      <a:pt x="178" y="32"/>
                    </a:cubicBezTo>
                    <a:cubicBezTo>
                      <a:pt x="161" y="93"/>
                      <a:pt x="161" y="93"/>
                      <a:pt x="161" y="93"/>
                    </a:cubicBezTo>
                    <a:cubicBezTo>
                      <a:pt x="157" y="100"/>
                      <a:pt x="154" y="100"/>
                      <a:pt x="149" y="100"/>
                    </a:cubicBezTo>
                    <a:cubicBezTo>
                      <a:pt x="49" y="100"/>
                      <a:pt x="49" y="100"/>
                      <a:pt x="49" y="100"/>
                    </a:cubicBezTo>
                    <a:cubicBezTo>
                      <a:pt x="45" y="100"/>
                      <a:pt x="42" y="100"/>
                      <a:pt x="38" y="93"/>
                    </a:cubicBezTo>
                    <a:cubicBezTo>
                      <a:pt x="21" y="32"/>
                      <a:pt x="21" y="32"/>
                      <a:pt x="21" y="32"/>
                    </a:cubicBezTo>
                    <a:cubicBezTo>
                      <a:pt x="20" y="30"/>
                      <a:pt x="18" y="28"/>
                      <a:pt x="16" y="28"/>
                    </a:cubicBezTo>
                    <a:cubicBezTo>
                      <a:pt x="13" y="28"/>
                      <a:pt x="10" y="25"/>
                      <a:pt x="10" y="22"/>
                    </a:cubicBezTo>
                    <a:cubicBezTo>
                      <a:pt x="10" y="17"/>
                      <a:pt x="10" y="17"/>
                      <a:pt x="10" y="17"/>
                    </a:cubicBezTo>
                    <a:cubicBezTo>
                      <a:pt x="10" y="14"/>
                      <a:pt x="13" y="11"/>
                      <a:pt x="16" y="11"/>
                    </a:cubicBezTo>
                    <a:cubicBezTo>
                      <a:pt x="183" y="11"/>
                      <a:pt x="183" y="11"/>
                      <a:pt x="183" y="11"/>
                    </a:cubicBezTo>
                    <a:cubicBezTo>
                      <a:pt x="186" y="11"/>
                      <a:pt x="188" y="14"/>
                      <a:pt x="188" y="17"/>
                    </a:cubicBezTo>
                    <a:lnTo>
                      <a:pt x="188"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36" name="Freeform 414"/>
              <p:cNvSpPr>
                <a:spLocks/>
              </p:cNvSpPr>
              <p:nvPr/>
            </p:nvSpPr>
            <p:spPr bwMode="auto">
              <a:xfrm>
                <a:off x="6307138" y="4525963"/>
                <a:ext cx="174625" cy="106363"/>
              </a:xfrm>
              <a:custGeom>
                <a:avLst/>
                <a:gdLst>
                  <a:gd name="T0" fmla="*/ 11 w 111"/>
                  <a:gd name="T1" fmla="*/ 65 h 67"/>
                  <a:gd name="T2" fmla="*/ 52 w 111"/>
                  <a:gd name="T3" fmla="*/ 23 h 67"/>
                  <a:gd name="T4" fmla="*/ 55 w 111"/>
                  <a:gd name="T5" fmla="*/ 23 h 67"/>
                  <a:gd name="T6" fmla="*/ 60 w 111"/>
                  <a:gd name="T7" fmla="*/ 23 h 67"/>
                  <a:gd name="T8" fmla="*/ 100 w 111"/>
                  <a:gd name="T9" fmla="*/ 65 h 67"/>
                  <a:gd name="T10" fmla="*/ 104 w 111"/>
                  <a:gd name="T11" fmla="*/ 66 h 67"/>
                  <a:gd name="T12" fmla="*/ 108 w 111"/>
                  <a:gd name="T13" fmla="*/ 65 h 67"/>
                  <a:gd name="T14" fmla="*/ 109 w 111"/>
                  <a:gd name="T15" fmla="*/ 56 h 67"/>
                  <a:gd name="T16" fmla="*/ 67 w 111"/>
                  <a:gd name="T17" fmla="*/ 13 h 67"/>
                  <a:gd name="T18" fmla="*/ 67 w 111"/>
                  <a:gd name="T19" fmla="*/ 12 h 67"/>
                  <a:gd name="T20" fmla="*/ 55 w 111"/>
                  <a:gd name="T21" fmla="*/ 0 h 67"/>
                  <a:gd name="T22" fmla="*/ 44 w 111"/>
                  <a:gd name="T23" fmla="*/ 12 h 67"/>
                  <a:gd name="T24" fmla="*/ 44 w 111"/>
                  <a:gd name="T25" fmla="*/ 14 h 67"/>
                  <a:gd name="T26" fmla="*/ 2 w 111"/>
                  <a:gd name="T27" fmla="*/ 56 h 67"/>
                  <a:gd name="T28" fmla="*/ 2 w 111"/>
                  <a:gd name="T29" fmla="*/ 65 h 67"/>
                  <a:gd name="T30" fmla="*/ 11 w 111"/>
                  <a:gd name="T31" fmla="*/ 6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1" h="67">
                    <a:moveTo>
                      <a:pt x="11" y="65"/>
                    </a:moveTo>
                    <a:cubicBezTo>
                      <a:pt x="52" y="23"/>
                      <a:pt x="52" y="23"/>
                      <a:pt x="52" y="23"/>
                    </a:cubicBezTo>
                    <a:cubicBezTo>
                      <a:pt x="53" y="23"/>
                      <a:pt x="54" y="23"/>
                      <a:pt x="55" y="23"/>
                    </a:cubicBezTo>
                    <a:cubicBezTo>
                      <a:pt x="57" y="23"/>
                      <a:pt x="58" y="23"/>
                      <a:pt x="60" y="23"/>
                    </a:cubicBezTo>
                    <a:cubicBezTo>
                      <a:pt x="100" y="65"/>
                      <a:pt x="100" y="65"/>
                      <a:pt x="100" y="65"/>
                    </a:cubicBezTo>
                    <a:cubicBezTo>
                      <a:pt x="101" y="66"/>
                      <a:pt x="103" y="66"/>
                      <a:pt x="104" y="66"/>
                    </a:cubicBezTo>
                    <a:cubicBezTo>
                      <a:pt x="106" y="66"/>
                      <a:pt x="107" y="66"/>
                      <a:pt x="108" y="65"/>
                    </a:cubicBezTo>
                    <a:cubicBezTo>
                      <a:pt x="111" y="62"/>
                      <a:pt x="111" y="59"/>
                      <a:pt x="109" y="56"/>
                    </a:cubicBezTo>
                    <a:cubicBezTo>
                      <a:pt x="67" y="13"/>
                      <a:pt x="67" y="13"/>
                      <a:pt x="67" y="13"/>
                    </a:cubicBezTo>
                    <a:cubicBezTo>
                      <a:pt x="67" y="13"/>
                      <a:pt x="67" y="12"/>
                      <a:pt x="67" y="12"/>
                    </a:cubicBezTo>
                    <a:cubicBezTo>
                      <a:pt x="67" y="5"/>
                      <a:pt x="62" y="0"/>
                      <a:pt x="55" y="0"/>
                    </a:cubicBezTo>
                    <a:cubicBezTo>
                      <a:pt x="49" y="0"/>
                      <a:pt x="44" y="5"/>
                      <a:pt x="44" y="12"/>
                    </a:cubicBezTo>
                    <a:cubicBezTo>
                      <a:pt x="44" y="12"/>
                      <a:pt x="44" y="13"/>
                      <a:pt x="44" y="14"/>
                    </a:cubicBezTo>
                    <a:cubicBezTo>
                      <a:pt x="2" y="56"/>
                      <a:pt x="2" y="56"/>
                      <a:pt x="2" y="56"/>
                    </a:cubicBezTo>
                    <a:cubicBezTo>
                      <a:pt x="0" y="59"/>
                      <a:pt x="0" y="62"/>
                      <a:pt x="2" y="65"/>
                    </a:cubicBezTo>
                    <a:cubicBezTo>
                      <a:pt x="5" y="67"/>
                      <a:pt x="8" y="67"/>
                      <a:pt x="11"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37" name="Freeform 415"/>
              <p:cNvSpPr>
                <a:spLocks/>
              </p:cNvSpPr>
              <p:nvPr/>
            </p:nvSpPr>
            <p:spPr bwMode="auto">
              <a:xfrm>
                <a:off x="6288088" y="4694238"/>
                <a:ext cx="214313" cy="9525"/>
              </a:xfrm>
              <a:custGeom>
                <a:avLst/>
                <a:gdLst>
                  <a:gd name="T0" fmla="*/ 133 w 136"/>
                  <a:gd name="T1" fmla="*/ 0 h 6"/>
                  <a:gd name="T2" fmla="*/ 3 w 136"/>
                  <a:gd name="T3" fmla="*/ 0 h 6"/>
                  <a:gd name="T4" fmla="*/ 0 w 136"/>
                  <a:gd name="T5" fmla="*/ 3 h 6"/>
                  <a:gd name="T6" fmla="*/ 3 w 136"/>
                  <a:gd name="T7" fmla="*/ 6 h 6"/>
                  <a:gd name="T8" fmla="*/ 133 w 136"/>
                  <a:gd name="T9" fmla="*/ 6 h 6"/>
                  <a:gd name="T10" fmla="*/ 136 w 136"/>
                  <a:gd name="T11" fmla="*/ 3 h 6"/>
                  <a:gd name="T12" fmla="*/ 133 w 136"/>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36" h="6">
                    <a:moveTo>
                      <a:pt x="133" y="0"/>
                    </a:moveTo>
                    <a:cubicBezTo>
                      <a:pt x="3" y="0"/>
                      <a:pt x="3" y="0"/>
                      <a:pt x="3" y="0"/>
                    </a:cubicBezTo>
                    <a:cubicBezTo>
                      <a:pt x="2" y="0"/>
                      <a:pt x="0" y="1"/>
                      <a:pt x="0" y="3"/>
                    </a:cubicBezTo>
                    <a:cubicBezTo>
                      <a:pt x="0" y="4"/>
                      <a:pt x="2" y="6"/>
                      <a:pt x="3" y="6"/>
                    </a:cubicBezTo>
                    <a:cubicBezTo>
                      <a:pt x="133" y="6"/>
                      <a:pt x="133" y="6"/>
                      <a:pt x="133" y="6"/>
                    </a:cubicBezTo>
                    <a:cubicBezTo>
                      <a:pt x="135" y="6"/>
                      <a:pt x="136" y="4"/>
                      <a:pt x="136" y="3"/>
                    </a:cubicBezTo>
                    <a:cubicBezTo>
                      <a:pt x="136" y="1"/>
                      <a:pt x="135" y="0"/>
                      <a:pt x="1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38" name="Freeform 416"/>
              <p:cNvSpPr>
                <a:spLocks/>
              </p:cNvSpPr>
              <p:nvPr/>
            </p:nvSpPr>
            <p:spPr bwMode="auto">
              <a:xfrm>
                <a:off x="6294438" y="4725988"/>
                <a:ext cx="200025" cy="9525"/>
              </a:xfrm>
              <a:custGeom>
                <a:avLst/>
                <a:gdLst>
                  <a:gd name="T0" fmla="*/ 124 w 127"/>
                  <a:gd name="T1" fmla="*/ 0 h 6"/>
                  <a:gd name="T2" fmla="*/ 3 w 127"/>
                  <a:gd name="T3" fmla="*/ 0 h 6"/>
                  <a:gd name="T4" fmla="*/ 0 w 127"/>
                  <a:gd name="T5" fmla="*/ 3 h 6"/>
                  <a:gd name="T6" fmla="*/ 3 w 127"/>
                  <a:gd name="T7" fmla="*/ 6 h 6"/>
                  <a:gd name="T8" fmla="*/ 124 w 127"/>
                  <a:gd name="T9" fmla="*/ 6 h 6"/>
                  <a:gd name="T10" fmla="*/ 127 w 127"/>
                  <a:gd name="T11" fmla="*/ 3 h 6"/>
                  <a:gd name="T12" fmla="*/ 124 w 127"/>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27" h="6">
                    <a:moveTo>
                      <a:pt x="124" y="0"/>
                    </a:moveTo>
                    <a:cubicBezTo>
                      <a:pt x="3" y="0"/>
                      <a:pt x="3" y="0"/>
                      <a:pt x="3" y="0"/>
                    </a:cubicBezTo>
                    <a:cubicBezTo>
                      <a:pt x="2" y="0"/>
                      <a:pt x="0" y="1"/>
                      <a:pt x="0" y="3"/>
                    </a:cubicBezTo>
                    <a:cubicBezTo>
                      <a:pt x="0" y="4"/>
                      <a:pt x="2" y="6"/>
                      <a:pt x="3" y="6"/>
                    </a:cubicBezTo>
                    <a:cubicBezTo>
                      <a:pt x="124" y="6"/>
                      <a:pt x="124" y="6"/>
                      <a:pt x="124" y="6"/>
                    </a:cubicBezTo>
                    <a:cubicBezTo>
                      <a:pt x="126" y="6"/>
                      <a:pt x="127" y="4"/>
                      <a:pt x="127" y="3"/>
                    </a:cubicBezTo>
                    <a:cubicBezTo>
                      <a:pt x="127" y="1"/>
                      <a:pt x="126" y="0"/>
                      <a:pt x="1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39" name="Freeform 417"/>
              <p:cNvSpPr>
                <a:spLocks/>
              </p:cNvSpPr>
              <p:nvPr/>
            </p:nvSpPr>
            <p:spPr bwMode="auto">
              <a:xfrm>
                <a:off x="6303963" y="4757738"/>
                <a:ext cx="179388" cy="7938"/>
              </a:xfrm>
              <a:custGeom>
                <a:avLst/>
                <a:gdLst>
                  <a:gd name="T0" fmla="*/ 111 w 114"/>
                  <a:gd name="T1" fmla="*/ 0 h 6"/>
                  <a:gd name="T2" fmla="*/ 3 w 114"/>
                  <a:gd name="T3" fmla="*/ 0 h 6"/>
                  <a:gd name="T4" fmla="*/ 0 w 114"/>
                  <a:gd name="T5" fmla="*/ 3 h 6"/>
                  <a:gd name="T6" fmla="*/ 3 w 114"/>
                  <a:gd name="T7" fmla="*/ 6 h 6"/>
                  <a:gd name="T8" fmla="*/ 111 w 114"/>
                  <a:gd name="T9" fmla="*/ 6 h 6"/>
                  <a:gd name="T10" fmla="*/ 114 w 114"/>
                  <a:gd name="T11" fmla="*/ 3 h 6"/>
                  <a:gd name="T12" fmla="*/ 111 w 114"/>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14" h="6">
                    <a:moveTo>
                      <a:pt x="111" y="0"/>
                    </a:moveTo>
                    <a:cubicBezTo>
                      <a:pt x="3" y="0"/>
                      <a:pt x="3" y="0"/>
                      <a:pt x="3" y="0"/>
                    </a:cubicBezTo>
                    <a:cubicBezTo>
                      <a:pt x="1" y="0"/>
                      <a:pt x="0" y="1"/>
                      <a:pt x="0" y="3"/>
                    </a:cubicBezTo>
                    <a:cubicBezTo>
                      <a:pt x="0" y="4"/>
                      <a:pt x="1" y="6"/>
                      <a:pt x="3" y="6"/>
                    </a:cubicBezTo>
                    <a:cubicBezTo>
                      <a:pt x="111" y="6"/>
                      <a:pt x="111" y="6"/>
                      <a:pt x="111" y="6"/>
                    </a:cubicBezTo>
                    <a:cubicBezTo>
                      <a:pt x="112" y="6"/>
                      <a:pt x="114" y="4"/>
                      <a:pt x="114" y="3"/>
                    </a:cubicBezTo>
                    <a:cubicBezTo>
                      <a:pt x="114" y="1"/>
                      <a:pt x="112" y="0"/>
                      <a:pt x="1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sp>
          <p:nvSpPr>
            <p:cNvPr id="34" name="文本框 33"/>
            <p:cNvSpPr txBox="1"/>
            <p:nvPr/>
          </p:nvSpPr>
          <p:spPr>
            <a:xfrm>
              <a:off x="9347082" y="4955742"/>
              <a:ext cx="1107996" cy="369332"/>
            </a:xfrm>
            <a:prstGeom prst="rect">
              <a:avLst/>
            </a:prstGeom>
            <a:noFill/>
          </p:spPr>
          <p:txBody>
            <a:bodyPr wrap="none" rtlCol="0">
              <a:spAutoFit/>
            </a:bodyPr>
            <a:lstStyle/>
            <a:p>
              <a:r>
                <a:rPr lang="zh-CN" altLang="en-US" dirty="0">
                  <a:solidFill>
                    <a:schemeClr val="bg1"/>
                  </a:solidFill>
                </a:rPr>
                <a:t>添加标题</a:t>
              </a:r>
            </a:p>
          </p:txBody>
        </p:sp>
      </p:grpSp>
    </p:spTree>
    <p:extLst>
      <p:ext uri="{BB962C8B-B14F-4D97-AF65-F5344CB8AC3E}">
        <p14:creationId xmlns:p14="http://schemas.microsoft.com/office/powerpoint/2010/main" val="1600593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3"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3)">
                                      <p:cBhvr>
                                        <p:cTn id="7" dur="750"/>
                                        <p:tgtEl>
                                          <p:spTgt spid="5"/>
                                        </p:tgtEl>
                                      </p:cBhvr>
                                    </p:animEffect>
                                  </p:childTnLst>
                                </p:cTn>
                              </p:par>
                            </p:childTnLst>
                          </p:cTn>
                        </p:par>
                        <p:par>
                          <p:cTn id="8" fill="hold">
                            <p:stCondLst>
                              <p:cond delay="750"/>
                            </p:stCondLst>
                            <p:childTnLst>
                              <p:par>
                                <p:cTn id="9" presetID="53" presetClass="entr" presetSubtype="16"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par>
                                <p:cTn id="14" presetID="53" presetClass="entr" presetSubtype="16" fill="hold" nodeType="withEffect">
                                  <p:stCondLst>
                                    <p:cond delay="25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ppt_w</p:attrName>
                                        </p:attrNameLst>
                                      </p:cBhvr>
                                      <p:tavLst>
                                        <p:tav tm="0">
                                          <p:val>
                                            <p:fltVal val="0"/>
                                          </p:val>
                                        </p:tav>
                                        <p:tav tm="100000">
                                          <p:val>
                                            <p:strVal val="#ppt_w"/>
                                          </p:val>
                                        </p:tav>
                                      </p:tavLst>
                                    </p:anim>
                                    <p:anim calcmode="lin" valueType="num">
                                      <p:cBhvr>
                                        <p:cTn id="17" dur="500" fill="hold"/>
                                        <p:tgtEl>
                                          <p:spTgt spid="14"/>
                                        </p:tgtEl>
                                        <p:attrNameLst>
                                          <p:attrName>ppt_h</p:attrName>
                                        </p:attrNameLst>
                                      </p:cBhvr>
                                      <p:tavLst>
                                        <p:tav tm="0">
                                          <p:val>
                                            <p:fltVal val="0"/>
                                          </p:val>
                                        </p:tav>
                                        <p:tav tm="100000">
                                          <p:val>
                                            <p:strVal val="#ppt_h"/>
                                          </p:val>
                                        </p:tav>
                                      </p:tavLst>
                                    </p:anim>
                                    <p:animEffect transition="in" filter="fade">
                                      <p:cBhvr>
                                        <p:cTn id="18" dur="500"/>
                                        <p:tgtEl>
                                          <p:spTgt spid="14"/>
                                        </p:tgtEl>
                                      </p:cBhvr>
                                    </p:animEffect>
                                  </p:childTnLst>
                                </p:cTn>
                              </p:par>
                              <p:par>
                                <p:cTn id="19" presetID="53" presetClass="entr" presetSubtype="16" fill="hold" nodeType="withEffect">
                                  <p:stCondLst>
                                    <p:cond delay="500"/>
                                  </p:stCondLst>
                                  <p:childTnLst>
                                    <p:set>
                                      <p:cBhvr>
                                        <p:cTn id="20" dur="1" fill="hold">
                                          <p:stCondLst>
                                            <p:cond delay="0"/>
                                          </p:stCondLst>
                                        </p:cTn>
                                        <p:tgtEl>
                                          <p:spTgt spid="25"/>
                                        </p:tgtEl>
                                        <p:attrNameLst>
                                          <p:attrName>style.visibility</p:attrName>
                                        </p:attrNameLst>
                                      </p:cBhvr>
                                      <p:to>
                                        <p:strVal val="visible"/>
                                      </p:to>
                                    </p:set>
                                    <p:anim calcmode="lin" valueType="num">
                                      <p:cBhvr>
                                        <p:cTn id="21" dur="500" fill="hold"/>
                                        <p:tgtEl>
                                          <p:spTgt spid="25"/>
                                        </p:tgtEl>
                                        <p:attrNameLst>
                                          <p:attrName>ppt_w</p:attrName>
                                        </p:attrNameLst>
                                      </p:cBhvr>
                                      <p:tavLst>
                                        <p:tav tm="0">
                                          <p:val>
                                            <p:fltVal val="0"/>
                                          </p:val>
                                        </p:tav>
                                        <p:tav tm="100000">
                                          <p:val>
                                            <p:strVal val="#ppt_w"/>
                                          </p:val>
                                        </p:tav>
                                      </p:tavLst>
                                    </p:anim>
                                    <p:anim calcmode="lin" valueType="num">
                                      <p:cBhvr>
                                        <p:cTn id="22" dur="500" fill="hold"/>
                                        <p:tgtEl>
                                          <p:spTgt spid="25"/>
                                        </p:tgtEl>
                                        <p:attrNameLst>
                                          <p:attrName>ppt_h</p:attrName>
                                        </p:attrNameLst>
                                      </p:cBhvr>
                                      <p:tavLst>
                                        <p:tav tm="0">
                                          <p:val>
                                            <p:fltVal val="0"/>
                                          </p:val>
                                        </p:tav>
                                        <p:tav tm="100000">
                                          <p:val>
                                            <p:strVal val="#ppt_h"/>
                                          </p:val>
                                        </p:tav>
                                      </p:tavLst>
                                    </p:anim>
                                    <p:animEffect transition="in" filter="fade">
                                      <p:cBhvr>
                                        <p:cTn id="23" dur="500"/>
                                        <p:tgtEl>
                                          <p:spTgt spid="25"/>
                                        </p:tgtEl>
                                      </p:cBhvr>
                                    </p:animEffect>
                                  </p:childTnLst>
                                </p:cTn>
                              </p:par>
                              <p:par>
                                <p:cTn id="24" presetID="53" presetClass="entr" presetSubtype="16" fill="hold" nodeType="withEffect">
                                  <p:stCondLst>
                                    <p:cond delay="750"/>
                                  </p:stCondLst>
                                  <p:childTnLst>
                                    <p:set>
                                      <p:cBhvr>
                                        <p:cTn id="25" dur="1" fill="hold">
                                          <p:stCondLst>
                                            <p:cond delay="0"/>
                                          </p:stCondLst>
                                        </p:cTn>
                                        <p:tgtEl>
                                          <p:spTgt spid="31"/>
                                        </p:tgtEl>
                                        <p:attrNameLst>
                                          <p:attrName>style.visibility</p:attrName>
                                        </p:attrNameLst>
                                      </p:cBhvr>
                                      <p:to>
                                        <p:strVal val="visible"/>
                                      </p:to>
                                    </p:set>
                                    <p:anim calcmode="lin" valueType="num">
                                      <p:cBhvr>
                                        <p:cTn id="26" dur="500" fill="hold"/>
                                        <p:tgtEl>
                                          <p:spTgt spid="31"/>
                                        </p:tgtEl>
                                        <p:attrNameLst>
                                          <p:attrName>ppt_w</p:attrName>
                                        </p:attrNameLst>
                                      </p:cBhvr>
                                      <p:tavLst>
                                        <p:tav tm="0">
                                          <p:val>
                                            <p:fltVal val="0"/>
                                          </p:val>
                                        </p:tav>
                                        <p:tav tm="100000">
                                          <p:val>
                                            <p:strVal val="#ppt_w"/>
                                          </p:val>
                                        </p:tav>
                                      </p:tavLst>
                                    </p:anim>
                                    <p:anim calcmode="lin" valueType="num">
                                      <p:cBhvr>
                                        <p:cTn id="27" dur="500" fill="hold"/>
                                        <p:tgtEl>
                                          <p:spTgt spid="31"/>
                                        </p:tgtEl>
                                        <p:attrNameLst>
                                          <p:attrName>ppt_h</p:attrName>
                                        </p:attrNameLst>
                                      </p:cBhvr>
                                      <p:tavLst>
                                        <p:tav tm="0">
                                          <p:val>
                                            <p:fltVal val="0"/>
                                          </p:val>
                                        </p:tav>
                                        <p:tav tm="100000">
                                          <p:val>
                                            <p:strVal val="#ppt_h"/>
                                          </p:val>
                                        </p:tav>
                                      </p:tavLst>
                                    </p:anim>
                                    <p:animEffect transition="in" filter="fade">
                                      <p:cBhvr>
                                        <p:cTn id="2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23735" y="167773"/>
            <a:ext cx="3327742" cy="523220"/>
          </a:xfrm>
          <a:prstGeom prst="rect">
            <a:avLst/>
          </a:prstGeom>
          <a:noFill/>
        </p:spPr>
        <p:txBody>
          <a:bodyPr vert="horz"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添 加 标 题 内 容</a:t>
            </a:r>
          </a:p>
        </p:txBody>
      </p:sp>
      <p:cxnSp>
        <p:nvCxnSpPr>
          <p:cNvPr id="3" name="直接连接符 2"/>
          <p:cNvCxnSpPr/>
          <p:nvPr/>
        </p:nvCxnSpPr>
        <p:spPr>
          <a:xfrm>
            <a:off x="653143" y="792593"/>
            <a:ext cx="11030857" cy="0"/>
          </a:xfrm>
          <a:prstGeom prst="line">
            <a:avLst/>
          </a:prstGeom>
          <a:ln w="3175">
            <a:solidFill>
              <a:schemeClr val="tx1">
                <a:lumMod val="50000"/>
                <a:lumOff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 name="菱形 3"/>
          <p:cNvSpPr/>
          <p:nvPr/>
        </p:nvSpPr>
        <p:spPr>
          <a:xfrm>
            <a:off x="653144" y="197155"/>
            <a:ext cx="464456" cy="464456"/>
          </a:xfrm>
          <a:prstGeom prst="diamond">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箭头连接符 4"/>
          <p:cNvCxnSpPr>
            <a:cxnSpLocks/>
          </p:cNvCxnSpPr>
          <p:nvPr/>
        </p:nvCxnSpPr>
        <p:spPr>
          <a:xfrm>
            <a:off x="2495813" y="4523957"/>
            <a:ext cx="0" cy="333898"/>
          </a:xfrm>
          <a:prstGeom prst="straightConnector1">
            <a:avLst/>
          </a:prstGeom>
          <a:ln>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1320384" y="5011399"/>
            <a:ext cx="2350858" cy="1000274"/>
            <a:chOff x="1656321" y="4647051"/>
            <a:chExt cx="2350858" cy="1000274"/>
          </a:xfrm>
        </p:grpSpPr>
        <p:sp>
          <p:nvSpPr>
            <p:cNvPr id="7" name="文本框 6"/>
            <p:cNvSpPr txBox="1"/>
            <p:nvPr/>
          </p:nvSpPr>
          <p:spPr>
            <a:xfrm>
              <a:off x="2226456" y="4647051"/>
              <a:ext cx="1210589" cy="400110"/>
            </a:xfrm>
            <a:prstGeom prst="rect">
              <a:avLst/>
            </a:prstGeom>
            <a:noFill/>
          </p:spPr>
          <p:txBody>
            <a:bodyPr wrap="none" rtlCol="0">
              <a:spAutoFit/>
            </a:bodyPr>
            <a:lstStyle/>
            <a:p>
              <a:pPr algn="ctr"/>
              <a:r>
                <a:rPr lang="zh-CN" altLang="en-US" sz="2000" b="1" dirty="0">
                  <a:solidFill>
                    <a:schemeClr val="bg1"/>
                  </a:solidFill>
                </a:rPr>
                <a:t>添加标题</a:t>
              </a:r>
            </a:p>
          </p:txBody>
        </p:sp>
        <p:sp>
          <p:nvSpPr>
            <p:cNvPr id="8" name="矩形 7"/>
            <p:cNvSpPr/>
            <p:nvPr/>
          </p:nvSpPr>
          <p:spPr>
            <a:xfrm>
              <a:off x="1656321" y="5047161"/>
              <a:ext cx="2350858" cy="600164"/>
            </a:xfrm>
            <a:prstGeom prst="rect">
              <a:avLst/>
            </a:prstGeom>
          </p:spPr>
          <p:txBody>
            <a:bodyPr wrap="square">
              <a:spAutoFit/>
            </a:bodyPr>
            <a:lstStyle/>
            <a:p>
              <a:pPr algn="ctr">
                <a:lnSpc>
                  <a:spcPct val="150000"/>
                </a:lnSpc>
              </a:pPr>
              <a:r>
                <a:rPr lang="zh-CN" altLang="en-US" sz="1100" dirty="0" smtClean="0">
                  <a:solidFill>
                    <a:schemeClr val="bg1"/>
                  </a:solidFill>
                  <a:latin typeface="微软雅黑" panose="020B0503020204020204" pitchFamily="34" charset="-122"/>
                  <a:ea typeface="微软雅黑" panose="020B0503020204020204" pitchFamily="34" charset="-122"/>
                </a:rPr>
                <a:t>点击添加文字文本喵</a:t>
              </a:r>
              <a:r>
                <a:rPr lang="zh-CN" altLang="en-US" sz="1100" dirty="0">
                  <a:solidFill>
                    <a:schemeClr val="bg1"/>
                  </a:solidFill>
                  <a:latin typeface="微软雅黑" panose="020B0503020204020204" pitchFamily="34" charset="-122"/>
                  <a:ea typeface="微软雅黑" panose="020B0503020204020204" pitchFamily="34" charset="-122"/>
                </a:rPr>
                <a:t>星人服务设计是</a:t>
              </a:r>
              <a:endParaRPr lang="zh-CN" altLang="en-US" sz="1100" dirty="0">
                <a:solidFill>
                  <a:schemeClr val="bg1"/>
                </a:solidFill>
              </a:endParaRPr>
            </a:p>
          </p:txBody>
        </p:sp>
      </p:grpSp>
      <p:cxnSp>
        <p:nvCxnSpPr>
          <p:cNvPr id="9" name="直接箭头连接符 8"/>
          <p:cNvCxnSpPr>
            <a:cxnSpLocks/>
          </p:cNvCxnSpPr>
          <p:nvPr/>
        </p:nvCxnSpPr>
        <p:spPr>
          <a:xfrm flipV="1">
            <a:off x="4846899" y="2717895"/>
            <a:ext cx="0" cy="391816"/>
          </a:xfrm>
          <a:prstGeom prst="straightConnector1">
            <a:avLst/>
          </a:prstGeom>
          <a:ln>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a:cxnSpLocks/>
          </p:cNvCxnSpPr>
          <p:nvPr/>
        </p:nvCxnSpPr>
        <p:spPr>
          <a:xfrm flipV="1">
            <a:off x="9564042" y="2717895"/>
            <a:ext cx="0" cy="391816"/>
          </a:xfrm>
          <a:prstGeom prst="straightConnector1">
            <a:avLst/>
          </a:prstGeom>
          <a:ln>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3671470" y="1566782"/>
            <a:ext cx="2350858" cy="1000274"/>
            <a:chOff x="1656321" y="4647051"/>
            <a:chExt cx="2350858" cy="1000274"/>
          </a:xfrm>
        </p:grpSpPr>
        <p:sp>
          <p:nvSpPr>
            <p:cNvPr id="12" name="文本框 11"/>
            <p:cNvSpPr txBox="1"/>
            <p:nvPr/>
          </p:nvSpPr>
          <p:spPr>
            <a:xfrm>
              <a:off x="2226456" y="4647051"/>
              <a:ext cx="1210589" cy="400110"/>
            </a:xfrm>
            <a:prstGeom prst="rect">
              <a:avLst/>
            </a:prstGeom>
            <a:noFill/>
          </p:spPr>
          <p:txBody>
            <a:bodyPr wrap="none" rtlCol="0">
              <a:spAutoFit/>
            </a:bodyPr>
            <a:lstStyle/>
            <a:p>
              <a:pPr algn="ctr"/>
              <a:r>
                <a:rPr lang="zh-CN" altLang="en-US" sz="2000" b="1" dirty="0">
                  <a:solidFill>
                    <a:schemeClr val="bg1"/>
                  </a:solidFill>
                </a:rPr>
                <a:t>添加标题</a:t>
              </a:r>
            </a:p>
          </p:txBody>
        </p:sp>
        <p:sp>
          <p:nvSpPr>
            <p:cNvPr id="13" name="矩形 12"/>
            <p:cNvSpPr/>
            <p:nvPr/>
          </p:nvSpPr>
          <p:spPr>
            <a:xfrm>
              <a:off x="1656321" y="5047161"/>
              <a:ext cx="2350858" cy="600164"/>
            </a:xfrm>
            <a:prstGeom prst="rect">
              <a:avLst/>
            </a:prstGeom>
          </p:spPr>
          <p:txBody>
            <a:bodyPr wrap="square">
              <a:spAutoFit/>
            </a:bodyPr>
            <a:lstStyle/>
            <a:p>
              <a:pPr algn="ctr">
                <a:lnSpc>
                  <a:spcPct val="150000"/>
                </a:lnSpc>
              </a:pPr>
              <a:r>
                <a:rPr lang="zh-CN" altLang="en-US" sz="1100" dirty="0" smtClean="0">
                  <a:solidFill>
                    <a:schemeClr val="bg1"/>
                  </a:solidFill>
                  <a:latin typeface="微软雅黑" panose="020B0503020204020204" pitchFamily="34" charset="-122"/>
                  <a:ea typeface="微软雅黑" panose="020B0503020204020204" pitchFamily="34" charset="-122"/>
                </a:rPr>
                <a:t>点击添加文字文本喵</a:t>
              </a:r>
              <a:r>
                <a:rPr lang="zh-CN" altLang="en-US" sz="1100" dirty="0">
                  <a:solidFill>
                    <a:schemeClr val="bg1"/>
                  </a:solidFill>
                  <a:latin typeface="微软雅黑" panose="020B0503020204020204" pitchFamily="34" charset="-122"/>
                  <a:ea typeface="微软雅黑" panose="020B0503020204020204" pitchFamily="34" charset="-122"/>
                </a:rPr>
                <a:t>星人服务设计是</a:t>
              </a:r>
              <a:endParaRPr lang="zh-CN" altLang="en-US" sz="1100" dirty="0">
                <a:solidFill>
                  <a:schemeClr val="bg1"/>
                </a:solidFill>
              </a:endParaRPr>
            </a:p>
          </p:txBody>
        </p:sp>
      </p:grpSp>
      <p:grpSp>
        <p:nvGrpSpPr>
          <p:cNvPr id="14" name="组合 13"/>
          <p:cNvGrpSpPr/>
          <p:nvPr/>
        </p:nvGrpSpPr>
        <p:grpSpPr>
          <a:xfrm>
            <a:off x="6037527" y="5040428"/>
            <a:ext cx="2350858" cy="1000274"/>
            <a:chOff x="1656321" y="4647051"/>
            <a:chExt cx="2350858" cy="1000274"/>
          </a:xfrm>
        </p:grpSpPr>
        <p:sp>
          <p:nvSpPr>
            <p:cNvPr id="15" name="文本框 14"/>
            <p:cNvSpPr txBox="1"/>
            <p:nvPr/>
          </p:nvSpPr>
          <p:spPr>
            <a:xfrm>
              <a:off x="2226456" y="4647051"/>
              <a:ext cx="1210589" cy="400110"/>
            </a:xfrm>
            <a:prstGeom prst="rect">
              <a:avLst/>
            </a:prstGeom>
            <a:noFill/>
          </p:spPr>
          <p:txBody>
            <a:bodyPr wrap="none" rtlCol="0">
              <a:spAutoFit/>
            </a:bodyPr>
            <a:lstStyle/>
            <a:p>
              <a:pPr algn="ctr"/>
              <a:r>
                <a:rPr lang="zh-CN" altLang="en-US" sz="2000" b="1" dirty="0">
                  <a:solidFill>
                    <a:schemeClr val="bg1"/>
                  </a:solidFill>
                </a:rPr>
                <a:t>添加标题</a:t>
              </a:r>
            </a:p>
          </p:txBody>
        </p:sp>
        <p:sp>
          <p:nvSpPr>
            <p:cNvPr id="16" name="矩形 15"/>
            <p:cNvSpPr/>
            <p:nvPr/>
          </p:nvSpPr>
          <p:spPr>
            <a:xfrm>
              <a:off x="1656321" y="5047161"/>
              <a:ext cx="2350858" cy="600164"/>
            </a:xfrm>
            <a:prstGeom prst="rect">
              <a:avLst/>
            </a:prstGeom>
          </p:spPr>
          <p:txBody>
            <a:bodyPr wrap="square">
              <a:spAutoFit/>
            </a:bodyPr>
            <a:lstStyle/>
            <a:p>
              <a:pPr algn="ctr">
                <a:lnSpc>
                  <a:spcPct val="150000"/>
                </a:lnSpc>
              </a:pPr>
              <a:r>
                <a:rPr lang="zh-CN" altLang="en-US" sz="1100" dirty="0" smtClean="0">
                  <a:solidFill>
                    <a:schemeClr val="bg1"/>
                  </a:solidFill>
                  <a:latin typeface="微软雅黑" panose="020B0503020204020204" pitchFamily="34" charset="-122"/>
                  <a:ea typeface="微软雅黑" panose="020B0503020204020204" pitchFamily="34" charset="-122"/>
                </a:rPr>
                <a:t>点击添加文字文本喵</a:t>
              </a:r>
              <a:r>
                <a:rPr lang="zh-CN" altLang="en-US" sz="1100" dirty="0">
                  <a:solidFill>
                    <a:schemeClr val="bg1"/>
                  </a:solidFill>
                  <a:latin typeface="微软雅黑" panose="020B0503020204020204" pitchFamily="34" charset="-122"/>
                  <a:ea typeface="微软雅黑" panose="020B0503020204020204" pitchFamily="34" charset="-122"/>
                </a:rPr>
                <a:t>星人服务设计是</a:t>
              </a:r>
              <a:endParaRPr lang="zh-CN" altLang="en-US" sz="1100" dirty="0">
                <a:solidFill>
                  <a:schemeClr val="bg1"/>
                </a:solidFill>
              </a:endParaRPr>
            </a:p>
          </p:txBody>
        </p:sp>
      </p:grpSp>
      <p:grpSp>
        <p:nvGrpSpPr>
          <p:cNvPr id="17" name="组合 16"/>
          <p:cNvGrpSpPr/>
          <p:nvPr/>
        </p:nvGrpSpPr>
        <p:grpSpPr>
          <a:xfrm>
            <a:off x="8388613" y="1595811"/>
            <a:ext cx="2350858" cy="1000274"/>
            <a:chOff x="1656321" y="4647051"/>
            <a:chExt cx="2350858" cy="1000274"/>
          </a:xfrm>
        </p:grpSpPr>
        <p:sp>
          <p:nvSpPr>
            <p:cNvPr id="18" name="文本框 17"/>
            <p:cNvSpPr txBox="1"/>
            <p:nvPr/>
          </p:nvSpPr>
          <p:spPr>
            <a:xfrm>
              <a:off x="2226456" y="4647051"/>
              <a:ext cx="1210589" cy="400110"/>
            </a:xfrm>
            <a:prstGeom prst="rect">
              <a:avLst/>
            </a:prstGeom>
            <a:noFill/>
          </p:spPr>
          <p:txBody>
            <a:bodyPr wrap="none" rtlCol="0">
              <a:spAutoFit/>
            </a:bodyPr>
            <a:lstStyle/>
            <a:p>
              <a:pPr algn="ctr"/>
              <a:r>
                <a:rPr lang="zh-CN" altLang="en-US" sz="2000" b="1" dirty="0">
                  <a:solidFill>
                    <a:schemeClr val="bg1"/>
                  </a:solidFill>
                </a:rPr>
                <a:t>添加标题</a:t>
              </a:r>
            </a:p>
          </p:txBody>
        </p:sp>
        <p:sp>
          <p:nvSpPr>
            <p:cNvPr id="19" name="矩形 18"/>
            <p:cNvSpPr/>
            <p:nvPr/>
          </p:nvSpPr>
          <p:spPr>
            <a:xfrm>
              <a:off x="1656321" y="5047161"/>
              <a:ext cx="2350858" cy="600164"/>
            </a:xfrm>
            <a:prstGeom prst="rect">
              <a:avLst/>
            </a:prstGeom>
          </p:spPr>
          <p:txBody>
            <a:bodyPr wrap="square">
              <a:spAutoFit/>
            </a:bodyPr>
            <a:lstStyle/>
            <a:p>
              <a:pPr algn="ctr">
                <a:lnSpc>
                  <a:spcPct val="150000"/>
                </a:lnSpc>
              </a:pPr>
              <a:r>
                <a:rPr lang="zh-CN" altLang="en-US" sz="1100" dirty="0" smtClean="0">
                  <a:solidFill>
                    <a:schemeClr val="bg1"/>
                  </a:solidFill>
                  <a:latin typeface="微软雅黑" panose="020B0503020204020204" pitchFamily="34" charset="-122"/>
                  <a:ea typeface="微软雅黑" panose="020B0503020204020204" pitchFamily="34" charset="-122"/>
                </a:rPr>
                <a:t>点击添加文字文本喵</a:t>
              </a:r>
              <a:r>
                <a:rPr lang="zh-CN" altLang="en-US" sz="1100" dirty="0">
                  <a:solidFill>
                    <a:schemeClr val="bg1"/>
                  </a:solidFill>
                  <a:latin typeface="微软雅黑" panose="020B0503020204020204" pitchFamily="34" charset="-122"/>
                  <a:ea typeface="微软雅黑" panose="020B0503020204020204" pitchFamily="34" charset="-122"/>
                </a:rPr>
                <a:t>星人服务设计是</a:t>
              </a:r>
              <a:endParaRPr lang="zh-CN" altLang="en-US" sz="1100" dirty="0">
                <a:solidFill>
                  <a:schemeClr val="bg1"/>
                </a:solidFill>
              </a:endParaRPr>
            </a:p>
          </p:txBody>
        </p:sp>
      </p:grpSp>
      <p:grpSp>
        <p:nvGrpSpPr>
          <p:cNvPr id="20" name="组合 19"/>
          <p:cNvGrpSpPr/>
          <p:nvPr/>
        </p:nvGrpSpPr>
        <p:grpSpPr>
          <a:xfrm>
            <a:off x="8037704" y="3511102"/>
            <a:ext cx="2960914" cy="812800"/>
            <a:chOff x="8024062" y="3631717"/>
            <a:chExt cx="2960914" cy="812800"/>
          </a:xfrm>
        </p:grpSpPr>
        <p:sp>
          <p:nvSpPr>
            <p:cNvPr id="21" name="矩形: 圆角 15"/>
            <p:cNvSpPr/>
            <p:nvPr/>
          </p:nvSpPr>
          <p:spPr>
            <a:xfrm>
              <a:off x="8024062" y="3631717"/>
              <a:ext cx="2960914" cy="812800"/>
            </a:xfrm>
            <a:prstGeom prst="roundRect">
              <a:avLst>
                <a:gd name="adj" fmla="val 50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22" name="组合 21"/>
            <p:cNvGrpSpPr/>
            <p:nvPr/>
          </p:nvGrpSpPr>
          <p:grpSpPr>
            <a:xfrm>
              <a:off x="9360402" y="3913499"/>
              <a:ext cx="311150" cy="249237"/>
              <a:chOff x="9372601" y="3308351"/>
              <a:chExt cx="311150" cy="249237"/>
            </a:xfrm>
            <a:solidFill>
              <a:schemeClr val="bg1"/>
            </a:solidFill>
          </p:grpSpPr>
          <p:sp>
            <p:nvSpPr>
              <p:cNvPr id="23" name="Freeform 325"/>
              <p:cNvSpPr>
                <a:spLocks/>
              </p:cNvSpPr>
              <p:nvPr/>
            </p:nvSpPr>
            <p:spPr bwMode="auto">
              <a:xfrm>
                <a:off x="9407526" y="3376613"/>
                <a:ext cx="58738" cy="134938"/>
              </a:xfrm>
              <a:custGeom>
                <a:avLst/>
                <a:gdLst>
                  <a:gd name="T0" fmla="*/ 10 w 37"/>
                  <a:gd name="T1" fmla="*/ 86 h 86"/>
                  <a:gd name="T2" fmla="*/ 27 w 37"/>
                  <a:gd name="T3" fmla="*/ 86 h 86"/>
                  <a:gd name="T4" fmla="*/ 37 w 37"/>
                  <a:gd name="T5" fmla="*/ 76 h 86"/>
                  <a:gd name="T6" fmla="*/ 37 w 37"/>
                  <a:gd name="T7" fmla="*/ 9 h 86"/>
                  <a:gd name="T8" fmla="*/ 27 w 37"/>
                  <a:gd name="T9" fmla="*/ 0 h 86"/>
                  <a:gd name="T10" fmla="*/ 10 w 37"/>
                  <a:gd name="T11" fmla="*/ 0 h 86"/>
                  <a:gd name="T12" fmla="*/ 0 w 37"/>
                  <a:gd name="T13" fmla="*/ 9 h 86"/>
                  <a:gd name="T14" fmla="*/ 0 w 37"/>
                  <a:gd name="T15" fmla="*/ 76 h 86"/>
                  <a:gd name="T16" fmla="*/ 10 w 37"/>
                  <a:gd name="T17"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86">
                    <a:moveTo>
                      <a:pt x="10" y="86"/>
                    </a:moveTo>
                    <a:cubicBezTo>
                      <a:pt x="27" y="86"/>
                      <a:pt x="27" y="86"/>
                      <a:pt x="27" y="86"/>
                    </a:cubicBezTo>
                    <a:cubicBezTo>
                      <a:pt x="32" y="86"/>
                      <a:pt x="37" y="81"/>
                      <a:pt x="37" y="76"/>
                    </a:cubicBezTo>
                    <a:cubicBezTo>
                      <a:pt x="37" y="9"/>
                      <a:pt x="37" y="9"/>
                      <a:pt x="37" y="9"/>
                    </a:cubicBezTo>
                    <a:cubicBezTo>
                      <a:pt x="37" y="4"/>
                      <a:pt x="32" y="0"/>
                      <a:pt x="27" y="0"/>
                    </a:cubicBezTo>
                    <a:cubicBezTo>
                      <a:pt x="10" y="0"/>
                      <a:pt x="10" y="0"/>
                      <a:pt x="10" y="0"/>
                    </a:cubicBezTo>
                    <a:cubicBezTo>
                      <a:pt x="5" y="0"/>
                      <a:pt x="0" y="4"/>
                      <a:pt x="0" y="9"/>
                    </a:cubicBezTo>
                    <a:cubicBezTo>
                      <a:pt x="0" y="76"/>
                      <a:pt x="0" y="76"/>
                      <a:pt x="0" y="76"/>
                    </a:cubicBezTo>
                    <a:cubicBezTo>
                      <a:pt x="0" y="81"/>
                      <a:pt x="5" y="86"/>
                      <a:pt x="10"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24" name="Freeform 326"/>
              <p:cNvSpPr>
                <a:spLocks/>
              </p:cNvSpPr>
              <p:nvPr/>
            </p:nvSpPr>
            <p:spPr bwMode="auto">
              <a:xfrm>
                <a:off x="9496426" y="3433763"/>
                <a:ext cx="57150" cy="77788"/>
              </a:xfrm>
              <a:custGeom>
                <a:avLst/>
                <a:gdLst>
                  <a:gd name="T0" fmla="*/ 10 w 37"/>
                  <a:gd name="T1" fmla="*/ 50 h 50"/>
                  <a:gd name="T2" fmla="*/ 27 w 37"/>
                  <a:gd name="T3" fmla="*/ 50 h 50"/>
                  <a:gd name="T4" fmla="*/ 37 w 37"/>
                  <a:gd name="T5" fmla="*/ 40 h 50"/>
                  <a:gd name="T6" fmla="*/ 37 w 37"/>
                  <a:gd name="T7" fmla="*/ 9 h 50"/>
                  <a:gd name="T8" fmla="*/ 27 w 37"/>
                  <a:gd name="T9" fmla="*/ 0 h 50"/>
                  <a:gd name="T10" fmla="*/ 10 w 37"/>
                  <a:gd name="T11" fmla="*/ 0 h 50"/>
                  <a:gd name="T12" fmla="*/ 0 w 37"/>
                  <a:gd name="T13" fmla="*/ 9 h 50"/>
                  <a:gd name="T14" fmla="*/ 0 w 37"/>
                  <a:gd name="T15" fmla="*/ 40 h 50"/>
                  <a:gd name="T16" fmla="*/ 10 w 37"/>
                  <a:gd name="T1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50">
                    <a:moveTo>
                      <a:pt x="10" y="50"/>
                    </a:moveTo>
                    <a:cubicBezTo>
                      <a:pt x="27" y="50"/>
                      <a:pt x="27" y="50"/>
                      <a:pt x="27" y="50"/>
                    </a:cubicBezTo>
                    <a:cubicBezTo>
                      <a:pt x="32" y="50"/>
                      <a:pt x="37" y="45"/>
                      <a:pt x="37" y="40"/>
                    </a:cubicBezTo>
                    <a:cubicBezTo>
                      <a:pt x="37" y="9"/>
                      <a:pt x="37" y="9"/>
                      <a:pt x="37" y="9"/>
                    </a:cubicBezTo>
                    <a:cubicBezTo>
                      <a:pt x="37" y="4"/>
                      <a:pt x="32" y="0"/>
                      <a:pt x="27" y="0"/>
                    </a:cubicBezTo>
                    <a:cubicBezTo>
                      <a:pt x="10" y="0"/>
                      <a:pt x="10" y="0"/>
                      <a:pt x="10" y="0"/>
                    </a:cubicBezTo>
                    <a:cubicBezTo>
                      <a:pt x="5" y="0"/>
                      <a:pt x="0" y="4"/>
                      <a:pt x="0" y="9"/>
                    </a:cubicBezTo>
                    <a:cubicBezTo>
                      <a:pt x="0" y="40"/>
                      <a:pt x="0" y="40"/>
                      <a:pt x="0" y="40"/>
                    </a:cubicBezTo>
                    <a:cubicBezTo>
                      <a:pt x="0" y="45"/>
                      <a:pt x="5" y="50"/>
                      <a:pt x="10"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25" name="Freeform 327"/>
              <p:cNvSpPr>
                <a:spLocks/>
              </p:cNvSpPr>
              <p:nvPr/>
            </p:nvSpPr>
            <p:spPr bwMode="auto">
              <a:xfrm>
                <a:off x="9583738" y="3308351"/>
                <a:ext cx="57150" cy="203200"/>
              </a:xfrm>
              <a:custGeom>
                <a:avLst/>
                <a:gdLst>
                  <a:gd name="T0" fmla="*/ 10 w 37"/>
                  <a:gd name="T1" fmla="*/ 130 h 130"/>
                  <a:gd name="T2" fmla="*/ 27 w 37"/>
                  <a:gd name="T3" fmla="*/ 130 h 130"/>
                  <a:gd name="T4" fmla="*/ 37 w 37"/>
                  <a:gd name="T5" fmla="*/ 120 h 130"/>
                  <a:gd name="T6" fmla="*/ 37 w 37"/>
                  <a:gd name="T7" fmla="*/ 9 h 130"/>
                  <a:gd name="T8" fmla="*/ 27 w 37"/>
                  <a:gd name="T9" fmla="*/ 0 h 130"/>
                  <a:gd name="T10" fmla="*/ 10 w 37"/>
                  <a:gd name="T11" fmla="*/ 0 h 130"/>
                  <a:gd name="T12" fmla="*/ 0 w 37"/>
                  <a:gd name="T13" fmla="*/ 9 h 130"/>
                  <a:gd name="T14" fmla="*/ 0 w 37"/>
                  <a:gd name="T15" fmla="*/ 120 h 130"/>
                  <a:gd name="T16" fmla="*/ 10 w 37"/>
                  <a:gd name="T1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130">
                    <a:moveTo>
                      <a:pt x="10" y="130"/>
                    </a:moveTo>
                    <a:cubicBezTo>
                      <a:pt x="27" y="130"/>
                      <a:pt x="27" y="130"/>
                      <a:pt x="27" y="130"/>
                    </a:cubicBezTo>
                    <a:cubicBezTo>
                      <a:pt x="32" y="130"/>
                      <a:pt x="37" y="125"/>
                      <a:pt x="37" y="120"/>
                    </a:cubicBezTo>
                    <a:cubicBezTo>
                      <a:pt x="37" y="9"/>
                      <a:pt x="37" y="9"/>
                      <a:pt x="37" y="9"/>
                    </a:cubicBezTo>
                    <a:cubicBezTo>
                      <a:pt x="37" y="4"/>
                      <a:pt x="32" y="0"/>
                      <a:pt x="27" y="0"/>
                    </a:cubicBezTo>
                    <a:cubicBezTo>
                      <a:pt x="10" y="0"/>
                      <a:pt x="10" y="0"/>
                      <a:pt x="10" y="0"/>
                    </a:cubicBezTo>
                    <a:cubicBezTo>
                      <a:pt x="5" y="0"/>
                      <a:pt x="0" y="4"/>
                      <a:pt x="0" y="9"/>
                    </a:cubicBezTo>
                    <a:cubicBezTo>
                      <a:pt x="0" y="120"/>
                      <a:pt x="0" y="120"/>
                      <a:pt x="0" y="120"/>
                    </a:cubicBezTo>
                    <a:cubicBezTo>
                      <a:pt x="0" y="125"/>
                      <a:pt x="5" y="130"/>
                      <a:pt x="10" y="1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26" name="Freeform 328"/>
              <p:cNvSpPr>
                <a:spLocks/>
              </p:cNvSpPr>
              <p:nvPr/>
            </p:nvSpPr>
            <p:spPr bwMode="auto">
              <a:xfrm>
                <a:off x="9372601" y="3532188"/>
                <a:ext cx="311150" cy="25400"/>
              </a:xfrm>
              <a:custGeom>
                <a:avLst/>
                <a:gdLst>
                  <a:gd name="T0" fmla="*/ 191 w 199"/>
                  <a:gd name="T1" fmla="*/ 0 h 16"/>
                  <a:gd name="T2" fmla="*/ 8 w 199"/>
                  <a:gd name="T3" fmla="*/ 0 h 16"/>
                  <a:gd name="T4" fmla="*/ 0 w 199"/>
                  <a:gd name="T5" fmla="*/ 8 h 16"/>
                  <a:gd name="T6" fmla="*/ 0 w 199"/>
                  <a:gd name="T7" fmla="*/ 8 h 16"/>
                  <a:gd name="T8" fmla="*/ 8 w 199"/>
                  <a:gd name="T9" fmla="*/ 16 h 16"/>
                  <a:gd name="T10" fmla="*/ 191 w 199"/>
                  <a:gd name="T11" fmla="*/ 16 h 16"/>
                  <a:gd name="T12" fmla="*/ 199 w 199"/>
                  <a:gd name="T13" fmla="*/ 8 h 16"/>
                  <a:gd name="T14" fmla="*/ 199 w 199"/>
                  <a:gd name="T15" fmla="*/ 8 h 16"/>
                  <a:gd name="T16" fmla="*/ 191 w 199"/>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16">
                    <a:moveTo>
                      <a:pt x="191" y="0"/>
                    </a:moveTo>
                    <a:cubicBezTo>
                      <a:pt x="8" y="0"/>
                      <a:pt x="8" y="0"/>
                      <a:pt x="8" y="0"/>
                    </a:cubicBezTo>
                    <a:cubicBezTo>
                      <a:pt x="3" y="0"/>
                      <a:pt x="0" y="3"/>
                      <a:pt x="0" y="8"/>
                    </a:cubicBezTo>
                    <a:cubicBezTo>
                      <a:pt x="0" y="8"/>
                      <a:pt x="0" y="8"/>
                      <a:pt x="0" y="8"/>
                    </a:cubicBezTo>
                    <a:cubicBezTo>
                      <a:pt x="0" y="13"/>
                      <a:pt x="3" y="16"/>
                      <a:pt x="8" y="16"/>
                    </a:cubicBezTo>
                    <a:cubicBezTo>
                      <a:pt x="191" y="16"/>
                      <a:pt x="191" y="16"/>
                      <a:pt x="191" y="16"/>
                    </a:cubicBezTo>
                    <a:cubicBezTo>
                      <a:pt x="196" y="16"/>
                      <a:pt x="199" y="13"/>
                      <a:pt x="199" y="8"/>
                    </a:cubicBezTo>
                    <a:cubicBezTo>
                      <a:pt x="199" y="8"/>
                      <a:pt x="199" y="8"/>
                      <a:pt x="199" y="8"/>
                    </a:cubicBezTo>
                    <a:cubicBezTo>
                      <a:pt x="199" y="3"/>
                      <a:pt x="196" y="0"/>
                      <a:pt x="1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grpSp>
      <p:grpSp>
        <p:nvGrpSpPr>
          <p:cNvPr id="27" name="组合 26"/>
          <p:cNvGrpSpPr/>
          <p:nvPr/>
        </p:nvGrpSpPr>
        <p:grpSpPr>
          <a:xfrm>
            <a:off x="5697919" y="3511102"/>
            <a:ext cx="2960914" cy="812800"/>
            <a:chOff x="5684277" y="3631717"/>
            <a:chExt cx="2960914" cy="812800"/>
          </a:xfrm>
        </p:grpSpPr>
        <p:sp>
          <p:nvSpPr>
            <p:cNvPr id="28" name="矩形: 圆角 19"/>
            <p:cNvSpPr/>
            <p:nvPr/>
          </p:nvSpPr>
          <p:spPr>
            <a:xfrm>
              <a:off x="5684277" y="3631717"/>
              <a:ext cx="2960914" cy="8128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29" name="组合 28"/>
            <p:cNvGrpSpPr/>
            <p:nvPr/>
          </p:nvGrpSpPr>
          <p:grpSpPr>
            <a:xfrm>
              <a:off x="7089776" y="3900798"/>
              <a:ext cx="219075" cy="274638"/>
              <a:chOff x="8164513" y="3303588"/>
              <a:chExt cx="219075" cy="274638"/>
            </a:xfrm>
            <a:solidFill>
              <a:schemeClr val="bg1"/>
            </a:solidFill>
          </p:grpSpPr>
          <p:sp>
            <p:nvSpPr>
              <p:cNvPr id="30" name="Freeform 321"/>
              <p:cNvSpPr>
                <a:spLocks noEditPoints="1"/>
              </p:cNvSpPr>
              <p:nvPr/>
            </p:nvSpPr>
            <p:spPr bwMode="auto">
              <a:xfrm>
                <a:off x="8164513" y="3303588"/>
                <a:ext cx="219075" cy="274638"/>
              </a:xfrm>
              <a:custGeom>
                <a:avLst/>
                <a:gdLst>
                  <a:gd name="T0" fmla="*/ 124 w 140"/>
                  <a:gd name="T1" fmla="*/ 68 h 175"/>
                  <a:gd name="T2" fmla="*/ 115 w 140"/>
                  <a:gd name="T3" fmla="*/ 68 h 175"/>
                  <a:gd name="T4" fmla="*/ 115 w 140"/>
                  <a:gd name="T5" fmla="*/ 67 h 175"/>
                  <a:gd name="T6" fmla="*/ 115 w 140"/>
                  <a:gd name="T7" fmla="*/ 47 h 175"/>
                  <a:gd name="T8" fmla="*/ 68 w 140"/>
                  <a:gd name="T9" fmla="*/ 0 h 175"/>
                  <a:gd name="T10" fmla="*/ 21 w 140"/>
                  <a:gd name="T11" fmla="*/ 47 h 175"/>
                  <a:gd name="T12" fmla="*/ 21 w 140"/>
                  <a:gd name="T13" fmla="*/ 67 h 175"/>
                  <a:gd name="T14" fmla="*/ 21 w 140"/>
                  <a:gd name="T15" fmla="*/ 68 h 175"/>
                  <a:gd name="T16" fmla="*/ 15 w 140"/>
                  <a:gd name="T17" fmla="*/ 68 h 175"/>
                  <a:gd name="T18" fmla="*/ 0 w 140"/>
                  <a:gd name="T19" fmla="*/ 84 h 175"/>
                  <a:gd name="T20" fmla="*/ 0 w 140"/>
                  <a:gd name="T21" fmla="*/ 159 h 175"/>
                  <a:gd name="T22" fmla="*/ 15 w 140"/>
                  <a:gd name="T23" fmla="*/ 175 h 175"/>
                  <a:gd name="T24" fmla="*/ 124 w 140"/>
                  <a:gd name="T25" fmla="*/ 175 h 175"/>
                  <a:gd name="T26" fmla="*/ 140 w 140"/>
                  <a:gd name="T27" fmla="*/ 159 h 175"/>
                  <a:gd name="T28" fmla="*/ 140 w 140"/>
                  <a:gd name="T29" fmla="*/ 84 h 175"/>
                  <a:gd name="T30" fmla="*/ 124 w 140"/>
                  <a:gd name="T31" fmla="*/ 68 h 175"/>
                  <a:gd name="T32" fmla="*/ 45 w 140"/>
                  <a:gd name="T33" fmla="*/ 67 h 175"/>
                  <a:gd name="T34" fmla="*/ 45 w 140"/>
                  <a:gd name="T35" fmla="*/ 47 h 175"/>
                  <a:gd name="T36" fmla="*/ 68 w 140"/>
                  <a:gd name="T37" fmla="*/ 24 h 175"/>
                  <a:gd name="T38" fmla="*/ 91 w 140"/>
                  <a:gd name="T39" fmla="*/ 47 h 175"/>
                  <a:gd name="T40" fmla="*/ 91 w 140"/>
                  <a:gd name="T41" fmla="*/ 67 h 175"/>
                  <a:gd name="T42" fmla="*/ 91 w 140"/>
                  <a:gd name="T43" fmla="*/ 68 h 175"/>
                  <a:gd name="T44" fmla="*/ 45 w 140"/>
                  <a:gd name="T45" fmla="*/ 68 h 175"/>
                  <a:gd name="T46" fmla="*/ 45 w 140"/>
                  <a:gd name="T47" fmla="*/ 67 h 175"/>
                  <a:gd name="T48" fmla="*/ 128 w 140"/>
                  <a:gd name="T49" fmla="*/ 159 h 175"/>
                  <a:gd name="T50" fmla="*/ 124 w 140"/>
                  <a:gd name="T51" fmla="*/ 163 h 175"/>
                  <a:gd name="T52" fmla="*/ 15 w 140"/>
                  <a:gd name="T53" fmla="*/ 163 h 175"/>
                  <a:gd name="T54" fmla="*/ 12 w 140"/>
                  <a:gd name="T55" fmla="*/ 159 h 175"/>
                  <a:gd name="T56" fmla="*/ 12 w 140"/>
                  <a:gd name="T57" fmla="*/ 84 h 175"/>
                  <a:gd name="T58" fmla="*/ 15 w 140"/>
                  <a:gd name="T59" fmla="*/ 80 h 175"/>
                  <a:gd name="T60" fmla="*/ 124 w 140"/>
                  <a:gd name="T61" fmla="*/ 80 h 175"/>
                  <a:gd name="T62" fmla="*/ 128 w 140"/>
                  <a:gd name="T63" fmla="*/ 84 h 175"/>
                  <a:gd name="T64" fmla="*/ 128 w 140"/>
                  <a:gd name="T65" fmla="*/ 159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0" h="175">
                    <a:moveTo>
                      <a:pt x="124" y="68"/>
                    </a:moveTo>
                    <a:cubicBezTo>
                      <a:pt x="115" y="68"/>
                      <a:pt x="115" y="68"/>
                      <a:pt x="115" y="68"/>
                    </a:cubicBezTo>
                    <a:cubicBezTo>
                      <a:pt x="115" y="68"/>
                      <a:pt x="115" y="68"/>
                      <a:pt x="115" y="67"/>
                    </a:cubicBezTo>
                    <a:cubicBezTo>
                      <a:pt x="115" y="47"/>
                      <a:pt x="115" y="47"/>
                      <a:pt x="115" y="47"/>
                    </a:cubicBezTo>
                    <a:cubicBezTo>
                      <a:pt x="115" y="21"/>
                      <a:pt x="94" y="0"/>
                      <a:pt x="68" y="0"/>
                    </a:cubicBezTo>
                    <a:cubicBezTo>
                      <a:pt x="42" y="0"/>
                      <a:pt x="21" y="21"/>
                      <a:pt x="21" y="47"/>
                    </a:cubicBezTo>
                    <a:cubicBezTo>
                      <a:pt x="21" y="67"/>
                      <a:pt x="21" y="67"/>
                      <a:pt x="21" y="67"/>
                    </a:cubicBezTo>
                    <a:cubicBezTo>
                      <a:pt x="21" y="68"/>
                      <a:pt x="21" y="68"/>
                      <a:pt x="21" y="68"/>
                    </a:cubicBezTo>
                    <a:cubicBezTo>
                      <a:pt x="15" y="68"/>
                      <a:pt x="15" y="68"/>
                      <a:pt x="15" y="68"/>
                    </a:cubicBezTo>
                    <a:cubicBezTo>
                      <a:pt x="7" y="68"/>
                      <a:pt x="0" y="75"/>
                      <a:pt x="0" y="84"/>
                    </a:cubicBezTo>
                    <a:cubicBezTo>
                      <a:pt x="0" y="159"/>
                      <a:pt x="0" y="159"/>
                      <a:pt x="0" y="159"/>
                    </a:cubicBezTo>
                    <a:cubicBezTo>
                      <a:pt x="0" y="168"/>
                      <a:pt x="7" y="175"/>
                      <a:pt x="15" y="175"/>
                    </a:cubicBezTo>
                    <a:cubicBezTo>
                      <a:pt x="124" y="175"/>
                      <a:pt x="124" y="175"/>
                      <a:pt x="124" y="175"/>
                    </a:cubicBezTo>
                    <a:cubicBezTo>
                      <a:pt x="133" y="175"/>
                      <a:pt x="140" y="168"/>
                      <a:pt x="140" y="159"/>
                    </a:cubicBezTo>
                    <a:cubicBezTo>
                      <a:pt x="140" y="84"/>
                      <a:pt x="140" y="84"/>
                      <a:pt x="140" y="84"/>
                    </a:cubicBezTo>
                    <a:cubicBezTo>
                      <a:pt x="140" y="75"/>
                      <a:pt x="133" y="68"/>
                      <a:pt x="124" y="68"/>
                    </a:cubicBezTo>
                    <a:close/>
                    <a:moveTo>
                      <a:pt x="45" y="67"/>
                    </a:moveTo>
                    <a:cubicBezTo>
                      <a:pt x="45" y="47"/>
                      <a:pt x="45" y="47"/>
                      <a:pt x="45" y="47"/>
                    </a:cubicBezTo>
                    <a:cubicBezTo>
                      <a:pt x="45" y="34"/>
                      <a:pt x="55" y="24"/>
                      <a:pt x="68" y="24"/>
                    </a:cubicBezTo>
                    <a:cubicBezTo>
                      <a:pt x="81" y="24"/>
                      <a:pt x="91" y="34"/>
                      <a:pt x="91" y="47"/>
                    </a:cubicBezTo>
                    <a:cubicBezTo>
                      <a:pt x="91" y="67"/>
                      <a:pt x="91" y="67"/>
                      <a:pt x="91" y="67"/>
                    </a:cubicBezTo>
                    <a:cubicBezTo>
                      <a:pt x="91" y="68"/>
                      <a:pt x="91" y="68"/>
                      <a:pt x="91" y="68"/>
                    </a:cubicBezTo>
                    <a:cubicBezTo>
                      <a:pt x="45" y="68"/>
                      <a:pt x="45" y="68"/>
                      <a:pt x="45" y="68"/>
                    </a:cubicBezTo>
                    <a:cubicBezTo>
                      <a:pt x="45" y="68"/>
                      <a:pt x="45" y="68"/>
                      <a:pt x="45" y="67"/>
                    </a:cubicBezTo>
                    <a:close/>
                    <a:moveTo>
                      <a:pt x="128" y="159"/>
                    </a:moveTo>
                    <a:cubicBezTo>
                      <a:pt x="128" y="161"/>
                      <a:pt x="126" y="163"/>
                      <a:pt x="124" y="163"/>
                    </a:cubicBezTo>
                    <a:cubicBezTo>
                      <a:pt x="15" y="163"/>
                      <a:pt x="15" y="163"/>
                      <a:pt x="15" y="163"/>
                    </a:cubicBezTo>
                    <a:cubicBezTo>
                      <a:pt x="13" y="163"/>
                      <a:pt x="12" y="161"/>
                      <a:pt x="12" y="159"/>
                    </a:cubicBezTo>
                    <a:cubicBezTo>
                      <a:pt x="12" y="84"/>
                      <a:pt x="12" y="84"/>
                      <a:pt x="12" y="84"/>
                    </a:cubicBezTo>
                    <a:cubicBezTo>
                      <a:pt x="12" y="82"/>
                      <a:pt x="13" y="80"/>
                      <a:pt x="15" y="80"/>
                    </a:cubicBezTo>
                    <a:cubicBezTo>
                      <a:pt x="124" y="80"/>
                      <a:pt x="124" y="80"/>
                      <a:pt x="124" y="80"/>
                    </a:cubicBezTo>
                    <a:cubicBezTo>
                      <a:pt x="126" y="80"/>
                      <a:pt x="128" y="82"/>
                      <a:pt x="128" y="84"/>
                    </a:cubicBezTo>
                    <a:lnTo>
                      <a:pt x="128" y="159"/>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31" name="Freeform 322"/>
              <p:cNvSpPr>
                <a:spLocks/>
              </p:cNvSpPr>
              <p:nvPr/>
            </p:nvSpPr>
            <p:spPr bwMode="auto">
              <a:xfrm>
                <a:off x="8259763" y="3487738"/>
                <a:ext cx="28575" cy="41275"/>
              </a:xfrm>
              <a:custGeom>
                <a:avLst/>
                <a:gdLst>
                  <a:gd name="T0" fmla="*/ 9 w 18"/>
                  <a:gd name="T1" fmla="*/ 0 h 26"/>
                  <a:gd name="T2" fmla="*/ 0 w 18"/>
                  <a:gd name="T3" fmla="*/ 9 h 26"/>
                  <a:gd name="T4" fmla="*/ 0 w 18"/>
                  <a:gd name="T5" fmla="*/ 26 h 26"/>
                  <a:gd name="T6" fmla="*/ 18 w 18"/>
                  <a:gd name="T7" fmla="*/ 26 h 26"/>
                  <a:gd name="T8" fmla="*/ 18 w 18"/>
                  <a:gd name="T9" fmla="*/ 9 h 26"/>
                  <a:gd name="T10" fmla="*/ 9 w 18"/>
                  <a:gd name="T11" fmla="*/ 0 h 26"/>
                </a:gdLst>
                <a:ahLst/>
                <a:cxnLst>
                  <a:cxn ang="0">
                    <a:pos x="T0" y="T1"/>
                  </a:cxn>
                  <a:cxn ang="0">
                    <a:pos x="T2" y="T3"/>
                  </a:cxn>
                  <a:cxn ang="0">
                    <a:pos x="T4" y="T5"/>
                  </a:cxn>
                  <a:cxn ang="0">
                    <a:pos x="T6" y="T7"/>
                  </a:cxn>
                  <a:cxn ang="0">
                    <a:pos x="T8" y="T9"/>
                  </a:cxn>
                  <a:cxn ang="0">
                    <a:pos x="T10" y="T11"/>
                  </a:cxn>
                </a:cxnLst>
                <a:rect l="0" t="0" r="r" b="b"/>
                <a:pathLst>
                  <a:path w="18" h="26">
                    <a:moveTo>
                      <a:pt x="9" y="0"/>
                    </a:moveTo>
                    <a:cubicBezTo>
                      <a:pt x="4" y="0"/>
                      <a:pt x="0" y="4"/>
                      <a:pt x="0" y="9"/>
                    </a:cubicBezTo>
                    <a:cubicBezTo>
                      <a:pt x="0" y="26"/>
                      <a:pt x="0" y="26"/>
                      <a:pt x="0" y="26"/>
                    </a:cubicBezTo>
                    <a:cubicBezTo>
                      <a:pt x="18" y="26"/>
                      <a:pt x="18" y="26"/>
                      <a:pt x="18" y="26"/>
                    </a:cubicBezTo>
                    <a:cubicBezTo>
                      <a:pt x="18" y="9"/>
                      <a:pt x="18" y="9"/>
                      <a:pt x="18" y="9"/>
                    </a:cubicBezTo>
                    <a:cubicBezTo>
                      <a:pt x="18" y="4"/>
                      <a:pt x="14"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grpSp>
      <p:grpSp>
        <p:nvGrpSpPr>
          <p:cNvPr id="32" name="组合 31"/>
          <p:cNvGrpSpPr/>
          <p:nvPr/>
        </p:nvGrpSpPr>
        <p:grpSpPr>
          <a:xfrm>
            <a:off x="3358133" y="3511102"/>
            <a:ext cx="2960914" cy="812800"/>
            <a:chOff x="3344491" y="3631717"/>
            <a:chExt cx="2960914" cy="812800"/>
          </a:xfrm>
        </p:grpSpPr>
        <p:sp>
          <p:nvSpPr>
            <p:cNvPr id="33" name="矩形: 圆角 20"/>
            <p:cNvSpPr/>
            <p:nvPr/>
          </p:nvSpPr>
          <p:spPr>
            <a:xfrm>
              <a:off x="3344491" y="3631717"/>
              <a:ext cx="2960914" cy="812800"/>
            </a:xfrm>
            <a:prstGeom prst="roundRect">
              <a:avLst>
                <a:gd name="adj" fmla="val 50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34" name="组合 33"/>
            <p:cNvGrpSpPr/>
            <p:nvPr/>
          </p:nvGrpSpPr>
          <p:grpSpPr>
            <a:xfrm>
              <a:off x="4684341" y="3891274"/>
              <a:ext cx="233363" cy="293687"/>
              <a:chOff x="11293476" y="3908426"/>
              <a:chExt cx="233363" cy="293687"/>
            </a:xfrm>
            <a:solidFill>
              <a:schemeClr val="bg1"/>
            </a:solidFill>
          </p:grpSpPr>
          <p:sp>
            <p:nvSpPr>
              <p:cNvPr id="35" name="Freeform 315"/>
              <p:cNvSpPr>
                <a:spLocks/>
              </p:cNvSpPr>
              <p:nvPr/>
            </p:nvSpPr>
            <p:spPr bwMode="auto">
              <a:xfrm>
                <a:off x="11382376" y="4173538"/>
                <a:ext cx="52388" cy="28575"/>
              </a:xfrm>
              <a:custGeom>
                <a:avLst/>
                <a:gdLst>
                  <a:gd name="T0" fmla="*/ 32 w 34"/>
                  <a:gd name="T1" fmla="*/ 0 h 18"/>
                  <a:gd name="T2" fmla="*/ 2 w 34"/>
                  <a:gd name="T3" fmla="*/ 0 h 18"/>
                  <a:gd name="T4" fmla="*/ 0 w 34"/>
                  <a:gd name="T5" fmla="*/ 2 h 18"/>
                  <a:gd name="T6" fmla="*/ 17 w 34"/>
                  <a:gd name="T7" fmla="*/ 18 h 18"/>
                  <a:gd name="T8" fmla="*/ 34 w 34"/>
                  <a:gd name="T9" fmla="*/ 2 h 18"/>
                  <a:gd name="T10" fmla="*/ 32 w 34"/>
                  <a:gd name="T11" fmla="*/ 0 h 18"/>
                </a:gdLst>
                <a:ahLst/>
                <a:cxnLst>
                  <a:cxn ang="0">
                    <a:pos x="T0" y="T1"/>
                  </a:cxn>
                  <a:cxn ang="0">
                    <a:pos x="T2" y="T3"/>
                  </a:cxn>
                  <a:cxn ang="0">
                    <a:pos x="T4" y="T5"/>
                  </a:cxn>
                  <a:cxn ang="0">
                    <a:pos x="T6" y="T7"/>
                  </a:cxn>
                  <a:cxn ang="0">
                    <a:pos x="T8" y="T9"/>
                  </a:cxn>
                  <a:cxn ang="0">
                    <a:pos x="T10" y="T11"/>
                  </a:cxn>
                </a:cxnLst>
                <a:rect l="0" t="0" r="r" b="b"/>
                <a:pathLst>
                  <a:path w="34" h="18">
                    <a:moveTo>
                      <a:pt x="32" y="0"/>
                    </a:moveTo>
                    <a:cubicBezTo>
                      <a:pt x="2" y="0"/>
                      <a:pt x="2" y="0"/>
                      <a:pt x="2" y="0"/>
                    </a:cubicBezTo>
                    <a:cubicBezTo>
                      <a:pt x="1" y="0"/>
                      <a:pt x="0" y="1"/>
                      <a:pt x="0" y="2"/>
                    </a:cubicBezTo>
                    <a:cubicBezTo>
                      <a:pt x="0" y="11"/>
                      <a:pt x="8" y="18"/>
                      <a:pt x="17" y="18"/>
                    </a:cubicBezTo>
                    <a:cubicBezTo>
                      <a:pt x="27" y="18"/>
                      <a:pt x="34" y="11"/>
                      <a:pt x="34" y="2"/>
                    </a:cubicBezTo>
                    <a:cubicBezTo>
                      <a:pt x="34" y="1"/>
                      <a:pt x="33"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36" name="Freeform 316"/>
              <p:cNvSpPr>
                <a:spLocks/>
              </p:cNvSpPr>
              <p:nvPr/>
            </p:nvSpPr>
            <p:spPr bwMode="auto">
              <a:xfrm>
                <a:off x="11293476" y="3908426"/>
                <a:ext cx="233363" cy="246063"/>
              </a:xfrm>
              <a:custGeom>
                <a:avLst/>
                <a:gdLst>
                  <a:gd name="T0" fmla="*/ 124 w 149"/>
                  <a:gd name="T1" fmla="*/ 123 h 157"/>
                  <a:gd name="T2" fmla="*/ 127 w 149"/>
                  <a:gd name="T3" fmla="*/ 108 h 157"/>
                  <a:gd name="T4" fmla="*/ 127 w 149"/>
                  <a:gd name="T5" fmla="*/ 66 h 157"/>
                  <a:gd name="T6" fmla="*/ 91 w 149"/>
                  <a:gd name="T7" fmla="*/ 20 h 157"/>
                  <a:gd name="T8" fmla="*/ 91 w 149"/>
                  <a:gd name="T9" fmla="*/ 16 h 157"/>
                  <a:gd name="T10" fmla="*/ 74 w 149"/>
                  <a:gd name="T11" fmla="*/ 0 h 157"/>
                  <a:gd name="T12" fmla="*/ 57 w 149"/>
                  <a:gd name="T13" fmla="*/ 16 h 157"/>
                  <a:gd name="T14" fmla="*/ 57 w 149"/>
                  <a:gd name="T15" fmla="*/ 20 h 157"/>
                  <a:gd name="T16" fmla="*/ 22 w 149"/>
                  <a:gd name="T17" fmla="*/ 66 h 157"/>
                  <a:gd name="T18" fmla="*/ 22 w 149"/>
                  <a:gd name="T19" fmla="*/ 108 h 157"/>
                  <a:gd name="T20" fmla="*/ 25 w 149"/>
                  <a:gd name="T21" fmla="*/ 123 h 157"/>
                  <a:gd name="T22" fmla="*/ 0 w 149"/>
                  <a:gd name="T23" fmla="*/ 140 h 157"/>
                  <a:gd name="T24" fmla="*/ 0 w 149"/>
                  <a:gd name="T25" fmla="*/ 155 h 157"/>
                  <a:gd name="T26" fmla="*/ 2 w 149"/>
                  <a:gd name="T27" fmla="*/ 157 h 157"/>
                  <a:gd name="T28" fmla="*/ 147 w 149"/>
                  <a:gd name="T29" fmla="*/ 157 h 157"/>
                  <a:gd name="T30" fmla="*/ 149 w 149"/>
                  <a:gd name="T31" fmla="*/ 155 h 157"/>
                  <a:gd name="T32" fmla="*/ 149 w 149"/>
                  <a:gd name="T33" fmla="*/ 140 h 157"/>
                  <a:gd name="T34" fmla="*/ 124 w 149"/>
                  <a:gd name="T35" fmla="*/ 123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9" h="157">
                    <a:moveTo>
                      <a:pt x="124" y="123"/>
                    </a:moveTo>
                    <a:cubicBezTo>
                      <a:pt x="126" y="118"/>
                      <a:pt x="127" y="113"/>
                      <a:pt x="127" y="108"/>
                    </a:cubicBezTo>
                    <a:cubicBezTo>
                      <a:pt x="127" y="66"/>
                      <a:pt x="127" y="66"/>
                      <a:pt x="127" y="66"/>
                    </a:cubicBezTo>
                    <a:cubicBezTo>
                      <a:pt x="127" y="45"/>
                      <a:pt x="113" y="27"/>
                      <a:pt x="91" y="20"/>
                    </a:cubicBezTo>
                    <a:cubicBezTo>
                      <a:pt x="91" y="16"/>
                      <a:pt x="91" y="16"/>
                      <a:pt x="91" y="16"/>
                    </a:cubicBezTo>
                    <a:cubicBezTo>
                      <a:pt x="91" y="7"/>
                      <a:pt x="84" y="0"/>
                      <a:pt x="74" y="0"/>
                    </a:cubicBezTo>
                    <a:cubicBezTo>
                      <a:pt x="65" y="0"/>
                      <a:pt x="57" y="7"/>
                      <a:pt x="57" y="16"/>
                    </a:cubicBezTo>
                    <a:cubicBezTo>
                      <a:pt x="57" y="20"/>
                      <a:pt x="57" y="20"/>
                      <a:pt x="57" y="20"/>
                    </a:cubicBezTo>
                    <a:cubicBezTo>
                      <a:pt x="36" y="27"/>
                      <a:pt x="22" y="45"/>
                      <a:pt x="22" y="66"/>
                    </a:cubicBezTo>
                    <a:cubicBezTo>
                      <a:pt x="22" y="108"/>
                      <a:pt x="22" y="108"/>
                      <a:pt x="22" y="108"/>
                    </a:cubicBezTo>
                    <a:cubicBezTo>
                      <a:pt x="22" y="113"/>
                      <a:pt x="23" y="118"/>
                      <a:pt x="25" y="123"/>
                    </a:cubicBezTo>
                    <a:cubicBezTo>
                      <a:pt x="11" y="124"/>
                      <a:pt x="0" y="131"/>
                      <a:pt x="0" y="140"/>
                    </a:cubicBezTo>
                    <a:cubicBezTo>
                      <a:pt x="0" y="155"/>
                      <a:pt x="0" y="155"/>
                      <a:pt x="0" y="155"/>
                    </a:cubicBezTo>
                    <a:cubicBezTo>
                      <a:pt x="0" y="156"/>
                      <a:pt x="1" y="157"/>
                      <a:pt x="2" y="157"/>
                    </a:cubicBezTo>
                    <a:cubicBezTo>
                      <a:pt x="147" y="157"/>
                      <a:pt x="147" y="157"/>
                      <a:pt x="147" y="157"/>
                    </a:cubicBezTo>
                    <a:cubicBezTo>
                      <a:pt x="148" y="157"/>
                      <a:pt x="149" y="156"/>
                      <a:pt x="149" y="155"/>
                    </a:cubicBezTo>
                    <a:cubicBezTo>
                      <a:pt x="149" y="140"/>
                      <a:pt x="149" y="140"/>
                      <a:pt x="149" y="140"/>
                    </a:cubicBezTo>
                    <a:cubicBezTo>
                      <a:pt x="149" y="131"/>
                      <a:pt x="138" y="124"/>
                      <a:pt x="124"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grpSp>
      <p:grpSp>
        <p:nvGrpSpPr>
          <p:cNvPr id="37" name="组合 36"/>
          <p:cNvGrpSpPr/>
          <p:nvPr/>
        </p:nvGrpSpPr>
        <p:grpSpPr>
          <a:xfrm>
            <a:off x="1018347" y="3511102"/>
            <a:ext cx="2960914" cy="812800"/>
            <a:chOff x="1004705" y="3631717"/>
            <a:chExt cx="2960914" cy="812800"/>
          </a:xfrm>
        </p:grpSpPr>
        <p:sp>
          <p:nvSpPr>
            <p:cNvPr id="38" name="矩形: 圆角 21"/>
            <p:cNvSpPr/>
            <p:nvPr/>
          </p:nvSpPr>
          <p:spPr>
            <a:xfrm>
              <a:off x="1004705" y="3631717"/>
              <a:ext cx="2960914" cy="8128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39" name="组合 38"/>
            <p:cNvGrpSpPr/>
            <p:nvPr/>
          </p:nvGrpSpPr>
          <p:grpSpPr>
            <a:xfrm>
              <a:off x="2175599" y="3895242"/>
              <a:ext cx="309563" cy="285750"/>
              <a:chOff x="8745538" y="2649538"/>
              <a:chExt cx="309563" cy="285750"/>
            </a:xfrm>
            <a:solidFill>
              <a:schemeClr val="bg1"/>
            </a:solidFill>
          </p:grpSpPr>
          <p:sp>
            <p:nvSpPr>
              <p:cNvPr id="40" name="Freeform 313"/>
              <p:cNvSpPr>
                <a:spLocks/>
              </p:cNvSpPr>
              <p:nvPr/>
            </p:nvSpPr>
            <p:spPr bwMode="auto">
              <a:xfrm>
                <a:off x="8745538" y="2649538"/>
                <a:ext cx="309563" cy="238125"/>
              </a:xfrm>
              <a:custGeom>
                <a:avLst/>
                <a:gdLst>
                  <a:gd name="T0" fmla="*/ 197 w 198"/>
                  <a:gd name="T1" fmla="*/ 0 h 152"/>
                  <a:gd name="T2" fmla="*/ 195 w 198"/>
                  <a:gd name="T3" fmla="*/ 0 h 152"/>
                  <a:gd name="T4" fmla="*/ 1 w 198"/>
                  <a:gd name="T5" fmla="*/ 99 h 152"/>
                  <a:gd name="T6" fmla="*/ 0 w 198"/>
                  <a:gd name="T7" fmla="*/ 101 h 152"/>
                  <a:gd name="T8" fmla="*/ 2 w 198"/>
                  <a:gd name="T9" fmla="*/ 103 h 152"/>
                  <a:gd name="T10" fmla="*/ 67 w 198"/>
                  <a:gd name="T11" fmla="*/ 124 h 152"/>
                  <a:gd name="T12" fmla="*/ 68 w 198"/>
                  <a:gd name="T13" fmla="*/ 123 h 152"/>
                  <a:gd name="T14" fmla="*/ 158 w 198"/>
                  <a:gd name="T15" fmla="*/ 42 h 152"/>
                  <a:gd name="T16" fmla="*/ 87 w 198"/>
                  <a:gd name="T17" fmla="*/ 127 h 152"/>
                  <a:gd name="T18" fmla="*/ 86 w 198"/>
                  <a:gd name="T19" fmla="*/ 129 h 152"/>
                  <a:gd name="T20" fmla="*/ 88 w 198"/>
                  <a:gd name="T21" fmla="*/ 130 h 152"/>
                  <a:gd name="T22" fmla="*/ 160 w 198"/>
                  <a:gd name="T23" fmla="*/ 152 h 152"/>
                  <a:gd name="T24" fmla="*/ 160 w 198"/>
                  <a:gd name="T25" fmla="*/ 152 h 152"/>
                  <a:gd name="T26" fmla="*/ 161 w 198"/>
                  <a:gd name="T27" fmla="*/ 152 h 152"/>
                  <a:gd name="T28" fmla="*/ 162 w 198"/>
                  <a:gd name="T29" fmla="*/ 151 h 152"/>
                  <a:gd name="T30" fmla="*/ 198 w 198"/>
                  <a:gd name="T31" fmla="*/ 2 h 152"/>
                  <a:gd name="T32" fmla="*/ 197 w 198"/>
                  <a:gd name="T33"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8" h="152">
                    <a:moveTo>
                      <a:pt x="197" y="0"/>
                    </a:moveTo>
                    <a:cubicBezTo>
                      <a:pt x="197" y="0"/>
                      <a:pt x="196" y="0"/>
                      <a:pt x="195" y="0"/>
                    </a:cubicBezTo>
                    <a:cubicBezTo>
                      <a:pt x="1" y="99"/>
                      <a:pt x="1" y="99"/>
                      <a:pt x="1" y="99"/>
                    </a:cubicBezTo>
                    <a:cubicBezTo>
                      <a:pt x="1" y="100"/>
                      <a:pt x="0" y="100"/>
                      <a:pt x="0" y="101"/>
                    </a:cubicBezTo>
                    <a:cubicBezTo>
                      <a:pt x="0" y="102"/>
                      <a:pt x="1" y="103"/>
                      <a:pt x="2" y="103"/>
                    </a:cubicBezTo>
                    <a:cubicBezTo>
                      <a:pt x="67" y="124"/>
                      <a:pt x="67" y="124"/>
                      <a:pt x="67" y="124"/>
                    </a:cubicBezTo>
                    <a:cubicBezTo>
                      <a:pt x="67" y="124"/>
                      <a:pt x="68" y="124"/>
                      <a:pt x="68" y="123"/>
                    </a:cubicBezTo>
                    <a:cubicBezTo>
                      <a:pt x="158" y="42"/>
                      <a:pt x="158" y="42"/>
                      <a:pt x="158" y="42"/>
                    </a:cubicBezTo>
                    <a:cubicBezTo>
                      <a:pt x="87" y="127"/>
                      <a:pt x="87" y="127"/>
                      <a:pt x="87" y="127"/>
                    </a:cubicBezTo>
                    <a:cubicBezTo>
                      <a:pt x="86" y="128"/>
                      <a:pt x="86" y="128"/>
                      <a:pt x="86" y="129"/>
                    </a:cubicBezTo>
                    <a:cubicBezTo>
                      <a:pt x="86" y="130"/>
                      <a:pt x="87" y="130"/>
                      <a:pt x="88" y="130"/>
                    </a:cubicBezTo>
                    <a:cubicBezTo>
                      <a:pt x="160" y="152"/>
                      <a:pt x="160" y="152"/>
                      <a:pt x="160" y="152"/>
                    </a:cubicBezTo>
                    <a:cubicBezTo>
                      <a:pt x="160" y="152"/>
                      <a:pt x="160" y="152"/>
                      <a:pt x="160" y="152"/>
                    </a:cubicBezTo>
                    <a:cubicBezTo>
                      <a:pt x="161" y="152"/>
                      <a:pt x="161" y="152"/>
                      <a:pt x="161" y="152"/>
                    </a:cubicBezTo>
                    <a:cubicBezTo>
                      <a:pt x="162" y="152"/>
                      <a:pt x="162" y="151"/>
                      <a:pt x="162" y="151"/>
                    </a:cubicBezTo>
                    <a:cubicBezTo>
                      <a:pt x="198" y="2"/>
                      <a:pt x="198" y="2"/>
                      <a:pt x="198" y="2"/>
                    </a:cubicBezTo>
                    <a:cubicBezTo>
                      <a:pt x="198" y="2"/>
                      <a:pt x="198" y="1"/>
                      <a:pt x="197" y="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41" name="Freeform 314"/>
              <p:cNvSpPr>
                <a:spLocks/>
              </p:cNvSpPr>
              <p:nvPr/>
            </p:nvSpPr>
            <p:spPr bwMode="auto">
              <a:xfrm>
                <a:off x="8880476" y="2868613"/>
                <a:ext cx="36513" cy="66675"/>
              </a:xfrm>
              <a:custGeom>
                <a:avLst/>
                <a:gdLst>
                  <a:gd name="T0" fmla="*/ 23 w 24"/>
                  <a:gd name="T1" fmla="*/ 6 h 42"/>
                  <a:gd name="T2" fmla="*/ 3 w 24"/>
                  <a:gd name="T3" fmla="*/ 0 h 42"/>
                  <a:gd name="T4" fmla="*/ 1 w 24"/>
                  <a:gd name="T5" fmla="*/ 0 h 42"/>
                  <a:gd name="T6" fmla="*/ 0 w 24"/>
                  <a:gd name="T7" fmla="*/ 2 h 42"/>
                  <a:gd name="T8" fmla="*/ 0 w 24"/>
                  <a:gd name="T9" fmla="*/ 40 h 42"/>
                  <a:gd name="T10" fmla="*/ 2 w 24"/>
                  <a:gd name="T11" fmla="*/ 41 h 42"/>
                  <a:gd name="T12" fmla="*/ 2 w 24"/>
                  <a:gd name="T13" fmla="*/ 42 h 42"/>
                  <a:gd name="T14" fmla="*/ 4 w 24"/>
                  <a:gd name="T15" fmla="*/ 41 h 42"/>
                  <a:gd name="T16" fmla="*/ 24 w 24"/>
                  <a:gd name="T17" fmla="*/ 9 h 42"/>
                  <a:gd name="T18" fmla="*/ 24 w 24"/>
                  <a:gd name="T19" fmla="*/ 7 h 42"/>
                  <a:gd name="T20" fmla="*/ 23 w 24"/>
                  <a:gd name="T21" fmla="*/ 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42">
                    <a:moveTo>
                      <a:pt x="23" y="6"/>
                    </a:moveTo>
                    <a:cubicBezTo>
                      <a:pt x="3" y="0"/>
                      <a:pt x="3" y="0"/>
                      <a:pt x="3" y="0"/>
                    </a:cubicBezTo>
                    <a:cubicBezTo>
                      <a:pt x="2" y="0"/>
                      <a:pt x="1" y="0"/>
                      <a:pt x="1" y="0"/>
                    </a:cubicBezTo>
                    <a:cubicBezTo>
                      <a:pt x="0" y="1"/>
                      <a:pt x="0" y="1"/>
                      <a:pt x="0" y="2"/>
                    </a:cubicBezTo>
                    <a:cubicBezTo>
                      <a:pt x="0" y="40"/>
                      <a:pt x="0" y="40"/>
                      <a:pt x="0" y="40"/>
                    </a:cubicBezTo>
                    <a:cubicBezTo>
                      <a:pt x="0" y="40"/>
                      <a:pt x="1" y="41"/>
                      <a:pt x="2" y="41"/>
                    </a:cubicBezTo>
                    <a:cubicBezTo>
                      <a:pt x="2" y="42"/>
                      <a:pt x="2" y="42"/>
                      <a:pt x="2" y="42"/>
                    </a:cubicBezTo>
                    <a:cubicBezTo>
                      <a:pt x="3" y="42"/>
                      <a:pt x="3" y="41"/>
                      <a:pt x="4" y="41"/>
                    </a:cubicBezTo>
                    <a:cubicBezTo>
                      <a:pt x="24" y="9"/>
                      <a:pt x="24" y="9"/>
                      <a:pt x="24" y="9"/>
                    </a:cubicBezTo>
                    <a:cubicBezTo>
                      <a:pt x="24" y="9"/>
                      <a:pt x="24" y="8"/>
                      <a:pt x="24" y="7"/>
                    </a:cubicBezTo>
                    <a:cubicBezTo>
                      <a:pt x="24" y="7"/>
                      <a:pt x="23" y="6"/>
                      <a:pt x="23" y="6"/>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grpSp>
      <p:cxnSp>
        <p:nvCxnSpPr>
          <p:cNvPr id="42" name="直接箭头连接符 41"/>
          <p:cNvCxnSpPr>
            <a:cxnSpLocks/>
          </p:cNvCxnSpPr>
          <p:nvPr/>
        </p:nvCxnSpPr>
        <p:spPr>
          <a:xfrm>
            <a:off x="7212956" y="4523957"/>
            <a:ext cx="0" cy="333898"/>
          </a:xfrm>
          <a:prstGeom prst="straightConnector1">
            <a:avLst/>
          </a:prstGeom>
          <a:ln>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2370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5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0-#ppt_w/2"/>
                                          </p:val>
                                        </p:tav>
                                        <p:tav tm="100000">
                                          <p:val>
                                            <p:strVal val="#ppt_x"/>
                                          </p:val>
                                        </p:tav>
                                      </p:tavLst>
                                    </p:anim>
                                    <p:anim calcmode="lin" valueType="num">
                                      <p:cBhvr additive="base">
                                        <p:cTn id="12" dur="500" fill="hold"/>
                                        <p:tgtEl>
                                          <p:spTgt spid="27"/>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50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0-#ppt_w/2"/>
                                          </p:val>
                                        </p:tav>
                                        <p:tav tm="100000">
                                          <p:val>
                                            <p:strVal val="#ppt_x"/>
                                          </p:val>
                                        </p:tav>
                                      </p:tavLst>
                                    </p:anim>
                                    <p:anim calcmode="lin" valueType="num">
                                      <p:cBhvr additive="base">
                                        <p:cTn id="16" dur="500" fill="hold"/>
                                        <p:tgtEl>
                                          <p:spTgt spid="32"/>
                                        </p:tgtEl>
                                        <p:attrNameLst>
                                          <p:attrName>ppt_y</p:attrName>
                                        </p:attrNameLst>
                                      </p:cBhvr>
                                      <p:tavLst>
                                        <p:tav tm="0">
                                          <p:val>
                                            <p:strVal val="#ppt_y"/>
                                          </p:val>
                                        </p:tav>
                                        <p:tav tm="100000">
                                          <p:val>
                                            <p:strVal val="#ppt_y"/>
                                          </p:val>
                                        </p:tav>
                                      </p:tavLst>
                                    </p:anim>
                                  </p:childTnLst>
                                </p:cTn>
                              </p:par>
                              <p:par>
                                <p:cTn id="17" presetID="2" presetClass="entr" presetSubtype="8" decel="100000" fill="hold" nodeType="withEffect">
                                  <p:stCondLst>
                                    <p:cond delay="75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500" fill="hold"/>
                                        <p:tgtEl>
                                          <p:spTgt spid="37"/>
                                        </p:tgtEl>
                                        <p:attrNameLst>
                                          <p:attrName>ppt_x</p:attrName>
                                        </p:attrNameLst>
                                      </p:cBhvr>
                                      <p:tavLst>
                                        <p:tav tm="0">
                                          <p:val>
                                            <p:strVal val="0-#ppt_w/2"/>
                                          </p:val>
                                        </p:tav>
                                        <p:tav tm="100000">
                                          <p:val>
                                            <p:strVal val="#ppt_x"/>
                                          </p:val>
                                        </p:tav>
                                      </p:tavLst>
                                    </p:anim>
                                    <p:anim calcmode="lin" valueType="num">
                                      <p:cBhvr additive="base">
                                        <p:cTn id="20" dur="500" fill="hold"/>
                                        <p:tgtEl>
                                          <p:spTgt spid="37"/>
                                        </p:tgtEl>
                                        <p:attrNameLst>
                                          <p:attrName>ppt_y</p:attrName>
                                        </p:attrNameLst>
                                      </p:cBhvr>
                                      <p:tavLst>
                                        <p:tav tm="0">
                                          <p:val>
                                            <p:strVal val="#ppt_y"/>
                                          </p:val>
                                        </p:tav>
                                        <p:tav tm="100000">
                                          <p:val>
                                            <p:strVal val="#ppt_y"/>
                                          </p:val>
                                        </p:tav>
                                      </p:tavLst>
                                    </p:anim>
                                  </p:childTnLst>
                                </p:cTn>
                              </p:par>
                            </p:childTnLst>
                          </p:cTn>
                        </p:par>
                        <p:par>
                          <p:cTn id="21" fill="hold">
                            <p:stCondLst>
                              <p:cond delay="1250"/>
                            </p:stCondLst>
                            <p:childTnLst>
                              <p:par>
                                <p:cTn id="22" presetID="22" presetClass="entr" presetSubtype="1"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up)">
                                      <p:cBhvr>
                                        <p:cTn id="24" dur="500"/>
                                        <p:tgtEl>
                                          <p:spTgt spid="5"/>
                                        </p:tgtEl>
                                      </p:cBhvr>
                                    </p:animEffect>
                                  </p:childTnLst>
                                </p:cTn>
                              </p:par>
                              <p:par>
                                <p:cTn id="25" presetID="53" presetClass="entr" presetSubtype="16"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par>
                          <p:cTn id="30" fill="hold">
                            <p:stCondLst>
                              <p:cond delay="1750"/>
                            </p:stCondLst>
                            <p:childTnLst>
                              <p:par>
                                <p:cTn id="31" presetID="22" presetClass="entr" presetSubtype="4"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down)">
                                      <p:cBhvr>
                                        <p:cTn id="33" dur="500"/>
                                        <p:tgtEl>
                                          <p:spTgt spid="9"/>
                                        </p:tgtEl>
                                      </p:cBhvr>
                                    </p:animEffect>
                                  </p:childTnLst>
                                </p:cTn>
                              </p:par>
                              <p:par>
                                <p:cTn id="34" presetID="53" presetClass="entr" presetSubtype="16"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ppt_w</p:attrName>
                                        </p:attrNameLst>
                                      </p:cBhvr>
                                      <p:tavLst>
                                        <p:tav tm="0">
                                          <p:val>
                                            <p:fltVal val="0"/>
                                          </p:val>
                                        </p:tav>
                                        <p:tav tm="100000">
                                          <p:val>
                                            <p:strVal val="#ppt_w"/>
                                          </p:val>
                                        </p:tav>
                                      </p:tavLst>
                                    </p:anim>
                                    <p:anim calcmode="lin" valueType="num">
                                      <p:cBhvr>
                                        <p:cTn id="37" dur="500" fill="hold"/>
                                        <p:tgtEl>
                                          <p:spTgt spid="11"/>
                                        </p:tgtEl>
                                        <p:attrNameLst>
                                          <p:attrName>ppt_h</p:attrName>
                                        </p:attrNameLst>
                                      </p:cBhvr>
                                      <p:tavLst>
                                        <p:tav tm="0">
                                          <p:val>
                                            <p:fltVal val="0"/>
                                          </p:val>
                                        </p:tav>
                                        <p:tav tm="100000">
                                          <p:val>
                                            <p:strVal val="#ppt_h"/>
                                          </p:val>
                                        </p:tav>
                                      </p:tavLst>
                                    </p:anim>
                                    <p:animEffect transition="in" filter="fade">
                                      <p:cBhvr>
                                        <p:cTn id="38" dur="500"/>
                                        <p:tgtEl>
                                          <p:spTgt spid="11"/>
                                        </p:tgtEl>
                                      </p:cBhvr>
                                    </p:animEffect>
                                  </p:childTnLst>
                                </p:cTn>
                              </p:par>
                            </p:childTnLst>
                          </p:cTn>
                        </p:par>
                        <p:par>
                          <p:cTn id="39" fill="hold">
                            <p:stCondLst>
                              <p:cond delay="2250"/>
                            </p:stCondLst>
                            <p:childTnLst>
                              <p:par>
                                <p:cTn id="40" presetID="22" presetClass="entr" presetSubtype="1" fill="hold" nodeType="after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wipe(up)">
                                      <p:cBhvr>
                                        <p:cTn id="42" dur="500"/>
                                        <p:tgtEl>
                                          <p:spTgt spid="42"/>
                                        </p:tgtEl>
                                      </p:cBhvr>
                                    </p:animEffect>
                                  </p:childTnLst>
                                </p:cTn>
                              </p:par>
                              <p:par>
                                <p:cTn id="43" presetID="53" presetClass="entr" presetSubtype="16"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p:cTn id="45" dur="500" fill="hold"/>
                                        <p:tgtEl>
                                          <p:spTgt spid="14"/>
                                        </p:tgtEl>
                                        <p:attrNameLst>
                                          <p:attrName>ppt_w</p:attrName>
                                        </p:attrNameLst>
                                      </p:cBhvr>
                                      <p:tavLst>
                                        <p:tav tm="0">
                                          <p:val>
                                            <p:fltVal val="0"/>
                                          </p:val>
                                        </p:tav>
                                        <p:tav tm="100000">
                                          <p:val>
                                            <p:strVal val="#ppt_w"/>
                                          </p:val>
                                        </p:tav>
                                      </p:tavLst>
                                    </p:anim>
                                    <p:anim calcmode="lin" valueType="num">
                                      <p:cBhvr>
                                        <p:cTn id="46" dur="500" fill="hold"/>
                                        <p:tgtEl>
                                          <p:spTgt spid="14"/>
                                        </p:tgtEl>
                                        <p:attrNameLst>
                                          <p:attrName>ppt_h</p:attrName>
                                        </p:attrNameLst>
                                      </p:cBhvr>
                                      <p:tavLst>
                                        <p:tav tm="0">
                                          <p:val>
                                            <p:fltVal val="0"/>
                                          </p:val>
                                        </p:tav>
                                        <p:tav tm="100000">
                                          <p:val>
                                            <p:strVal val="#ppt_h"/>
                                          </p:val>
                                        </p:tav>
                                      </p:tavLst>
                                    </p:anim>
                                    <p:animEffect transition="in" filter="fade">
                                      <p:cBhvr>
                                        <p:cTn id="47" dur="500"/>
                                        <p:tgtEl>
                                          <p:spTgt spid="14"/>
                                        </p:tgtEl>
                                      </p:cBhvr>
                                    </p:animEffect>
                                  </p:childTnLst>
                                </p:cTn>
                              </p:par>
                            </p:childTnLst>
                          </p:cTn>
                        </p:par>
                        <p:par>
                          <p:cTn id="48" fill="hold">
                            <p:stCondLst>
                              <p:cond delay="2750"/>
                            </p:stCondLst>
                            <p:childTnLst>
                              <p:par>
                                <p:cTn id="49" presetID="22" presetClass="entr" presetSubtype="4" fill="hold"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down)">
                                      <p:cBhvr>
                                        <p:cTn id="51" dur="500"/>
                                        <p:tgtEl>
                                          <p:spTgt spid="10"/>
                                        </p:tgtEl>
                                      </p:cBhvr>
                                    </p:animEffect>
                                  </p:childTnLst>
                                </p:cTn>
                              </p:par>
                              <p:par>
                                <p:cTn id="52" presetID="53" presetClass="entr" presetSubtype="16" fill="hold" nodeType="withEffect">
                                  <p:stCondLst>
                                    <p:cond delay="0"/>
                                  </p:stCondLst>
                                  <p:childTnLst>
                                    <p:set>
                                      <p:cBhvr>
                                        <p:cTn id="53" dur="1" fill="hold">
                                          <p:stCondLst>
                                            <p:cond delay="0"/>
                                          </p:stCondLst>
                                        </p:cTn>
                                        <p:tgtEl>
                                          <p:spTgt spid="17"/>
                                        </p:tgtEl>
                                        <p:attrNameLst>
                                          <p:attrName>style.visibility</p:attrName>
                                        </p:attrNameLst>
                                      </p:cBhvr>
                                      <p:to>
                                        <p:strVal val="visible"/>
                                      </p:to>
                                    </p:set>
                                    <p:anim calcmode="lin" valueType="num">
                                      <p:cBhvr>
                                        <p:cTn id="54" dur="500" fill="hold"/>
                                        <p:tgtEl>
                                          <p:spTgt spid="17"/>
                                        </p:tgtEl>
                                        <p:attrNameLst>
                                          <p:attrName>ppt_w</p:attrName>
                                        </p:attrNameLst>
                                      </p:cBhvr>
                                      <p:tavLst>
                                        <p:tav tm="0">
                                          <p:val>
                                            <p:fltVal val="0"/>
                                          </p:val>
                                        </p:tav>
                                        <p:tav tm="100000">
                                          <p:val>
                                            <p:strVal val="#ppt_w"/>
                                          </p:val>
                                        </p:tav>
                                      </p:tavLst>
                                    </p:anim>
                                    <p:anim calcmode="lin" valueType="num">
                                      <p:cBhvr>
                                        <p:cTn id="55" dur="500" fill="hold"/>
                                        <p:tgtEl>
                                          <p:spTgt spid="17"/>
                                        </p:tgtEl>
                                        <p:attrNameLst>
                                          <p:attrName>ppt_h</p:attrName>
                                        </p:attrNameLst>
                                      </p:cBhvr>
                                      <p:tavLst>
                                        <p:tav tm="0">
                                          <p:val>
                                            <p:fltVal val="0"/>
                                          </p:val>
                                        </p:tav>
                                        <p:tav tm="100000">
                                          <p:val>
                                            <p:strVal val="#ppt_h"/>
                                          </p:val>
                                        </p:tav>
                                      </p:tavLst>
                                    </p:anim>
                                    <p:animEffect transition="in" filter="fade">
                                      <p:cBhvr>
                                        <p:cTn id="5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TotalTime>
  <Words>1067</Words>
  <PresentationFormat>自定义</PresentationFormat>
  <Paragraphs>247</Paragraphs>
  <Slides>30</Slides>
  <Notes>23</Notes>
  <HiddenSlides>0</HiddenSlides>
  <MMClips>1</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30</vt:i4>
      </vt:variant>
    </vt:vector>
  </HeadingPairs>
  <TitlesOfParts>
    <vt:vector size="37" baseType="lpstr">
      <vt:lpstr>Arial</vt:lpstr>
      <vt:lpstr>宋体</vt:lpstr>
      <vt:lpstr>Calibri</vt:lpstr>
      <vt:lpstr>微软雅黑</vt:lpstr>
      <vt:lpstr>等线</vt:lpstr>
      <vt:lpstr>等线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2016-11-29T14:31:09Z</dcterms:created>
  <dcterms:modified xsi:type="dcterms:W3CDTF">2018-04-24T03:56:22Z</dcterms:modified>
</cp:coreProperties>
</file>