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7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264" r:id="rId2"/>
    <p:sldId id="292" r:id="rId3"/>
    <p:sldId id="257" r:id="rId4"/>
    <p:sldId id="279" r:id="rId5"/>
    <p:sldId id="339" r:id="rId6"/>
    <p:sldId id="344" r:id="rId7"/>
    <p:sldId id="267" r:id="rId8"/>
    <p:sldId id="325" r:id="rId9"/>
    <p:sldId id="303" r:id="rId10"/>
    <p:sldId id="320" r:id="rId11"/>
    <p:sldId id="345" r:id="rId12"/>
    <p:sldId id="323" r:id="rId13"/>
    <p:sldId id="341" r:id="rId14"/>
    <p:sldId id="329" r:id="rId15"/>
    <p:sldId id="340" r:id="rId16"/>
    <p:sldId id="342" r:id="rId17"/>
    <p:sldId id="304" r:id="rId18"/>
    <p:sldId id="314" r:id="rId19"/>
    <p:sldId id="275" r:id="rId20"/>
    <p:sldId id="316" r:id="rId21"/>
    <p:sldId id="294" r:id="rId22"/>
    <p:sldId id="305" r:id="rId23"/>
    <p:sldId id="331" r:id="rId24"/>
    <p:sldId id="343" r:id="rId25"/>
    <p:sldId id="337" r:id="rId26"/>
    <p:sldId id="334" r:id="rId27"/>
    <p:sldId id="338" r:id="rId28"/>
    <p:sldId id="336" r:id="rId29"/>
    <p:sldId id="307" r:id="rId30"/>
    <p:sldId id="335" r:id="rId31"/>
    <p:sldId id="300" r:id="rId32"/>
  </p:sldIdLst>
  <p:sldSz cx="12192000" cy="6858000"/>
  <p:notesSz cx="6858000" cy="9144000"/>
  <p:embeddedFontLst>
    <p:embeddedFont>
      <p:font typeface="Algerian" panose="04020705040A02060702" pitchFamily="82" charset="0"/>
      <p:regular r:id="rId34"/>
    </p:embeddedFont>
    <p:embeddedFont>
      <p:font typeface="Arial Black" panose="020B0A04020102020204" pitchFamily="34" charset="0"/>
      <p:bold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张海山锐线体简" panose="02000000000000000000" pitchFamily="2" charset="-122"/>
      <p:regular r:id="rId40"/>
    </p:embeddedFont>
    <p:embeddedFont>
      <p:font typeface="经典行楷繁" panose="02010609000101010101" pitchFamily="49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微软雅黑 Light" panose="02010600030101010101" charset="-122"/>
      <p:regular r:id="rId46"/>
    </p:embeddedFont>
    <p:embeddedFont>
      <p:font typeface="方正兰亭细黑_GBK" panose="02000000000000000000" pitchFamily="2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119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pos="461" userDrawn="1">
          <p15:clr>
            <a:srgbClr val="A4A3A4"/>
          </p15:clr>
        </p15:guide>
        <p15:guide id="8" pos="7219" userDrawn="1">
          <p15:clr>
            <a:srgbClr val="A4A3A4"/>
          </p15:clr>
        </p15:guide>
        <p15:guide id="9" pos="2933" userDrawn="1">
          <p15:clr>
            <a:srgbClr val="A4A3A4"/>
          </p15:clr>
        </p15:guide>
        <p15:guide id="10" pos="4747" userDrawn="1">
          <p15:clr>
            <a:srgbClr val="A4A3A4"/>
          </p15:clr>
        </p15:guide>
        <p15:guide id="11" pos="2252" userDrawn="1">
          <p15:clr>
            <a:srgbClr val="A4A3A4"/>
          </p15:clr>
        </p15:guide>
        <p15:guide id="12" pos="54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5562"/>
    <a:srgbClr val="5E5E63"/>
    <a:srgbClr val="1A3C69"/>
    <a:srgbClr val="81C09D"/>
    <a:srgbClr val="A6A4A8"/>
    <a:srgbClr val="76BFD3"/>
    <a:srgbClr val="F68A23"/>
    <a:srgbClr val="8A40AF"/>
    <a:srgbClr val="3F1E3B"/>
    <a:srgbClr val="351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56" autoAdjust="0"/>
    <p:restoredTop sz="96429" autoAdjust="0"/>
  </p:normalViewPr>
  <p:slideViewPr>
    <p:cSldViewPr snapToGrid="0" showGuides="1">
      <p:cViewPr varScale="1">
        <p:scale>
          <a:sx n="107" d="100"/>
          <a:sy n="107" d="100"/>
        </p:scale>
        <p:origin x="90" y="78"/>
      </p:cViewPr>
      <p:guideLst>
        <p:guide orient="horz" pos="2160"/>
        <p:guide pos="3840"/>
        <p:guide pos="211"/>
        <p:guide pos="7469"/>
        <p:guide orient="horz" pos="119"/>
        <p:guide orient="horz" pos="3974"/>
        <p:guide pos="461"/>
        <p:guide pos="7219"/>
        <p:guide pos="2933"/>
        <p:guide pos="4747"/>
        <p:guide pos="2252"/>
        <p:guide pos="54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3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3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Relationship Id="rId4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5400" cap="flat" cmpd="sng" algn="ctr">
              <a:noFill/>
              <a:miter lim="800000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2C-49F9-A740-A93DFEB047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25400" cap="flat" cmpd="sng" algn="ctr">
              <a:noFill/>
              <a:miter lim="800000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2C-49F9-A740-A93DFEB047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35"/>
        <c:axId val="351399720"/>
        <c:axId val="969867120"/>
      </c:barChart>
      <c:catAx>
        <c:axId val="351399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9867120"/>
        <c:crosses val="autoZero"/>
        <c:auto val="1"/>
        <c:lblAlgn val="ctr"/>
        <c:lblOffset val="100"/>
        <c:noMultiLvlLbl val="0"/>
      </c:catAx>
      <c:valAx>
        <c:axId val="969867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399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FD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75-455B-9AD4-A5D2CE1B9BC3}"/>
              </c:ext>
            </c:extLst>
          </c:dPt>
          <c:dPt>
            <c:idx val="1"/>
            <c:bubble3D val="0"/>
            <c:spPr>
              <a:solidFill>
                <a:srgbClr val="81C09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75-455B-9AD4-A5D2CE1B9BC3}"/>
              </c:ext>
            </c:extLst>
          </c:dPt>
          <c:dPt>
            <c:idx val="2"/>
            <c:bubble3D val="0"/>
            <c:spPr>
              <a:solidFill>
                <a:srgbClr val="E4673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75-455B-9AD4-A5D2CE1B9BC3}"/>
              </c:ext>
            </c:extLst>
          </c:dPt>
          <c:dPt>
            <c:idx val="3"/>
            <c:bubble3D val="0"/>
            <c:spPr>
              <a:solidFill>
                <a:srgbClr val="EC997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875-455B-9AD4-A5D2CE1B9BC3}"/>
              </c:ext>
            </c:extLst>
          </c:dPt>
          <c:dPt>
            <c:idx val="4"/>
            <c:bubble3D val="0"/>
            <c:spPr>
              <a:solidFill>
                <a:srgbClr val="F68A2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875-455B-9AD4-A5D2CE1B9BC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/>
                      <a:t>65%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875-455B-9AD4-A5D2CE1B9B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875-455B-9AD4-A5D2CE1B9BC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2000" b="0"/>
                      <a:t>55%</a:t>
                    </a:r>
                    <a:endParaRPr lang="en-US" altLang="zh-CN" sz="2000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875-455B-9AD4-A5D2CE1B9B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875-455B-9AD4-A5D2CE1B9BC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875-455B-9AD4-A5D2CE1B9BC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875-455B-9AD4-A5D2CE1B9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alpha val="93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5F-464F-8AFA-B54D08AEBE8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alpha val="8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B5F-464F-8AFA-B54D08AEBE8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alpha val="79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5F-464F-8AFA-B54D08AEBE8F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alpha val="72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B5F-464F-8AFA-B54D08AEBE8F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alpha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B5F-464F-8AFA-B54D08AEBE8F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alpha val="5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B5F-464F-8AFA-B54D08AEBE8F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alpha val="51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B5F-464F-8AFA-B54D08AEBE8F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alpha val="44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EB5F-464F-8AFA-B54D08AEBE8F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alpha val="37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B5F-464F-8AFA-B54D08AEBE8F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alpha val="3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EB5F-464F-8AFA-B54D08AEBE8F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alpha val="23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EB5F-464F-8AFA-B54D08AEBE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3.2</c:v>
                </c:pt>
                <c:pt idx="5">
                  <c:v>3</c:v>
                </c:pt>
                <c:pt idx="6">
                  <c:v>4</c:v>
                </c:pt>
                <c:pt idx="7">
                  <c:v>4.0999999999999996</c:v>
                </c:pt>
                <c:pt idx="8">
                  <c:v>4.2</c:v>
                </c:pt>
                <c:pt idx="9">
                  <c:v>3.5</c:v>
                </c:pt>
                <c:pt idx="10">
                  <c:v>5</c:v>
                </c:pt>
                <c:pt idx="11">
                  <c:v>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B5F-464F-8AFA-B54D08AEB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-27"/>
        <c:axId val="487683056"/>
        <c:axId val="487683448"/>
      </c:barChart>
      <c:catAx>
        <c:axId val="487683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7683448"/>
        <c:crosses val="autoZero"/>
        <c:auto val="1"/>
        <c:lblAlgn val="ctr"/>
        <c:lblOffset val="100"/>
        <c:noMultiLvlLbl val="0"/>
      </c:catAx>
      <c:valAx>
        <c:axId val="487683448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48768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34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0D-4B1C-B35B-6E4DA55A046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0D-4B1C-B35B-6E4DA55A046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40D-4B1C-B35B-6E4DA55A04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34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63-4F20-9C73-E8C5B237F5D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63-4F20-9C73-E8C5B237F5D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163-4F20-9C73-E8C5B237F5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6BFD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1-6F0E-4985-9C7F-01C6670D133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6F0E-4985-9C7F-01C6670D133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6F0E-4985-9C7F-01C6670D133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6F0E-4985-9C7F-01C6670D133F}"/>
              </c:ext>
            </c:extLst>
          </c:dPt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F0E-4985-9C7F-01C6670D13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6F0E-4985-9C7F-01C6670D13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F0E-4985-9C7F-01C6670D13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3"/>
        <c:overlap val="100"/>
        <c:axId val="487685016"/>
        <c:axId val="487685408"/>
      </c:barChart>
      <c:catAx>
        <c:axId val="4876850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7685408"/>
        <c:crosses val="autoZero"/>
        <c:auto val="1"/>
        <c:lblAlgn val="ctr"/>
        <c:lblOffset val="100"/>
        <c:noMultiLvlLbl val="0"/>
      </c:catAx>
      <c:valAx>
        <c:axId val="487685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87685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bg1">
                  <a:alpha val="50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36C-4303-8421-0E44D4AF43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chemeClr val="bg1">
                  <a:alpha val="50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4.3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36C-4303-8421-0E44D4AF43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solidFill>
                <a:schemeClr val="bg1">
                  <a:alpha val="50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2.5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D36C-4303-8421-0E44D4AF4397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64282952"/>
        <c:axId val="964283344"/>
      </c:lineChart>
      <c:catAx>
        <c:axId val="964282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964283344"/>
        <c:crosses val="autoZero"/>
        <c:auto val="1"/>
        <c:lblAlgn val="ctr"/>
        <c:lblOffset val="100"/>
        <c:noMultiLvlLbl val="0"/>
      </c:catAx>
      <c:valAx>
        <c:axId val="96428334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964282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Agency FB" panose="020B0503020202020204" pitchFamily="34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35000"/>
          <a:lumOff val="65000"/>
        </a:schemeClr>
      </a:solidFill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/>
    <cs:fontRef idx="minor">
      <a:schemeClr val="dk1"/>
    </cs:fontRef>
    <cs:spPr>
      <a:noFill/>
      <a:ln w="25400" cap="flat" cmpd="sng" algn="ctr">
        <a:solidFill>
          <a:schemeClr val="phClr"/>
        </a:solidFill>
        <a:miter lim="800000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flat" cmpd="sng" algn="ctr">
        <a:solidFill>
          <a:schemeClr val="phClr"/>
        </a:solidFill>
        <a:miter lim="800000"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1"/>
    <cs:effectRef idx="0"/>
    <cs:fontRef idx="minor">
      <a:schemeClr val="tx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3EC23-A0FF-458F-A493-E9543A37FFD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C0120-174E-497B-BB86-D3E349170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75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101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86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50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68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26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30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873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39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29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25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49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579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46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881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577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01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260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00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399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2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894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85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717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42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70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36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68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860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50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3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C0120-174E-497B-BB86-D3E349170D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06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58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99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5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02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1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6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29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03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FD30F-3433-4B22-90AD-23D0AE227F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19346-7C65-456F-A1F2-6E3168ACC38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39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72" r:id="rId9"/>
    <p:sldLayoutId id="2147483673" r:id="rId10"/>
    <p:sldLayoutId id="2147483674" r:id="rId11"/>
    <p:sldLayoutId id="2147483675" r:id="rId12"/>
  </p:sldLayoutIdLst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26.png"/><Relationship Id="rId3" Type="http://schemas.openxmlformats.org/officeDocument/2006/relationships/image" Target="../media/image36.png"/><Relationship Id="rId7" Type="http://schemas.openxmlformats.org/officeDocument/2006/relationships/image" Target="../media/image38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jpg"/><Relationship Id="rId4" Type="http://schemas.microsoft.com/office/2007/relationships/hdphoto" Target="../media/hdphoto2.wdp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28.png"/><Relationship Id="rId4" Type="http://schemas.openxmlformats.org/officeDocument/2006/relationships/image" Target="../media/image45.jpg"/><Relationship Id="rId9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chart" Target="../charts/chart3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3.jpe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2831" y="5900093"/>
            <a:ext cx="1957881" cy="1883672"/>
            <a:chOff x="10760308" y="6666276"/>
            <a:chExt cx="1673064" cy="1609650"/>
          </a:xfrm>
        </p:grpSpPr>
        <p:sp>
          <p:nvSpPr>
            <p:cNvPr id="86" name="椭圆 85"/>
            <p:cNvSpPr/>
            <p:nvPr/>
          </p:nvSpPr>
          <p:spPr>
            <a:xfrm>
              <a:off x="11122397" y="6964952"/>
              <a:ext cx="1041558" cy="1041556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0852978" y="6695532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1915421" y="6666276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0760308" y="712875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-1672600" y="2416482"/>
            <a:ext cx="2812815" cy="2938453"/>
            <a:chOff x="6177368" y="1948110"/>
            <a:chExt cx="1510357" cy="1577820"/>
          </a:xfrm>
        </p:grpSpPr>
        <p:sp>
          <p:nvSpPr>
            <p:cNvPr id="123" name="椭圆 122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942289" y="235856"/>
            <a:ext cx="3440973" cy="3273708"/>
            <a:chOff x="4411886" y="514688"/>
            <a:chExt cx="1749504" cy="1664461"/>
          </a:xfrm>
        </p:grpSpPr>
        <p:sp>
          <p:nvSpPr>
            <p:cNvPr id="156" name="椭圆 155"/>
            <p:cNvSpPr/>
            <p:nvPr/>
          </p:nvSpPr>
          <p:spPr>
            <a:xfrm>
              <a:off x="4728340" y="812024"/>
              <a:ext cx="1041556" cy="104155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0" name="椭圆 169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4464736" y="2500600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5347029" y="171537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5350096" y="258648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495420" y="1657097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7106423" y="2384043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7386160" y="211956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7846343" y="292774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107151" y="3130443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5113350" y="3476432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4219913" y="3472041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4581292" y="4477259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826839" y="463798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6029602" y="5241626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7269603" y="479257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5229011" y="503550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7196600" y="2978128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2" name="直接连接符 191"/>
          <p:cNvCxnSpPr/>
          <p:nvPr/>
        </p:nvCxnSpPr>
        <p:spPr>
          <a:xfrm flipH="1">
            <a:off x="5401421" y="1825007"/>
            <a:ext cx="7771" cy="78522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 flipV="1">
            <a:off x="4561819" y="1805660"/>
            <a:ext cx="811482" cy="70606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>
            <a:endCxn id="178" idx="2"/>
          </p:cNvCxnSpPr>
          <p:nvPr/>
        </p:nvCxnSpPr>
        <p:spPr>
          <a:xfrm>
            <a:off x="4576817" y="2572960"/>
            <a:ext cx="773277" cy="7180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 flipV="1">
            <a:off x="5445930" y="1761878"/>
            <a:ext cx="1051971" cy="86057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>
            <a:endCxn id="177" idx="6"/>
          </p:cNvCxnSpPr>
          <p:nvPr/>
        </p:nvCxnSpPr>
        <p:spPr>
          <a:xfrm flipH="1">
            <a:off x="5463584" y="1715375"/>
            <a:ext cx="1031835" cy="5827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>
            <a:stCxn id="183" idx="7"/>
          </p:cNvCxnSpPr>
          <p:nvPr/>
        </p:nvCxnSpPr>
        <p:spPr>
          <a:xfrm flipV="1">
            <a:off x="6206637" y="2472371"/>
            <a:ext cx="874233" cy="67514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>
            <a:endCxn id="180" idx="1"/>
          </p:cNvCxnSpPr>
          <p:nvPr/>
        </p:nvCxnSpPr>
        <p:spPr>
          <a:xfrm>
            <a:off x="6594733" y="1749472"/>
            <a:ext cx="528758" cy="65164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>
            <a:endCxn id="182" idx="1"/>
          </p:cNvCxnSpPr>
          <p:nvPr/>
        </p:nvCxnSpPr>
        <p:spPr>
          <a:xfrm>
            <a:off x="7456320" y="2185900"/>
            <a:ext cx="407092" cy="75891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>
            <a:endCxn id="185" idx="4"/>
          </p:cNvCxnSpPr>
          <p:nvPr/>
        </p:nvCxnSpPr>
        <p:spPr>
          <a:xfrm flipH="1" flipV="1">
            <a:off x="4278191" y="3588597"/>
            <a:ext cx="332018" cy="88866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 flipH="1" flipV="1">
            <a:off x="7003247" y="3846229"/>
            <a:ext cx="291652" cy="963705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椭圆 201"/>
          <p:cNvSpPr/>
          <p:nvPr/>
        </p:nvSpPr>
        <p:spPr>
          <a:xfrm>
            <a:off x="5935440" y="3888896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6934419" y="3772339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4" name="直接连接符 203"/>
          <p:cNvCxnSpPr/>
          <p:nvPr/>
        </p:nvCxnSpPr>
        <p:spPr>
          <a:xfrm flipH="1" flipV="1">
            <a:off x="6543388" y="4477260"/>
            <a:ext cx="726215" cy="35798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椭圆 204"/>
          <p:cNvSpPr/>
          <p:nvPr/>
        </p:nvSpPr>
        <p:spPr>
          <a:xfrm>
            <a:off x="6427414" y="4418980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6" name="直接连接符 205"/>
          <p:cNvCxnSpPr/>
          <p:nvPr/>
        </p:nvCxnSpPr>
        <p:spPr>
          <a:xfrm flipV="1">
            <a:off x="6110073" y="4514468"/>
            <a:ext cx="366364" cy="73040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flipH="1" flipV="1">
            <a:off x="5888185" y="4748406"/>
            <a:ext cx="189190" cy="49899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190" idx="1"/>
            <a:endCxn id="186" idx="5"/>
          </p:cNvCxnSpPr>
          <p:nvPr/>
        </p:nvCxnSpPr>
        <p:spPr>
          <a:xfrm flipH="1" flipV="1">
            <a:off x="4680780" y="4576746"/>
            <a:ext cx="565301" cy="47582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187" idx="2"/>
            <a:endCxn id="186" idx="6"/>
          </p:cNvCxnSpPr>
          <p:nvPr/>
        </p:nvCxnSpPr>
        <p:spPr>
          <a:xfrm flipH="1" flipV="1">
            <a:off x="4697849" y="4535537"/>
            <a:ext cx="1128990" cy="16072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190" idx="7"/>
            <a:endCxn id="187" idx="3"/>
          </p:cNvCxnSpPr>
          <p:nvPr/>
        </p:nvCxnSpPr>
        <p:spPr>
          <a:xfrm flipV="1">
            <a:off x="5328498" y="4737471"/>
            <a:ext cx="515410" cy="31510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endCxn id="205" idx="2"/>
          </p:cNvCxnSpPr>
          <p:nvPr/>
        </p:nvCxnSpPr>
        <p:spPr>
          <a:xfrm flipV="1">
            <a:off x="5942812" y="4477258"/>
            <a:ext cx="484602" cy="20580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 flipH="1">
            <a:off x="6141799" y="4882318"/>
            <a:ext cx="1113081" cy="38910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 flipV="1">
            <a:off x="4667701" y="3594732"/>
            <a:ext cx="484601" cy="88122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697849" y="3976114"/>
            <a:ext cx="1254661" cy="54715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endCxn id="183" idx="6"/>
          </p:cNvCxnSpPr>
          <p:nvPr/>
        </p:nvCxnSpPr>
        <p:spPr>
          <a:xfrm flipV="1">
            <a:off x="5214535" y="3188720"/>
            <a:ext cx="1009172" cy="3208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 flipV="1">
            <a:off x="5180831" y="2706002"/>
            <a:ext cx="201672" cy="77043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03" idx="2"/>
            <a:endCxn id="183" idx="5"/>
          </p:cNvCxnSpPr>
          <p:nvPr/>
        </p:nvCxnSpPr>
        <p:spPr>
          <a:xfrm flipH="1" flipV="1">
            <a:off x="6206637" y="3229930"/>
            <a:ext cx="727781" cy="60068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 flipH="1">
            <a:off x="7057882" y="3021456"/>
            <a:ext cx="788298" cy="77717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endCxn id="191" idx="6"/>
          </p:cNvCxnSpPr>
          <p:nvPr/>
        </p:nvCxnSpPr>
        <p:spPr>
          <a:xfrm flipH="1">
            <a:off x="7313157" y="2973861"/>
            <a:ext cx="528420" cy="62545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 flipH="1">
            <a:off x="7024704" y="3103808"/>
            <a:ext cx="220446" cy="67639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/>
          <p:nvPr/>
        </p:nvCxnSpPr>
        <p:spPr>
          <a:xfrm flipV="1">
            <a:off x="6206475" y="2482240"/>
            <a:ext cx="874395" cy="64820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endCxn id="183" idx="4"/>
          </p:cNvCxnSpPr>
          <p:nvPr/>
        </p:nvCxnSpPr>
        <p:spPr>
          <a:xfrm flipV="1">
            <a:off x="5993720" y="3247000"/>
            <a:ext cx="171710" cy="63103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endCxn id="178" idx="5"/>
          </p:cNvCxnSpPr>
          <p:nvPr/>
        </p:nvCxnSpPr>
        <p:spPr>
          <a:xfrm flipH="1" flipV="1">
            <a:off x="5449583" y="2685970"/>
            <a:ext cx="661232" cy="47361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 flipV="1">
            <a:off x="5878400" y="4016318"/>
            <a:ext cx="104044" cy="6234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endCxn id="180" idx="5"/>
          </p:cNvCxnSpPr>
          <p:nvPr/>
        </p:nvCxnSpPr>
        <p:spPr>
          <a:xfrm flipH="1" flipV="1">
            <a:off x="7205910" y="2483530"/>
            <a:ext cx="635506" cy="45506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 flipH="1" flipV="1">
            <a:off x="7172720" y="2517670"/>
            <a:ext cx="82160" cy="44338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 flipV="1">
            <a:off x="7181372" y="2194512"/>
            <a:ext cx="197319" cy="18206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椭圆 231"/>
          <p:cNvSpPr/>
          <p:nvPr/>
        </p:nvSpPr>
        <p:spPr>
          <a:xfrm>
            <a:off x="7743907" y="387452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3" name="直接连接符 232"/>
          <p:cNvCxnSpPr>
            <a:stCxn id="232" idx="0"/>
          </p:cNvCxnSpPr>
          <p:nvPr/>
        </p:nvCxnSpPr>
        <p:spPr>
          <a:xfrm flipV="1">
            <a:off x="7802184" y="2968103"/>
            <a:ext cx="102433" cy="90642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组合 233"/>
          <p:cNvGrpSpPr/>
          <p:nvPr/>
        </p:nvGrpSpPr>
        <p:grpSpPr>
          <a:xfrm>
            <a:off x="3952230" y="3297582"/>
            <a:ext cx="4372106" cy="756704"/>
            <a:chOff x="1111104" y="3736454"/>
            <a:chExt cx="2400017" cy="465276"/>
          </a:xfrm>
        </p:grpSpPr>
        <p:sp>
          <p:nvSpPr>
            <p:cNvPr id="235" name="圆角矩形 234"/>
            <p:cNvSpPr/>
            <p:nvPr/>
          </p:nvSpPr>
          <p:spPr>
            <a:xfrm>
              <a:off x="1162170" y="3736454"/>
              <a:ext cx="2272379" cy="465276"/>
            </a:xfrm>
            <a:prstGeom prst="roundRect">
              <a:avLst>
                <a:gd name="adj" fmla="val 1391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1111104" y="3774733"/>
              <a:ext cx="2400017" cy="397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dirty="0">
                  <a:gradFill>
                    <a:gsLst>
                      <a:gs pos="13000">
                        <a:srgbClr val="47213C"/>
                      </a:gs>
                      <a:gs pos="72000">
                        <a:srgbClr val="29173A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科技汇报</a:t>
              </a:r>
              <a:r>
                <a:rPr lang="en-US" altLang="zh-CN" sz="3600" dirty="0">
                  <a:gradFill>
                    <a:gsLst>
                      <a:gs pos="13000">
                        <a:srgbClr val="47213C"/>
                      </a:gs>
                      <a:gs pos="72000">
                        <a:srgbClr val="29173A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PPT</a:t>
              </a:r>
              <a:r>
                <a:rPr lang="zh-CN" altLang="en-US" sz="3600" dirty="0">
                  <a:gradFill>
                    <a:gsLst>
                      <a:gs pos="13000">
                        <a:srgbClr val="47213C"/>
                      </a:gs>
                      <a:gs pos="72000">
                        <a:srgbClr val="29173A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模板</a:t>
              </a:r>
            </a:p>
          </p:txBody>
        </p:sp>
      </p:grpSp>
      <p:sp>
        <p:nvSpPr>
          <p:cNvPr id="169" name="椭圆 168"/>
          <p:cNvSpPr/>
          <p:nvPr/>
        </p:nvSpPr>
        <p:spPr>
          <a:xfrm>
            <a:off x="3390198" y="723198"/>
            <a:ext cx="5411604" cy="5411604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643868" y="528540"/>
            <a:ext cx="616958" cy="61695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466172" y="3723668"/>
            <a:ext cx="616958" cy="616958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761733" y="5606362"/>
            <a:ext cx="616958" cy="61695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418807" y="1686963"/>
            <a:ext cx="616958" cy="616958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3902172" y="5092045"/>
            <a:ext cx="616958" cy="616958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69255" y="5037809"/>
            <a:ext cx="469089" cy="409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2639" y="1322338"/>
            <a:ext cx="509721" cy="451315"/>
          </a:xfrm>
          <a:prstGeom prst="rect">
            <a:avLst/>
          </a:prstGeom>
        </p:spPr>
      </p:pic>
      <p:pic>
        <p:nvPicPr>
          <p:cNvPr id="92" name="背景音乐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50072" y="0"/>
            <a:ext cx="609600" cy="60960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C197F267-94C3-4E41-8BC1-EDDDC7681437}"/>
              </a:ext>
            </a:extLst>
          </p:cNvPr>
          <p:cNvSpPr txBox="1"/>
          <p:nvPr/>
        </p:nvSpPr>
        <p:spPr>
          <a:xfrm>
            <a:off x="4773040" y="1882975"/>
            <a:ext cx="2645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张海山锐线体简" panose="02000000000000000000" pitchFamily="2" charset="-122"/>
                <a:cs typeface="Times New Roman" panose="02020603050405020304" pitchFamily="18" charset="0"/>
              </a:rPr>
              <a:t>2018</a:t>
            </a:r>
            <a:endParaRPr lang="zh-CN" altLang="en-US" sz="9600" b="1" dirty="0">
              <a:solidFill>
                <a:prstClr val="white"/>
              </a:solidFill>
              <a:latin typeface="Times New Roman" panose="02020603050405020304" pitchFamily="18" charset="0"/>
              <a:ea typeface="张海山锐线体简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BB2281BB-853D-4315-BEA1-A1CC752A233B}"/>
              </a:ext>
            </a:extLst>
          </p:cNvPr>
          <p:cNvSpPr txBox="1"/>
          <p:nvPr/>
        </p:nvSpPr>
        <p:spPr>
          <a:xfrm>
            <a:off x="4773040" y="4127950"/>
            <a:ext cx="2645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张海山锐线体简" panose="02000000000000000000" pitchFamily="2" charset="-122"/>
                <a:cs typeface="Times New Roman" panose="02020603050405020304" pitchFamily="18" charset="0"/>
              </a:rPr>
              <a:t>大侠素材铺有限公司</a:t>
            </a:r>
            <a:endParaRPr lang="zh-CN" altLang="en-US" sz="1600" b="1" dirty="0">
              <a:solidFill>
                <a:prstClr val="white"/>
              </a:solidFill>
              <a:latin typeface="Times New Roman" panose="02020603050405020304" pitchFamily="18" charset="0"/>
              <a:ea typeface="张海山锐线体简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6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3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36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3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3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3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4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0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4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4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5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1" dur="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3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9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4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7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6" presetClass="entr" presetSubtype="21" fill="hold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0" dur="25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2" dur="3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1" presetClass="path" presetSubtype="0" accel="50000" decel="5000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Motion origin="layout" path="M -0.00104 -0.00092 C 0.0612 -0.18634 0.19896 -0.24514 0.30469 -0.13102 C 0.41055 -0.01805 0.4457 0.22408 0.38372 0.41042 C 0.32083 0.59422 0.18372 0.65301 0.0776 0.54051 C -0.02839 0.42662 -0.06367 0.18403 -0.00104 -0.00092 Z " pathEditMode="relative" rAng="18060000" ptsTypes="AAAAA">
                                          <p:cBhvr>
                                            <p:cTn id="199" dur="3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19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fill="hold" grpId="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1" dur="2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53" presetClass="entr" presetSubtype="16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13 -7.40741E-7 C 0.11576 0.06667 0.17865 0.2912 0.14024 0.50046 C 0.10209 0.71019 -0.02291 0.8257 -0.1388 0.75926 C -0.25442 0.69236 -0.31719 0.46782 -0.2789 0.2581 C -0.24062 0.04884 -0.11588 -0.0669 -0.00013 -7.40741E-7 Z " pathEditMode="relative" rAng="1080000" ptsTypes="AAAAA">
                                          <p:cBhvr>
                                            <p:cTn id="208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37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104 0.01667 C -0.11211 0.09468 -0.24102 -0.00949 -0.2849 -0.21528 C -0.3293 -0.42037 -0.27318 -0.64977 -0.15951 -0.7287 C -0.04662 -0.80556 0.08203 -0.70116 0.12669 -0.49583 C 0.1707 -0.29028 0.11471 -0.06065 0.00104 0.01667 Z " pathEditMode="relative" rAng="9540000" ptsTypes="AAAAA">
                                          <p:cBhvr>
                                            <p:cTn id="217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21" y="-3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9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1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0.00046 C -0.02487 0.21111 -0.14414 0.34607 -0.26523 0.3 C -0.38633 0.2544 -0.46406 0.04584 -0.43906 -0.16666 C -0.4138 -0.37731 -0.29453 -0.51203 -0.17331 -0.46666 C -0.05234 -0.4206 0.02552 -0.21203 -1.45833E-6 -0.00046 Z " pathEditMode="relative" rAng="6120000" ptsTypes="AAAAA">
                                          <p:cBhvr>
                                            <p:cTn id="226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940" y="-8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8" presetClass="emph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8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path" presetSubtype="0" accel="50000" de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013 -0.00046 C -0.08633 -0.15278 -0.08515 -0.4044 0.00274 -0.55949 C 0.09011 -0.71481 0.23073 -0.71713 0.31745 -0.56481 C 0.403 -0.41227 0.40157 -0.16111 0.31433 -0.00532 C 0.2267 0.14977 0.08581 0.15255 -0.00013 -0.00046 Z " pathEditMode="relative" rAng="13500000" ptsTypes="AAAAA">
                                          <p:cBhvr>
                                            <p:cTn id="235" dur="2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72" y="-2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7" dur="2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8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4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8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4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0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6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8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6" presetID="6" presetClass="emph" presetSubtype="0" autoRev="1" fill="hold" nodeType="withEffect" p14:presetBounceEnd="36000">
                                      <p:stCondLst>
                                        <p:cond delay="6500"/>
                                      </p:stCondLst>
                                      <p:childTnLst>
                                        <p:animScale p14:bounceEnd="36000">
                                          <p:cBhvr>
                                            <p:cTn id="26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utoRev="1" fill="hold" nodeType="withEffect" p14:presetBounceEnd="36000">
                                      <p:stCondLst>
                                        <p:cond delay="6500"/>
                                      </p:stCondLst>
                                      <p:childTnLst>
                                        <p:animScale p14:bounceEnd="36000">
                                          <p:cBhvr>
                                            <p:cTn id="269" dur="2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55" presetClass="entr" presetSubtype="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6" dur="1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</p:childTnLst>
            </p:cTn>
          </p:par>
        </p:tnLst>
        <p:bldLst>
          <p:bldP spid="100" grpId="0" animBg="1"/>
          <p:bldP spid="170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202" grpId="0" animBg="1"/>
          <p:bldP spid="203" grpId="0" animBg="1"/>
          <p:bldP spid="205" grpId="0" animBg="1"/>
          <p:bldP spid="232" grpId="0" animBg="1"/>
          <p:bldP spid="169" grpId="0" animBg="1"/>
          <p:bldP spid="169" grpId="1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237" grpId="0" animBg="1"/>
          <p:bldP spid="237" grpId="1" animBg="1"/>
          <p:bldP spid="237" grpId="2" animBg="1"/>
          <p:bldP spid="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6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3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36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3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3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3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4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0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4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4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5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1" dur="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3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9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4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7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6" presetClass="entr" presetSubtype="21" fill="hold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0" dur="25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92" dur="3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1" presetClass="path" presetSubtype="0" accel="50000" decel="5000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Motion origin="layout" path="M -0.00104 -0.00092 C 0.0612 -0.18634 0.19896 -0.24514 0.30469 -0.13102 C 0.41055 -0.01805 0.4457 0.22408 0.38372 0.41042 C 0.32083 0.59422 0.18372 0.65301 0.0776 0.54051 C -0.02839 0.42662 -0.06367 0.18403 -0.00104 -0.00092 Z " pathEditMode="relative" rAng="18060000" ptsTypes="AAAAA">
                                          <p:cBhvr>
                                            <p:cTn id="199" dur="3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19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fill="hold" grpId="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1" dur="2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53" presetClass="entr" presetSubtype="16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13 -7.40741E-7 C 0.11576 0.06667 0.17865 0.2912 0.14024 0.50046 C 0.10209 0.71019 -0.02291 0.8257 -0.1388 0.75926 C -0.25442 0.69236 -0.31719 0.46782 -0.2789 0.2581 C -0.24062 0.04884 -0.11588 -0.0669 -0.00013 -7.40741E-7 Z " pathEditMode="relative" rAng="1080000" ptsTypes="AAAAA">
                                          <p:cBhvr>
                                            <p:cTn id="208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37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104 0.01667 C -0.11211 0.09468 -0.24102 -0.00949 -0.2849 -0.21528 C -0.3293 -0.42037 -0.27318 -0.64977 -0.15951 -0.7287 C -0.04662 -0.80556 0.08203 -0.70116 0.12669 -0.49583 C 0.1707 -0.29028 0.11471 -0.06065 0.00104 0.01667 Z " pathEditMode="relative" rAng="9540000" ptsTypes="AAAAA">
                                          <p:cBhvr>
                                            <p:cTn id="217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21" y="-3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9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1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0.00046 C -0.02487 0.21111 -0.14414 0.34607 -0.26523 0.3 C -0.38633 0.2544 -0.46406 0.04584 -0.43906 -0.16666 C -0.4138 -0.37731 -0.29453 -0.51203 -0.17331 -0.46666 C -0.05234 -0.4206 0.02552 -0.21203 -1.45833E-6 -0.00046 Z " pathEditMode="relative" rAng="6120000" ptsTypes="AAAAA">
                                          <p:cBhvr>
                                            <p:cTn id="226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940" y="-8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8" presetClass="emph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8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path" presetSubtype="0" accel="50000" de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013 -0.00046 C -0.08633 -0.15278 -0.08515 -0.4044 0.00274 -0.55949 C 0.09011 -0.71481 0.23073 -0.71713 0.31745 -0.56481 C 0.403 -0.41227 0.40157 -0.16111 0.31433 -0.00532 C 0.2267 0.14977 0.08581 0.15255 -0.00013 -0.00046 Z " pathEditMode="relative" rAng="13500000" ptsTypes="AAAAA">
                                          <p:cBhvr>
                                            <p:cTn id="235" dur="2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72" y="-2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7" dur="2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8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2" presetID="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4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8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4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0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6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8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6" presetID="6" presetClass="emph" presetSubtype="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26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269" dur="2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55" presetClass="entr" presetSubtype="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9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2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6" dur="1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</p:childTnLst>
            </p:cTn>
          </p:par>
        </p:tnLst>
        <p:bldLst>
          <p:bldP spid="100" grpId="0" animBg="1"/>
          <p:bldP spid="170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202" grpId="0" animBg="1"/>
          <p:bldP spid="203" grpId="0" animBg="1"/>
          <p:bldP spid="205" grpId="0" animBg="1"/>
          <p:bldP spid="232" grpId="0" animBg="1"/>
          <p:bldP spid="169" grpId="0" animBg="1"/>
          <p:bldP spid="169" grpId="1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237" grpId="0" animBg="1"/>
          <p:bldP spid="237" grpId="1" animBg="1"/>
          <p:bldP spid="237" grpId="2" animBg="1"/>
          <p:bldP spid="9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91" name="组合 190"/>
          <p:cNvGrpSpPr/>
          <p:nvPr/>
        </p:nvGrpSpPr>
        <p:grpSpPr>
          <a:xfrm rot="18000000">
            <a:off x="1111161" y="1353402"/>
            <a:ext cx="2035920" cy="2035920"/>
            <a:chOff x="3246664" y="1107657"/>
            <a:chExt cx="2468336" cy="2468336"/>
          </a:xfrm>
        </p:grpSpPr>
        <p:sp>
          <p:nvSpPr>
            <p:cNvPr id="192" name="空心弧 191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空心弧 192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 rot="1800000">
            <a:off x="1339093" y="1581334"/>
            <a:ext cx="1580056" cy="1580056"/>
            <a:chOff x="3246664" y="1107657"/>
            <a:chExt cx="2468336" cy="2468336"/>
          </a:xfrm>
        </p:grpSpPr>
        <p:sp>
          <p:nvSpPr>
            <p:cNvPr id="197" name="空心弧 196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空心弧 197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 rot="18000000">
            <a:off x="5074248" y="1353403"/>
            <a:ext cx="2035920" cy="2035920"/>
            <a:chOff x="3246664" y="1107657"/>
            <a:chExt cx="2468336" cy="2468336"/>
          </a:xfrm>
        </p:grpSpPr>
        <p:sp>
          <p:nvSpPr>
            <p:cNvPr id="200" name="空心弧 199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空心弧 200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 rot="1800000">
            <a:off x="5302180" y="1581335"/>
            <a:ext cx="1580056" cy="1580056"/>
            <a:chOff x="3246664" y="1107657"/>
            <a:chExt cx="2468336" cy="2468336"/>
          </a:xfrm>
        </p:grpSpPr>
        <p:sp>
          <p:nvSpPr>
            <p:cNvPr id="204" name="空心弧 203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空心弧 207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 rot="18000000">
            <a:off x="9058727" y="1353401"/>
            <a:ext cx="2035920" cy="2035920"/>
            <a:chOff x="3246664" y="1107657"/>
            <a:chExt cx="2468336" cy="2468336"/>
          </a:xfrm>
        </p:grpSpPr>
        <p:sp>
          <p:nvSpPr>
            <p:cNvPr id="210" name="空心弧 209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空心弧 210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 rot="1800000">
            <a:off x="9337459" y="1581333"/>
            <a:ext cx="1580056" cy="1580056"/>
            <a:chOff x="3246664" y="1107657"/>
            <a:chExt cx="2468336" cy="2468336"/>
          </a:xfrm>
        </p:grpSpPr>
        <p:sp>
          <p:nvSpPr>
            <p:cNvPr id="213" name="空心弧 212"/>
            <p:cNvSpPr/>
            <p:nvPr/>
          </p:nvSpPr>
          <p:spPr>
            <a:xfrm rot="10800000">
              <a:off x="3246664" y="1107657"/>
              <a:ext cx="2468336" cy="2468336"/>
            </a:xfrm>
            <a:prstGeom prst="blockArc">
              <a:avLst>
                <a:gd name="adj1" fmla="val 8499557"/>
                <a:gd name="adj2" fmla="val 18375636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空心弧 213"/>
            <p:cNvSpPr/>
            <p:nvPr/>
          </p:nvSpPr>
          <p:spPr>
            <a:xfrm>
              <a:off x="3246664" y="1107657"/>
              <a:ext cx="2468336" cy="2468336"/>
            </a:xfrm>
            <a:prstGeom prst="blockArc">
              <a:avLst>
                <a:gd name="adj1" fmla="val 7964333"/>
                <a:gd name="adj2" fmla="val 18958571"/>
                <a:gd name="adj3" fmla="val 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5" name="矩形 214"/>
          <p:cNvSpPr/>
          <p:nvPr/>
        </p:nvSpPr>
        <p:spPr>
          <a:xfrm>
            <a:off x="618651" y="3752333"/>
            <a:ext cx="302093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216" name="矩形 215"/>
          <p:cNvSpPr/>
          <p:nvPr/>
        </p:nvSpPr>
        <p:spPr>
          <a:xfrm>
            <a:off x="1124563" y="3407379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68A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226" name="矩形 225"/>
          <p:cNvSpPr/>
          <p:nvPr/>
        </p:nvSpPr>
        <p:spPr>
          <a:xfrm>
            <a:off x="4585533" y="3752333"/>
            <a:ext cx="302093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227" name="矩形 226"/>
          <p:cNvSpPr/>
          <p:nvPr/>
        </p:nvSpPr>
        <p:spPr>
          <a:xfrm>
            <a:off x="5091445" y="3407379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A6A4A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228" name="矩形 227"/>
          <p:cNvSpPr/>
          <p:nvPr/>
        </p:nvSpPr>
        <p:spPr>
          <a:xfrm>
            <a:off x="8603001" y="3752333"/>
            <a:ext cx="302093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229" name="矩形 228"/>
          <p:cNvSpPr/>
          <p:nvPr/>
        </p:nvSpPr>
        <p:spPr>
          <a:xfrm>
            <a:off x="9108913" y="3407379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81C09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230" name="组合 229"/>
          <p:cNvGrpSpPr/>
          <p:nvPr/>
        </p:nvGrpSpPr>
        <p:grpSpPr>
          <a:xfrm>
            <a:off x="5948461" y="5022994"/>
            <a:ext cx="5886057" cy="1347079"/>
            <a:chOff x="3378566" y="2949708"/>
            <a:chExt cx="6051997" cy="1385055"/>
          </a:xfrm>
        </p:grpSpPr>
        <p:grpSp>
          <p:nvGrpSpPr>
            <p:cNvPr id="231" name="组合 230"/>
            <p:cNvGrpSpPr/>
            <p:nvPr/>
          </p:nvGrpSpPr>
          <p:grpSpPr>
            <a:xfrm>
              <a:off x="3378566" y="3708158"/>
              <a:ext cx="517843" cy="540249"/>
              <a:chOff x="11782424" y="6248399"/>
              <a:chExt cx="495301" cy="516732"/>
            </a:xfrm>
          </p:grpSpPr>
          <p:sp>
            <p:nvSpPr>
              <p:cNvPr id="250" name="任意多边形 249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1" name="任意多边形 250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2" name="组合 231"/>
            <p:cNvGrpSpPr/>
            <p:nvPr/>
          </p:nvGrpSpPr>
          <p:grpSpPr>
            <a:xfrm>
              <a:off x="4872715" y="3748245"/>
              <a:ext cx="257765" cy="346119"/>
              <a:chOff x="11348845" y="5974356"/>
              <a:chExt cx="273062" cy="366662"/>
            </a:xfrm>
          </p:grpSpPr>
          <p:sp>
            <p:nvSpPr>
              <p:cNvPr id="248" name="任意多边形 247"/>
              <p:cNvSpPr/>
              <p:nvPr/>
            </p:nvSpPr>
            <p:spPr>
              <a:xfrm>
                <a:off x="11393307" y="5975258"/>
                <a:ext cx="228600" cy="365760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65760">
                    <a:moveTo>
                      <a:pt x="205740" y="0"/>
                    </a:moveTo>
                    <a:lnTo>
                      <a:pt x="228600" y="365760"/>
                    </a:lnTo>
                    <a:lnTo>
                      <a:pt x="0" y="320040"/>
                    </a:lnTo>
                    <a:lnTo>
                      <a:pt x="20574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9" name="任意多边形 248"/>
              <p:cNvSpPr/>
              <p:nvPr/>
            </p:nvSpPr>
            <p:spPr>
              <a:xfrm>
                <a:off x="11348845" y="5974356"/>
                <a:ext cx="252889" cy="322371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889" h="322371">
                    <a:moveTo>
                      <a:pt x="0" y="130492"/>
                    </a:moveTo>
                    <a:lnTo>
                      <a:pt x="252889" y="0"/>
                    </a:lnTo>
                    <a:lnTo>
                      <a:pt x="44968" y="322371"/>
                    </a:lnTo>
                    <a:lnTo>
                      <a:pt x="0" y="130492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 rot="10800000">
              <a:off x="4290150" y="3553683"/>
              <a:ext cx="249530" cy="260327"/>
              <a:chOff x="11782424" y="6248399"/>
              <a:chExt cx="495301" cy="516732"/>
            </a:xfrm>
          </p:grpSpPr>
          <p:sp>
            <p:nvSpPr>
              <p:cNvPr id="246" name="任意多边形 245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7" name="任意多边形 246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9053760" y="2949708"/>
              <a:ext cx="376803" cy="401514"/>
              <a:chOff x="11485559" y="6049345"/>
              <a:chExt cx="390790" cy="416419"/>
            </a:xfrm>
          </p:grpSpPr>
          <p:sp>
            <p:nvSpPr>
              <p:cNvPr id="244" name="任意多边形 243"/>
              <p:cNvSpPr/>
              <p:nvPr/>
            </p:nvSpPr>
            <p:spPr>
              <a:xfrm>
                <a:off x="11504557" y="6052339"/>
                <a:ext cx="371792" cy="413425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  <a:gd name="connsiteX0" fmla="*/ 273008 w 295868"/>
                  <a:gd name="connsiteY0" fmla="*/ 0 h 780833"/>
                  <a:gd name="connsiteX1" fmla="*/ 295868 w 295868"/>
                  <a:gd name="connsiteY1" fmla="*/ 365760 h 780833"/>
                  <a:gd name="connsiteX2" fmla="*/ 0 w 295868"/>
                  <a:gd name="connsiteY2" fmla="*/ 780833 h 780833"/>
                  <a:gd name="connsiteX3" fmla="*/ 273008 w 295868"/>
                  <a:gd name="connsiteY3" fmla="*/ 0 h 780833"/>
                  <a:gd name="connsiteX0" fmla="*/ 0 w 611457"/>
                  <a:gd name="connsiteY0" fmla="*/ 0 h 679930"/>
                  <a:gd name="connsiteX1" fmla="*/ 611457 w 611457"/>
                  <a:gd name="connsiteY1" fmla="*/ 264857 h 679930"/>
                  <a:gd name="connsiteX2" fmla="*/ 315589 w 611457"/>
                  <a:gd name="connsiteY2" fmla="*/ 679930 h 679930"/>
                  <a:gd name="connsiteX3" fmla="*/ 0 w 611457"/>
                  <a:gd name="connsiteY3" fmla="*/ 0 h 679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457" h="679930">
                    <a:moveTo>
                      <a:pt x="0" y="0"/>
                    </a:moveTo>
                    <a:lnTo>
                      <a:pt x="611457" y="264857"/>
                    </a:lnTo>
                    <a:lnTo>
                      <a:pt x="315589" y="679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5" name="任意多边形 244"/>
              <p:cNvSpPr/>
              <p:nvPr/>
            </p:nvSpPr>
            <p:spPr>
              <a:xfrm>
                <a:off x="11485559" y="6049345"/>
                <a:ext cx="207312" cy="414844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  <a:gd name="connsiteX0" fmla="*/ 0 w 44968"/>
                  <a:gd name="connsiteY0" fmla="*/ 537468 h 729347"/>
                  <a:gd name="connsiteX1" fmla="*/ 17450 w 44968"/>
                  <a:gd name="connsiteY1" fmla="*/ 0 h 729347"/>
                  <a:gd name="connsiteX2" fmla="*/ 44968 w 44968"/>
                  <a:gd name="connsiteY2" fmla="*/ 729347 h 729347"/>
                  <a:gd name="connsiteX3" fmla="*/ 0 w 44968"/>
                  <a:gd name="connsiteY3" fmla="*/ 537468 h 729347"/>
                  <a:gd name="connsiteX0" fmla="*/ 0 w 340948"/>
                  <a:gd name="connsiteY0" fmla="*/ 537468 h 682259"/>
                  <a:gd name="connsiteX1" fmla="*/ 17450 w 340948"/>
                  <a:gd name="connsiteY1" fmla="*/ 0 h 682259"/>
                  <a:gd name="connsiteX2" fmla="*/ 340948 w 340948"/>
                  <a:gd name="connsiteY2" fmla="*/ 682259 h 682259"/>
                  <a:gd name="connsiteX3" fmla="*/ 0 w 340948"/>
                  <a:gd name="connsiteY3" fmla="*/ 537468 h 68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48" h="682259">
                    <a:moveTo>
                      <a:pt x="0" y="537468"/>
                    </a:moveTo>
                    <a:lnTo>
                      <a:pt x="17450" y="0"/>
                    </a:lnTo>
                    <a:lnTo>
                      <a:pt x="340948" y="682259"/>
                    </a:lnTo>
                    <a:lnTo>
                      <a:pt x="0" y="537468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35" name="图片 2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3649" y="3544230"/>
              <a:ext cx="243861" cy="243861"/>
            </a:xfrm>
            <a:prstGeom prst="rect">
              <a:avLst/>
            </a:prstGeom>
          </p:spPr>
        </p:pic>
        <p:pic>
          <p:nvPicPr>
            <p:cNvPr id="236" name="图片 2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7594" y="3847041"/>
              <a:ext cx="451143" cy="487722"/>
            </a:xfrm>
            <a:prstGeom prst="rect">
              <a:avLst/>
            </a:prstGeom>
          </p:spPr>
        </p:pic>
        <p:pic>
          <p:nvPicPr>
            <p:cNvPr id="237" name="图片 2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5807" y="3435939"/>
              <a:ext cx="609653" cy="658425"/>
            </a:xfrm>
            <a:prstGeom prst="rect">
              <a:avLst/>
            </a:prstGeom>
          </p:spPr>
        </p:pic>
        <p:pic>
          <p:nvPicPr>
            <p:cNvPr id="238" name="图片 2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03799" y="3379222"/>
              <a:ext cx="249958" cy="256054"/>
            </a:xfrm>
            <a:prstGeom prst="rect">
              <a:avLst/>
            </a:prstGeom>
          </p:spPr>
        </p:pic>
        <p:pic>
          <p:nvPicPr>
            <p:cNvPr id="239" name="图片 2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000000">
              <a:off x="8636590" y="3445715"/>
              <a:ext cx="249958" cy="25605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240" name="图片 2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4780" y="3708158"/>
              <a:ext cx="243861" cy="243861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241" name="组合 240"/>
            <p:cNvGrpSpPr/>
            <p:nvPr/>
          </p:nvGrpSpPr>
          <p:grpSpPr>
            <a:xfrm rot="4500000">
              <a:off x="5495390" y="3798177"/>
              <a:ext cx="379647" cy="467548"/>
              <a:chOff x="2388393" y="5258676"/>
              <a:chExt cx="453582" cy="483168"/>
            </a:xfrm>
          </p:grpSpPr>
          <p:sp>
            <p:nvSpPr>
              <p:cNvPr id="242" name="任意多边形 241"/>
              <p:cNvSpPr/>
              <p:nvPr/>
            </p:nvSpPr>
            <p:spPr>
              <a:xfrm>
                <a:off x="2388393" y="5258676"/>
                <a:ext cx="369093" cy="481013"/>
              </a:xfrm>
              <a:custGeom>
                <a:avLst/>
                <a:gdLst>
                  <a:gd name="connsiteX0" fmla="*/ 369093 w 369093"/>
                  <a:gd name="connsiteY0" fmla="*/ 481013 h 481013"/>
                  <a:gd name="connsiteX1" fmla="*/ 0 w 369093"/>
                  <a:gd name="connsiteY1" fmla="*/ 266700 h 481013"/>
                  <a:gd name="connsiteX2" fmla="*/ 297656 w 369093"/>
                  <a:gd name="connsiteY2" fmla="*/ 0 h 481013"/>
                  <a:gd name="connsiteX3" fmla="*/ 369093 w 369093"/>
                  <a:gd name="connsiteY3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093" h="481013">
                    <a:moveTo>
                      <a:pt x="369093" y="481013"/>
                    </a:moveTo>
                    <a:lnTo>
                      <a:pt x="0" y="266700"/>
                    </a:lnTo>
                    <a:lnTo>
                      <a:pt x="297656" y="0"/>
                    </a:lnTo>
                    <a:lnTo>
                      <a:pt x="369093" y="481013"/>
                    </a:lnTo>
                    <a:close/>
                  </a:path>
                </a:pathLst>
              </a:custGeom>
              <a:solidFill>
                <a:srgbClr val="CCA4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任意多边形 242"/>
              <p:cNvSpPr/>
              <p:nvPr/>
            </p:nvSpPr>
            <p:spPr>
              <a:xfrm>
                <a:off x="2687194" y="5265594"/>
                <a:ext cx="154781" cy="476250"/>
              </a:xfrm>
              <a:custGeom>
                <a:avLst/>
                <a:gdLst>
                  <a:gd name="connsiteX0" fmla="*/ 73818 w 128587"/>
                  <a:gd name="connsiteY0" fmla="*/ 476250 h 476250"/>
                  <a:gd name="connsiteX1" fmla="*/ 0 w 128587"/>
                  <a:gd name="connsiteY1" fmla="*/ 0 h 476250"/>
                  <a:gd name="connsiteX2" fmla="*/ 128587 w 128587"/>
                  <a:gd name="connsiteY2" fmla="*/ 342900 h 476250"/>
                  <a:gd name="connsiteX3" fmla="*/ 73818 w 128587"/>
                  <a:gd name="connsiteY3" fmla="*/ 476250 h 476250"/>
                  <a:gd name="connsiteX0" fmla="*/ 73818 w 154781"/>
                  <a:gd name="connsiteY0" fmla="*/ 476250 h 476250"/>
                  <a:gd name="connsiteX1" fmla="*/ 0 w 154781"/>
                  <a:gd name="connsiteY1" fmla="*/ 0 h 476250"/>
                  <a:gd name="connsiteX2" fmla="*/ 154781 w 154781"/>
                  <a:gd name="connsiteY2" fmla="*/ 297656 h 476250"/>
                  <a:gd name="connsiteX3" fmla="*/ 73818 w 154781"/>
                  <a:gd name="connsiteY3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781" h="476250">
                    <a:moveTo>
                      <a:pt x="73818" y="476250"/>
                    </a:moveTo>
                    <a:lnTo>
                      <a:pt x="0" y="0"/>
                    </a:lnTo>
                    <a:lnTo>
                      <a:pt x="154781" y="297656"/>
                    </a:lnTo>
                    <a:lnTo>
                      <a:pt x="73818" y="476250"/>
                    </a:lnTo>
                    <a:close/>
                  </a:path>
                </a:pathLst>
              </a:custGeom>
              <a:solidFill>
                <a:srgbClr val="9C55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-228835" y="5149954"/>
            <a:ext cx="4054722" cy="4070968"/>
            <a:chOff x="4219914" y="1600200"/>
            <a:chExt cx="3742986" cy="3757983"/>
          </a:xfrm>
        </p:grpSpPr>
        <p:sp>
          <p:nvSpPr>
            <p:cNvPr id="254" name="椭圆 253"/>
            <p:cNvSpPr/>
            <p:nvPr/>
          </p:nvSpPr>
          <p:spPr>
            <a:xfrm>
              <a:off x="4267200" y="1600200"/>
              <a:ext cx="3657600" cy="3657600"/>
            </a:xfrm>
            <a:prstGeom prst="ellipse">
              <a:avLst/>
            </a:prstGeom>
            <a:gradFill>
              <a:gsLst>
                <a:gs pos="13000">
                  <a:srgbClr val="724659"/>
                </a:gs>
                <a:gs pos="72000">
                  <a:srgbClr val="27163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55" name="组合 254"/>
            <p:cNvGrpSpPr/>
            <p:nvPr/>
          </p:nvGrpSpPr>
          <p:grpSpPr>
            <a:xfrm>
              <a:off x="4219914" y="1657097"/>
              <a:ext cx="3742986" cy="3701086"/>
              <a:chOff x="-4682605" y="-539032"/>
              <a:chExt cx="3874430" cy="3831059"/>
            </a:xfrm>
          </p:grpSpPr>
          <p:sp>
            <p:nvSpPr>
              <p:cNvPr id="256" name="椭圆 255"/>
              <p:cNvSpPr/>
              <p:nvPr/>
            </p:nvSpPr>
            <p:spPr>
              <a:xfrm>
                <a:off x="-4429185" y="3340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-3515909" y="-47870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-3512734" y="4229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-2327189" y="-53903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-1694729" y="21344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-1405169" y="-60325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-928825" y="7762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-2729093" y="98605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-3757793" y="134419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-4682605" y="1339648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-4308535" y="238016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-3019248" y="25465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-2809364" y="317137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-1525819" y="270655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-3638070" y="295801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-1601384" y="828390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72" name="直接连接符 271"/>
              <p:cNvCxnSpPr/>
              <p:nvPr/>
            </p:nvCxnSpPr>
            <p:spPr>
              <a:xfrm flipH="1">
                <a:off x="-3459606" y="-365226"/>
                <a:ext cx="8044" cy="81280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/>
              <p:nvPr/>
            </p:nvCxnSpPr>
            <p:spPr>
              <a:xfrm flipV="1">
                <a:off x="-4328692" y="-385252"/>
                <a:ext cx="839978" cy="7308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>
                <a:endCxn id="258" idx="2"/>
              </p:cNvCxnSpPr>
              <p:nvPr/>
            </p:nvCxnSpPr>
            <p:spPr>
              <a:xfrm>
                <a:off x="-4313167" y="408994"/>
                <a:ext cx="800433" cy="7432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/>
              <p:cNvCxnSpPr/>
              <p:nvPr/>
            </p:nvCxnSpPr>
            <p:spPr>
              <a:xfrm flipV="1">
                <a:off x="-3413533" y="-430571"/>
                <a:ext cx="1088914" cy="89079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/>
              <p:cNvCxnSpPr>
                <a:endCxn id="257" idx="6"/>
              </p:cNvCxnSpPr>
              <p:nvPr/>
            </p:nvCxnSpPr>
            <p:spPr>
              <a:xfrm flipH="1">
                <a:off x="-3395259" y="-478707"/>
                <a:ext cx="1068070" cy="603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/>
              <p:cNvCxnSpPr>
                <a:stCxn id="263" idx="7"/>
              </p:cNvCxnSpPr>
              <p:nvPr/>
            </p:nvCxnSpPr>
            <p:spPr>
              <a:xfrm flipV="1">
                <a:off x="-2626112" y="304872"/>
                <a:ext cx="904934" cy="6988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/>
              <p:cNvCxnSpPr>
                <a:endCxn id="260" idx="1"/>
              </p:cNvCxnSpPr>
              <p:nvPr/>
            </p:nvCxnSpPr>
            <p:spPr>
              <a:xfrm>
                <a:off x="-2224387" y="-443413"/>
                <a:ext cx="547327" cy="6745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/>
              <p:cNvCxnSpPr>
                <a:endCxn id="262" idx="1"/>
              </p:cNvCxnSpPr>
              <p:nvPr/>
            </p:nvCxnSpPr>
            <p:spPr>
              <a:xfrm>
                <a:off x="-1332544" y="8341"/>
                <a:ext cx="421388" cy="78556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>
                <a:endCxn id="265" idx="4"/>
              </p:cNvCxnSpPr>
              <p:nvPr/>
            </p:nvCxnSpPr>
            <p:spPr>
              <a:xfrm flipH="1" flipV="1">
                <a:off x="-4622280" y="1460298"/>
                <a:ext cx="343678" cy="9198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/>
              <p:cNvCxnSpPr/>
              <p:nvPr/>
            </p:nvCxnSpPr>
            <p:spPr>
              <a:xfrm flipH="1" flipV="1">
                <a:off x="-1801527" y="1726977"/>
                <a:ext cx="301894" cy="99754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椭圆 281"/>
              <p:cNvSpPr/>
              <p:nvPr/>
            </p:nvSpPr>
            <p:spPr>
              <a:xfrm>
                <a:off x="-2906833" y="17711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-1872773" y="165049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4" name="直接连接符 283"/>
              <p:cNvCxnSpPr/>
              <p:nvPr/>
            </p:nvCxnSpPr>
            <p:spPr>
              <a:xfrm flipH="1" flipV="1">
                <a:off x="-2277536" y="2380168"/>
                <a:ext cx="751717" cy="3705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5" name="椭圆 284"/>
              <p:cNvSpPr/>
              <p:nvPr/>
            </p:nvSpPr>
            <p:spPr>
              <a:xfrm>
                <a:off x="-2397582" y="23198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6" name="直接连接符 285"/>
              <p:cNvCxnSpPr/>
              <p:nvPr/>
            </p:nvCxnSpPr>
            <p:spPr>
              <a:xfrm flipV="1">
                <a:off x="-2726067" y="2418683"/>
                <a:ext cx="379230" cy="7560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/>
              <p:cNvCxnSpPr/>
              <p:nvPr/>
            </p:nvCxnSpPr>
            <p:spPr>
              <a:xfrm flipH="1" flipV="1">
                <a:off x="-2955748" y="2660837"/>
                <a:ext cx="195834" cy="51651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>
                <a:stCxn id="270" idx="1"/>
                <a:endCxn id="266" idx="5"/>
              </p:cNvCxnSpPr>
              <p:nvPr/>
            </p:nvCxnSpPr>
            <p:spPr>
              <a:xfrm flipH="1" flipV="1">
                <a:off x="-4205554" y="2483148"/>
                <a:ext cx="585153" cy="49253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/>
              <p:cNvCxnSpPr>
                <a:stCxn id="267" idx="2"/>
                <a:endCxn id="266" idx="6"/>
              </p:cNvCxnSpPr>
              <p:nvPr/>
            </p:nvCxnSpPr>
            <p:spPr>
              <a:xfrm flipH="1" flipV="1">
                <a:off x="-4187885" y="2440492"/>
                <a:ext cx="1168637" cy="16637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>
                <a:stCxn id="270" idx="7"/>
                <a:endCxn id="267" idx="3"/>
              </p:cNvCxnSpPr>
              <p:nvPr/>
            </p:nvCxnSpPr>
            <p:spPr>
              <a:xfrm flipV="1">
                <a:off x="-3535089" y="2649518"/>
                <a:ext cx="533510" cy="32616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/>
              <p:cNvCxnSpPr>
                <a:endCxn id="285" idx="2"/>
              </p:cNvCxnSpPr>
              <p:nvPr/>
            </p:nvCxnSpPr>
            <p:spPr>
              <a:xfrm flipV="1">
                <a:off x="-2899202" y="2380167"/>
                <a:ext cx="501620" cy="2130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 flipH="1">
                <a:off x="-2693227" y="2799451"/>
                <a:ext cx="1152169" cy="40277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/>
              <p:cNvCxnSpPr/>
              <p:nvPr/>
            </p:nvCxnSpPr>
            <p:spPr>
              <a:xfrm flipV="1">
                <a:off x="-4219092" y="1466648"/>
                <a:ext cx="501619" cy="9121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/>
              <p:cNvCxnSpPr/>
              <p:nvPr/>
            </p:nvCxnSpPr>
            <p:spPr>
              <a:xfrm flipV="1">
                <a:off x="-4187885" y="1861423"/>
                <a:ext cx="1298721" cy="5663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/>
              <p:cNvCxnSpPr>
                <a:endCxn id="263" idx="6"/>
              </p:cNvCxnSpPr>
              <p:nvPr/>
            </p:nvCxnSpPr>
            <p:spPr>
              <a:xfrm flipV="1">
                <a:off x="-3653054" y="1046379"/>
                <a:ext cx="1044611" cy="33211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 flipV="1">
                <a:off x="-3687942" y="546708"/>
                <a:ext cx="208754" cy="79748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/>
              <p:cNvCxnSpPr>
                <a:stCxn id="283" idx="2"/>
                <a:endCxn id="263" idx="5"/>
              </p:cNvCxnSpPr>
              <p:nvPr/>
            </p:nvCxnSpPr>
            <p:spPr>
              <a:xfrm flipH="1" flipV="1">
                <a:off x="-2626112" y="1089035"/>
                <a:ext cx="753339" cy="62178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/>
              <p:cNvCxnSpPr/>
              <p:nvPr/>
            </p:nvCxnSpPr>
            <p:spPr>
              <a:xfrm flipH="1">
                <a:off x="-1744975" y="873240"/>
                <a:ext cx="815981" cy="80447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/>
              <p:cNvCxnSpPr>
                <a:endCxn id="271" idx="6"/>
              </p:cNvCxnSpPr>
              <p:nvPr/>
            </p:nvCxnSpPr>
            <p:spPr>
              <a:xfrm flipH="1">
                <a:off x="-1480734" y="823974"/>
                <a:ext cx="546977" cy="6474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/>
              <p:cNvCxnSpPr/>
              <p:nvPr/>
            </p:nvCxnSpPr>
            <p:spPr>
              <a:xfrm flipH="1">
                <a:off x="-1779318" y="958484"/>
                <a:ext cx="228189" cy="7001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/>
              <p:cNvCxnSpPr/>
              <p:nvPr/>
            </p:nvCxnSpPr>
            <p:spPr>
              <a:xfrm flipV="1">
                <a:off x="-2626281" y="315088"/>
                <a:ext cx="905103" cy="67096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/>
              <p:cNvCxnSpPr>
                <a:endCxn id="263" idx="4"/>
              </p:cNvCxnSpPr>
              <p:nvPr/>
            </p:nvCxnSpPr>
            <p:spPr>
              <a:xfrm flipV="1">
                <a:off x="-2846508" y="1106704"/>
                <a:ext cx="177740" cy="65319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/>
              <p:cNvCxnSpPr>
                <a:endCxn id="258" idx="5"/>
              </p:cNvCxnSpPr>
              <p:nvPr/>
            </p:nvCxnSpPr>
            <p:spPr>
              <a:xfrm flipH="1" flipV="1">
                <a:off x="-3409753" y="525974"/>
                <a:ext cx="684453" cy="49024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/>
              <p:cNvCxnSpPr/>
              <p:nvPr/>
            </p:nvCxnSpPr>
            <p:spPr>
              <a:xfrm flipV="1">
                <a:off x="-2965877" y="1903039"/>
                <a:ext cx="107698" cy="6453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/>
              <p:cNvCxnSpPr>
                <a:endCxn id="260" idx="5"/>
              </p:cNvCxnSpPr>
              <p:nvPr/>
            </p:nvCxnSpPr>
            <p:spPr>
              <a:xfrm flipH="1" flipV="1">
                <a:off x="-1591748" y="316424"/>
                <a:ext cx="657823" cy="47104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/>
              <p:cNvCxnSpPr/>
              <p:nvPr/>
            </p:nvCxnSpPr>
            <p:spPr>
              <a:xfrm flipH="1" flipV="1">
                <a:off x="-1626104" y="351762"/>
                <a:ext cx="85045" cy="45895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/>
              <p:cNvCxnSpPr/>
              <p:nvPr/>
            </p:nvCxnSpPr>
            <p:spPr>
              <a:xfrm flipV="1">
                <a:off x="-1617148" y="17256"/>
                <a:ext cx="204248" cy="1884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8" name="椭圆 307"/>
              <p:cNvSpPr/>
              <p:nvPr/>
            </p:nvSpPr>
            <p:spPr>
              <a:xfrm>
                <a:off x="-1034855" y="1756266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09" name="直接连接符 308"/>
              <p:cNvCxnSpPr>
                <a:stCxn id="308" idx="0"/>
              </p:cNvCxnSpPr>
              <p:nvPr/>
            </p:nvCxnSpPr>
            <p:spPr>
              <a:xfrm flipV="1">
                <a:off x="-974530" y="818013"/>
                <a:ext cx="106030" cy="93825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8" name="组合 167"/>
          <p:cNvGrpSpPr/>
          <p:nvPr/>
        </p:nvGrpSpPr>
        <p:grpSpPr>
          <a:xfrm>
            <a:off x="1279192" y="1567889"/>
            <a:ext cx="1646205" cy="1609650"/>
            <a:chOff x="4366268" y="513345"/>
            <a:chExt cx="1646205" cy="1609650"/>
          </a:xfrm>
        </p:grpSpPr>
        <p:grpSp>
          <p:nvGrpSpPr>
            <p:cNvPr id="169" name="组合 168"/>
            <p:cNvGrpSpPr/>
            <p:nvPr/>
          </p:nvGrpSpPr>
          <p:grpSpPr>
            <a:xfrm>
              <a:off x="4714110" y="826535"/>
              <a:ext cx="1041558" cy="1041556"/>
              <a:chOff x="9558220" y="1575529"/>
              <a:chExt cx="1151433" cy="1151433"/>
            </a:xfrm>
          </p:grpSpPr>
          <p:sp>
            <p:nvSpPr>
              <p:cNvPr id="173" name="椭圆 172"/>
              <p:cNvSpPr/>
              <p:nvPr/>
            </p:nvSpPr>
            <p:spPr>
              <a:xfrm>
                <a:off x="9558220" y="1575529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4" name="组合 173"/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175" name="Freeform 21"/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6" name="Freeform 22"/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7" name="Freeform 23"/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8" name="Freeform 24"/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Freeform 25"/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0" name="Freeform 26"/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1" name="Freeform 27"/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2" name="Freeform 28"/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3" name="Freeform 29"/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" name="Freeform 30"/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70" name="椭圆 169"/>
            <p:cNvSpPr/>
            <p:nvPr/>
          </p:nvSpPr>
          <p:spPr>
            <a:xfrm>
              <a:off x="4432079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>
              <a:off x="5521381" y="51334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>
              <a:off x="4366268" y="975821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9248409" y="1589304"/>
            <a:ext cx="1748869" cy="1671331"/>
            <a:chOff x="6728145" y="421853"/>
            <a:chExt cx="1637140" cy="1564556"/>
          </a:xfrm>
        </p:grpSpPr>
        <p:grpSp>
          <p:nvGrpSpPr>
            <p:cNvPr id="186" name="组合 185"/>
            <p:cNvGrpSpPr/>
            <p:nvPr/>
          </p:nvGrpSpPr>
          <p:grpSpPr>
            <a:xfrm>
              <a:off x="7086085" y="696123"/>
              <a:ext cx="918476" cy="918476"/>
              <a:chOff x="11420825" y="3349406"/>
              <a:chExt cx="918476" cy="918476"/>
            </a:xfrm>
          </p:grpSpPr>
          <p:sp>
            <p:nvSpPr>
              <p:cNvPr id="194" name="椭圆 193"/>
              <p:cNvSpPr/>
              <p:nvPr/>
            </p:nvSpPr>
            <p:spPr>
              <a:xfrm>
                <a:off x="11420825" y="3349406"/>
                <a:ext cx="918476" cy="918476"/>
              </a:xfrm>
              <a:prstGeom prst="ellipse">
                <a:avLst/>
              </a:prstGeom>
              <a:gradFill>
                <a:gsLst>
                  <a:gs pos="13000">
                    <a:srgbClr val="81C09D"/>
                  </a:gs>
                  <a:gs pos="72000">
                    <a:srgbClr val="27825F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5" name="组合 194"/>
              <p:cNvGrpSpPr/>
              <p:nvPr/>
            </p:nvGrpSpPr>
            <p:grpSpPr>
              <a:xfrm>
                <a:off x="11702380" y="3670880"/>
                <a:ext cx="355366" cy="253832"/>
                <a:chOff x="5419725" y="669925"/>
                <a:chExt cx="866776" cy="619126"/>
              </a:xfrm>
            </p:grpSpPr>
            <p:sp>
              <p:nvSpPr>
                <p:cNvPr id="203" name="Freeform 15"/>
                <p:cNvSpPr>
                  <a:spLocks/>
                </p:cNvSpPr>
                <p:nvPr/>
              </p:nvSpPr>
              <p:spPr bwMode="auto">
                <a:xfrm>
                  <a:off x="5441950" y="1008063"/>
                  <a:ext cx="825500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5" name="Freeform 16"/>
                <p:cNvSpPr>
                  <a:spLocks/>
                </p:cNvSpPr>
                <p:nvPr/>
              </p:nvSpPr>
              <p:spPr bwMode="auto">
                <a:xfrm>
                  <a:off x="5441950" y="669925"/>
                  <a:ext cx="825500" cy="371475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6" name="Freeform 17"/>
                <p:cNvSpPr>
                  <a:spLocks/>
                </p:cNvSpPr>
                <p:nvPr/>
              </p:nvSpPr>
              <p:spPr bwMode="auto">
                <a:xfrm>
                  <a:off x="5419725" y="723900"/>
                  <a:ext cx="300038" cy="512763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7" name="Freeform 18"/>
                <p:cNvSpPr>
                  <a:spLocks/>
                </p:cNvSpPr>
                <p:nvPr/>
              </p:nvSpPr>
              <p:spPr bwMode="auto">
                <a:xfrm>
                  <a:off x="5986463" y="723900"/>
                  <a:ext cx="300038" cy="512763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87" name="椭圆 186"/>
            <p:cNvSpPr/>
            <p:nvPr/>
          </p:nvSpPr>
          <p:spPr>
            <a:xfrm>
              <a:off x="6817993" y="421853"/>
              <a:ext cx="1454660" cy="1454660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8131643" y="819166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6728145" y="851064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7545323" y="1752767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5242932" y="1516624"/>
            <a:ext cx="1611145" cy="1683110"/>
            <a:chOff x="6177368" y="1948110"/>
            <a:chExt cx="1510357" cy="1577820"/>
          </a:xfrm>
        </p:grpSpPr>
        <p:sp>
          <p:nvSpPr>
            <p:cNvPr id="310" name="椭圆 309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1" name="KSO_Shape"/>
            <p:cNvSpPr>
              <a:spLocks/>
            </p:cNvSpPr>
            <p:nvPr/>
          </p:nvSpPr>
          <p:spPr bwMode="auto">
            <a:xfrm>
              <a:off x="6697352" y="2609300"/>
              <a:ext cx="534970" cy="398552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312" name="组合 311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313" name="椭圆 312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318" name="直接连接符 317"/>
          <p:cNvCxnSpPr/>
          <p:nvPr/>
        </p:nvCxnSpPr>
        <p:spPr>
          <a:xfrm flipV="1">
            <a:off x="1558415" y="5449731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/>
          <p:cNvCxnSpPr/>
          <p:nvPr/>
        </p:nvCxnSpPr>
        <p:spPr>
          <a:xfrm flipV="1">
            <a:off x="1674229" y="5178525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/>
          <p:cNvCxnSpPr/>
          <p:nvPr/>
        </p:nvCxnSpPr>
        <p:spPr>
          <a:xfrm flipV="1">
            <a:off x="8043311" y="96929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/>
          <p:cNvCxnSpPr/>
          <p:nvPr/>
        </p:nvCxnSpPr>
        <p:spPr>
          <a:xfrm flipV="1">
            <a:off x="7910530" y="142967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22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8000000">
                                      <p:cBhvr>
                                        <p:cTn id="20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1" presetClass="exit" presetSubtype="2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2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3200000">
                                      <p:cBhvr>
                                        <p:cTn id="28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xit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3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4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48000000">
                                      <p:cBhvr>
                                        <p:cTn id="3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1" presetClass="exit" presetSubtype="2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3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1" presetClass="exit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4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0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43200000">
                                      <p:cBhvr>
                                        <p:cTn id="52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1" presetClass="exit" presetSubtype="2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5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8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43200000">
                                      <p:cBhvr>
                                        <p:cTn id="60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1" presetClass="exit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6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 tmFilter="0,0; .5, 1; 1, 1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 tmFilter="0,0; .5, 1; 1, 1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 tmFilter="0,0; .5, 1; 1, 1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 tmFilter="0,0; .5, 1; 1, 1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 tmFilter="0,0; .5, 1; 1, 1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 tmFilter="0,0; .5, 1; 1, 1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ntr" presetSubtype="3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3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3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215" grpId="0"/>
      <p:bldP spid="216" grpId="0"/>
      <p:bldP spid="226" grpId="0"/>
      <p:bldP spid="227" grpId="0"/>
      <p:bldP spid="228" grpId="0"/>
      <p:bldP spid="2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53D69776-35B2-4665-B6AF-C68FB093C7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3" t="12910" r="6742" b="23175"/>
          <a:stretch/>
        </p:blipFill>
        <p:spPr>
          <a:xfrm>
            <a:off x="6585656" y="2543632"/>
            <a:ext cx="4667580" cy="252618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FF073F90-64C9-4DEB-A04A-B006055CFA1A}"/>
              </a:ext>
            </a:extLst>
          </p:cNvPr>
          <p:cNvSpPr/>
          <p:nvPr/>
        </p:nvSpPr>
        <p:spPr>
          <a:xfrm>
            <a:off x="1371600" y="2519254"/>
            <a:ext cx="29663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C4C10B0D-B40A-48F9-BF1D-9F52EC48715A}"/>
              </a:ext>
            </a:extLst>
          </p:cNvPr>
          <p:cNvSpPr/>
          <p:nvPr/>
        </p:nvSpPr>
        <p:spPr>
          <a:xfrm>
            <a:off x="2328827" y="2174300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A6A4A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8E11E80C-740D-4ADE-B80A-B2D883A93A73}"/>
              </a:ext>
            </a:extLst>
          </p:cNvPr>
          <p:cNvSpPr/>
          <p:nvPr/>
        </p:nvSpPr>
        <p:spPr>
          <a:xfrm>
            <a:off x="1371600" y="4590567"/>
            <a:ext cx="29663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6533A256-D65C-472B-8643-713D3E29C6AB}"/>
              </a:ext>
            </a:extLst>
          </p:cNvPr>
          <p:cNvSpPr/>
          <p:nvPr/>
        </p:nvSpPr>
        <p:spPr>
          <a:xfrm>
            <a:off x="2328827" y="4245613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F68A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A844C754-8EB6-4268-A3DB-B9973F7C0A5C}"/>
              </a:ext>
            </a:extLst>
          </p:cNvPr>
          <p:cNvGrpSpPr/>
          <p:nvPr/>
        </p:nvGrpSpPr>
        <p:grpSpPr>
          <a:xfrm>
            <a:off x="4458766" y="4372818"/>
            <a:ext cx="1181011" cy="1154786"/>
            <a:chOff x="4366268" y="513345"/>
            <a:chExt cx="1646205" cy="1609650"/>
          </a:xfrm>
        </p:grpSpPr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E5281E8F-5DEF-45D8-8BB5-97D282DD172B}"/>
                </a:ext>
              </a:extLst>
            </p:cNvPr>
            <p:cNvGrpSpPr/>
            <p:nvPr/>
          </p:nvGrpSpPr>
          <p:grpSpPr>
            <a:xfrm>
              <a:off x="4714110" y="826535"/>
              <a:ext cx="1041558" cy="1041556"/>
              <a:chOff x="9558220" y="1575529"/>
              <a:chExt cx="1151433" cy="1151433"/>
            </a:xfrm>
          </p:grpSpPr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A34CB7B1-C7B0-489C-8A77-7F56C668304F}"/>
                  </a:ext>
                </a:extLst>
              </p:cNvPr>
              <p:cNvSpPr/>
              <p:nvPr/>
            </p:nvSpPr>
            <p:spPr>
              <a:xfrm>
                <a:off x="9558220" y="1575529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="" xmlns:a16="http://schemas.microsoft.com/office/drawing/2014/main" id="{0BF51C5E-DAFF-4720-B012-C838DD996F63}"/>
                  </a:ext>
                </a:extLst>
              </p:cNvPr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75" name="Freeform 21">
                  <a:extLst>
                    <a:ext uri="{FF2B5EF4-FFF2-40B4-BE49-F238E27FC236}">
                      <a16:creationId xmlns="" xmlns:a16="http://schemas.microsoft.com/office/drawing/2014/main" id="{10E78A03-DF47-488C-8693-3F225F2AD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" name="Freeform 22">
                  <a:extLst>
                    <a:ext uri="{FF2B5EF4-FFF2-40B4-BE49-F238E27FC236}">
                      <a16:creationId xmlns="" xmlns:a16="http://schemas.microsoft.com/office/drawing/2014/main" id="{B6DBFF02-0B57-4C95-A0DF-612E5306E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" name="Freeform 23">
                  <a:extLst>
                    <a:ext uri="{FF2B5EF4-FFF2-40B4-BE49-F238E27FC236}">
                      <a16:creationId xmlns="" xmlns:a16="http://schemas.microsoft.com/office/drawing/2014/main" id="{EB86E24A-E497-491F-87A5-C654B54110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" name="Freeform 24">
                  <a:extLst>
                    <a:ext uri="{FF2B5EF4-FFF2-40B4-BE49-F238E27FC236}">
                      <a16:creationId xmlns="" xmlns:a16="http://schemas.microsoft.com/office/drawing/2014/main" id="{BE9F639F-FA34-4655-8FEB-7822060406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9" name="Freeform 25">
                  <a:extLst>
                    <a:ext uri="{FF2B5EF4-FFF2-40B4-BE49-F238E27FC236}">
                      <a16:creationId xmlns="" xmlns:a16="http://schemas.microsoft.com/office/drawing/2014/main" id="{CFFFF93A-C1FD-4020-B849-E3E816923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0" name="Freeform 26">
                  <a:extLst>
                    <a:ext uri="{FF2B5EF4-FFF2-40B4-BE49-F238E27FC236}">
                      <a16:creationId xmlns="" xmlns:a16="http://schemas.microsoft.com/office/drawing/2014/main" id="{005E6EE0-D251-435D-A497-1F62404CDA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1" name="Freeform 27">
                  <a:extLst>
                    <a:ext uri="{FF2B5EF4-FFF2-40B4-BE49-F238E27FC236}">
                      <a16:creationId xmlns="" xmlns:a16="http://schemas.microsoft.com/office/drawing/2014/main" id="{D9AD8B5C-6AF1-47CC-BD6F-CA9854188E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" name="Freeform 28">
                  <a:extLst>
                    <a:ext uri="{FF2B5EF4-FFF2-40B4-BE49-F238E27FC236}">
                      <a16:creationId xmlns="" xmlns:a16="http://schemas.microsoft.com/office/drawing/2014/main" id="{2E1F0E03-34B3-4005-9D2F-217474164B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3" name="Freeform 29">
                  <a:extLst>
                    <a:ext uri="{FF2B5EF4-FFF2-40B4-BE49-F238E27FC236}">
                      <a16:creationId xmlns="" xmlns:a16="http://schemas.microsoft.com/office/drawing/2014/main" id="{F545C73B-3D26-4065-8EFC-C876BECCF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4" name="Freeform 30">
                  <a:extLst>
                    <a:ext uri="{FF2B5EF4-FFF2-40B4-BE49-F238E27FC236}">
                      <a16:creationId xmlns="" xmlns:a16="http://schemas.microsoft.com/office/drawing/2014/main" id="{7AA132EC-71E6-4B5A-91C1-DFC789EB02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58C06D88-F386-4B94-ACEB-7C04F056C5F2}"/>
                </a:ext>
              </a:extLst>
            </p:cNvPr>
            <p:cNvSpPr/>
            <p:nvPr/>
          </p:nvSpPr>
          <p:spPr>
            <a:xfrm>
              <a:off x="4432079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739EBFB2-401E-42E2-83DF-FADCCB258E13}"/>
                </a:ext>
              </a:extLst>
            </p:cNvPr>
            <p:cNvSpPr/>
            <p:nvPr/>
          </p:nvSpPr>
          <p:spPr>
            <a:xfrm>
              <a:off x="5521381" y="51334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57B346ED-EB92-4074-92D4-8EE76BDD4BE4}"/>
                </a:ext>
              </a:extLst>
            </p:cNvPr>
            <p:cNvSpPr/>
            <p:nvPr/>
          </p:nvSpPr>
          <p:spPr>
            <a:xfrm>
              <a:off x="4366268" y="975821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657C116E-A2BC-42D9-8360-C584A3E1560E}"/>
              </a:ext>
            </a:extLst>
          </p:cNvPr>
          <p:cNvGrpSpPr/>
          <p:nvPr/>
        </p:nvGrpSpPr>
        <p:grpSpPr>
          <a:xfrm>
            <a:off x="4483919" y="2162635"/>
            <a:ext cx="1155858" cy="1207487"/>
            <a:chOff x="6177368" y="1948110"/>
            <a:chExt cx="1510357" cy="1577820"/>
          </a:xfrm>
        </p:grpSpPr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C37FAFBC-8A7C-4A8E-8D98-A5EF27028616}"/>
                </a:ext>
              </a:extLst>
            </p:cNvPr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KSO_Shape">
              <a:extLst>
                <a:ext uri="{FF2B5EF4-FFF2-40B4-BE49-F238E27FC236}">
                  <a16:creationId xmlns="" xmlns:a16="http://schemas.microsoft.com/office/drawing/2014/main" id="{12FD5D94-7490-48C4-B9A8-056F146D6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352" y="2609300"/>
              <a:ext cx="534970" cy="398552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D1A50F6D-2E46-4633-A4CF-5E661367F20D}"/>
                </a:ext>
              </a:extLst>
            </p:cNvPr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1197F3C2-379C-48BF-A403-967568F84668}"/>
                  </a:ext>
                </a:extLst>
              </p:cNvPr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E7AEDC25-AA37-4016-BCE5-36903E552EB9}"/>
                  </a:ext>
                </a:extLst>
              </p:cNvPr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="" xmlns:a16="http://schemas.microsoft.com/office/drawing/2014/main" id="{378177C3-8DBA-4775-BF28-88E5AFA44E50}"/>
                  </a:ext>
                </a:extLst>
              </p:cNvPr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1F65C654-CC98-4CE5-8706-2B42C9C4A50B}"/>
                  </a:ext>
                </a:extLst>
              </p:cNvPr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="" xmlns:a16="http://schemas.microsoft.com/office/drawing/2014/main" id="{47E3ADF7-6BEA-4812-9857-544523F7E9BC}"/>
                  </a:ext>
                </a:extLst>
              </p:cNvPr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066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61" name="椭圆 60"/>
          <p:cNvSpPr/>
          <p:nvPr/>
        </p:nvSpPr>
        <p:spPr>
          <a:xfrm flipH="1">
            <a:off x="3865810" y="2895196"/>
            <a:ext cx="1301382" cy="163434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 flipH="1">
            <a:off x="3828960" y="2307252"/>
            <a:ext cx="2085119" cy="2675574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 flipH="1">
            <a:off x="3793119" y="1721174"/>
            <a:ext cx="2847385" cy="371350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3761320" y="1291379"/>
            <a:ext cx="3523767" cy="4474665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5" name="椭圆 64"/>
          <p:cNvSpPr/>
          <p:nvPr/>
        </p:nvSpPr>
        <p:spPr>
          <a:xfrm flipH="1">
            <a:off x="3705795" y="236432"/>
            <a:ext cx="4704748" cy="6342955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67899" y="5244947"/>
            <a:ext cx="313883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13" name="矩形 112"/>
          <p:cNvSpPr/>
          <p:nvPr/>
        </p:nvSpPr>
        <p:spPr>
          <a:xfrm>
            <a:off x="908269" y="4899993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8863495" y="593857"/>
            <a:ext cx="2585684" cy="2487680"/>
            <a:chOff x="10760308" y="6666276"/>
            <a:chExt cx="1673064" cy="1609650"/>
          </a:xfrm>
        </p:grpSpPr>
        <p:sp>
          <p:nvSpPr>
            <p:cNvPr id="136" name="椭圆 135"/>
            <p:cNvSpPr/>
            <p:nvPr/>
          </p:nvSpPr>
          <p:spPr>
            <a:xfrm>
              <a:off x="11122397" y="6964952"/>
              <a:ext cx="1041558" cy="1041556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10852978" y="6695532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11915421" y="6666276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10760308" y="712875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 rot="14128718">
            <a:off x="962681" y="2118654"/>
            <a:ext cx="1960524" cy="2048092"/>
            <a:chOff x="6177368" y="1948110"/>
            <a:chExt cx="1510357" cy="1577820"/>
          </a:xfrm>
        </p:grpSpPr>
        <p:sp>
          <p:nvSpPr>
            <p:cNvPr id="141" name="椭圆 140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8613190" y="3408219"/>
            <a:ext cx="3208048" cy="3052104"/>
            <a:chOff x="4411886" y="514688"/>
            <a:chExt cx="1749504" cy="1664461"/>
          </a:xfrm>
        </p:grpSpPr>
        <p:sp>
          <p:nvSpPr>
            <p:cNvPr id="149" name="椭圆 148"/>
            <p:cNvSpPr/>
            <p:nvPr/>
          </p:nvSpPr>
          <p:spPr>
            <a:xfrm>
              <a:off x="4728340" y="812024"/>
              <a:ext cx="1041556" cy="104155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6" name="矩形 155"/>
          <p:cNvSpPr/>
          <p:nvPr/>
        </p:nvSpPr>
        <p:spPr>
          <a:xfrm>
            <a:off x="1420850" y="2704415"/>
            <a:ext cx="11464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9689786" y="1426583"/>
            <a:ext cx="1146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9446003" y="4443156"/>
            <a:ext cx="15652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80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59" name="直接连接符 158"/>
          <p:cNvCxnSpPr/>
          <p:nvPr/>
        </p:nvCxnSpPr>
        <p:spPr>
          <a:xfrm flipH="1" flipV="1">
            <a:off x="4145944" y="3719370"/>
            <a:ext cx="5087805" cy="105324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flipH="1">
            <a:off x="4137171" y="2147338"/>
            <a:ext cx="5356049" cy="15611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endCxn id="141" idx="3"/>
          </p:cNvCxnSpPr>
          <p:nvPr/>
        </p:nvCxnSpPr>
        <p:spPr>
          <a:xfrm flipH="1" flipV="1">
            <a:off x="2643582" y="3199644"/>
            <a:ext cx="1520838" cy="51272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1921999" y="5277300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V="1">
            <a:off x="724762" y="4170472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11505672" y="2215605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V="1">
            <a:off x="10942207" y="228949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椭圆 168"/>
          <p:cNvSpPr/>
          <p:nvPr/>
        </p:nvSpPr>
        <p:spPr>
          <a:xfrm flipH="1">
            <a:off x="3908286" y="3355881"/>
            <a:ext cx="567720" cy="71297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36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dir="r"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ccel="6667" decel="6667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5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accel="5714" decel="571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75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-5400000">
                                      <p:cBhvr>
                                        <p:cTn id="7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56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1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1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5400000">
                                      <p:cBhvr>
                                        <p:cTn id="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56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1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1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5400000">
                                      <p:cBhvr>
                                        <p:cTn id="11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6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1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1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1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6" presetClass="emph" presetSubtype="0" accel="13333" decel="1333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750" fill="hold"/>
                                        <p:tgtEl>
                                          <p:spTgt spid="1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16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/>
      <p:bldP spid="113" grpId="0"/>
      <p:bldP spid="156" grpId="0"/>
      <p:bldP spid="157" grpId="0"/>
      <p:bldP spid="158" grpId="0"/>
      <p:bldP spid="169" grpId="0" animBg="1"/>
      <p:bldP spid="169" grpId="1" animBg="1"/>
      <p:bldP spid="169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aphicFrame>
        <p:nvGraphicFramePr>
          <p:cNvPr id="63" name="图表 62">
            <a:extLst>
              <a:ext uri="{FF2B5EF4-FFF2-40B4-BE49-F238E27FC236}">
                <a16:creationId xmlns="" xmlns:a16="http://schemas.microsoft.com/office/drawing/2014/main" id="{79B52E91-A9A2-4C6A-89B3-C9211154B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254236"/>
              </p:ext>
            </p:extLst>
          </p:nvPr>
        </p:nvGraphicFramePr>
        <p:xfrm>
          <a:off x="2248051" y="1725344"/>
          <a:ext cx="7695898" cy="2926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106D3BDB-1E7D-4F86-BC9B-FF63861E1C7C}"/>
              </a:ext>
            </a:extLst>
          </p:cNvPr>
          <p:cNvSpPr/>
          <p:nvPr/>
        </p:nvSpPr>
        <p:spPr>
          <a:xfrm>
            <a:off x="6896807" y="5380174"/>
            <a:ext cx="408517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0786F029-A290-402F-9BE4-A6489F22BD97}"/>
              </a:ext>
            </a:extLst>
          </p:cNvPr>
          <p:cNvSpPr/>
          <p:nvPr/>
        </p:nvSpPr>
        <p:spPr>
          <a:xfrm>
            <a:off x="7934835" y="5035220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68A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54B5BC07-8702-45A2-AA6D-ED9A2BCE5403}"/>
              </a:ext>
            </a:extLst>
          </p:cNvPr>
          <p:cNvSpPr/>
          <p:nvPr/>
        </p:nvSpPr>
        <p:spPr>
          <a:xfrm>
            <a:off x="1288066" y="5380174"/>
            <a:ext cx="408517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AB804D74-C3AE-4C6D-A34E-28CE23290DC2}"/>
              </a:ext>
            </a:extLst>
          </p:cNvPr>
          <p:cNvSpPr/>
          <p:nvPr/>
        </p:nvSpPr>
        <p:spPr>
          <a:xfrm>
            <a:off x="2326094" y="5035220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76BFD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8F6F70CB-D0E3-4125-BFAE-B535D837AF63}"/>
              </a:ext>
            </a:extLst>
          </p:cNvPr>
          <p:cNvCxnSpPr/>
          <p:nvPr/>
        </p:nvCxnSpPr>
        <p:spPr>
          <a:xfrm flipV="1">
            <a:off x="5796787" y="493498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0AE4410C-CA0F-4221-934F-BE5941F3FDB0}"/>
              </a:ext>
            </a:extLst>
          </p:cNvPr>
          <p:cNvCxnSpPr/>
          <p:nvPr/>
        </p:nvCxnSpPr>
        <p:spPr>
          <a:xfrm flipV="1">
            <a:off x="864599" y="4223940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2D2D0BBF-9ED3-4D67-9942-9E50E6CE2F8F}"/>
              </a:ext>
            </a:extLst>
          </p:cNvPr>
          <p:cNvCxnSpPr/>
          <p:nvPr/>
        </p:nvCxnSpPr>
        <p:spPr>
          <a:xfrm flipV="1">
            <a:off x="10466086" y="114984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39B0E47E-A294-48FE-8CC1-386A4BE52384}"/>
              </a:ext>
            </a:extLst>
          </p:cNvPr>
          <p:cNvCxnSpPr/>
          <p:nvPr/>
        </p:nvCxnSpPr>
        <p:spPr>
          <a:xfrm flipV="1">
            <a:off x="9902621" y="1223731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2B830EDE-5BC2-4BA2-B557-89AEC3614089}"/>
              </a:ext>
            </a:extLst>
          </p:cNvPr>
          <p:cNvCxnSpPr/>
          <p:nvPr/>
        </p:nvCxnSpPr>
        <p:spPr>
          <a:xfrm flipV="1">
            <a:off x="4590235" y="134241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06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Graphic spid="63" grpId="0" uiExpand="1">
        <p:bldSub>
          <a:bldChart bld="category"/>
        </p:bldSub>
      </p:bldGraphic>
      <p:bldP spid="64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729990" y="3429000"/>
            <a:ext cx="47320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 flipV="1">
            <a:off x="3729990" y="3382818"/>
            <a:ext cx="92364" cy="923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8369646" y="3382818"/>
            <a:ext cx="92364" cy="923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29248" y="3182076"/>
            <a:ext cx="493848" cy="4938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68904" y="3182076"/>
            <a:ext cx="493848" cy="4938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64625" y="397625"/>
            <a:ext cx="6062750" cy="60627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096000" y="397625"/>
            <a:ext cx="0" cy="30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849075" y="3158986"/>
            <a:ext cx="493848" cy="4938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13624" y="397625"/>
            <a:ext cx="3164750" cy="31647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rot="2700000" flipV="1">
            <a:off x="5026853" y="2982461"/>
            <a:ext cx="0" cy="30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8900000" flipH="1" flipV="1">
            <a:off x="7165147" y="2981489"/>
            <a:ext cx="0" cy="30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409322" y="2803386"/>
            <a:ext cx="3164750" cy="31647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13569" y="2911114"/>
            <a:ext cx="3164750" cy="31647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flipV="1">
            <a:off x="6054641" y="3377372"/>
            <a:ext cx="92364" cy="923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 flipV="1">
            <a:off x="6060526" y="3374491"/>
            <a:ext cx="92364" cy="923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flipV="1">
            <a:off x="6049817" y="3361999"/>
            <a:ext cx="92364" cy="923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21" name="椭圆 20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endCxn id="27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endCxn id="22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35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29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endCxn id="34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endCxn id="37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42" idx="1"/>
              <a:endCxn id="38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39" idx="2"/>
              <a:endCxn id="38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42" idx="7"/>
              <a:endCxn id="39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endCxn id="57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endCxn id="35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55" idx="2"/>
              <a:endCxn id="35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endCxn id="43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endCxn id="35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endCxn id="27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endCxn id="29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矩形 79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263" name="组合 262"/>
          <p:cNvGrpSpPr/>
          <p:nvPr/>
        </p:nvGrpSpPr>
        <p:grpSpPr>
          <a:xfrm>
            <a:off x="9335165" y="2476873"/>
            <a:ext cx="1272290" cy="1272290"/>
            <a:chOff x="9130425" y="2838823"/>
            <a:chExt cx="1272290" cy="1272290"/>
          </a:xfrm>
        </p:grpSpPr>
        <p:sp>
          <p:nvSpPr>
            <p:cNvPr id="264" name="椭圆 263"/>
            <p:cNvSpPr/>
            <p:nvPr/>
          </p:nvSpPr>
          <p:spPr>
            <a:xfrm>
              <a:off x="9130425" y="2838823"/>
              <a:ext cx="1272290" cy="1272290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9216284" y="3156692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9506405" y="2898489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7" name="椭圆 266"/>
            <p:cNvSpPr/>
            <p:nvPr/>
          </p:nvSpPr>
          <p:spPr>
            <a:xfrm>
              <a:off x="9507413" y="318493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9884026" y="2879326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9" name="椭圆 268"/>
            <p:cNvSpPr/>
            <p:nvPr/>
          </p:nvSpPr>
          <p:spPr>
            <a:xfrm>
              <a:off x="10084940" y="3118364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0" name="椭圆 269"/>
            <p:cNvSpPr/>
            <p:nvPr/>
          </p:nvSpPr>
          <p:spPr>
            <a:xfrm>
              <a:off x="10176923" y="3031397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10328244" y="329714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2" name="椭圆 271"/>
            <p:cNvSpPr/>
            <p:nvPr/>
          </p:nvSpPr>
          <p:spPr>
            <a:xfrm>
              <a:off x="9429565" y="3477570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3" name="椭圆 272"/>
            <p:cNvSpPr/>
            <p:nvPr/>
          </p:nvSpPr>
          <p:spPr>
            <a:xfrm>
              <a:off x="9135780" y="3476126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9254611" y="380666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5" name="椭圆 274"/>
            <p:cNvSpPr/>
            <p:nvPr/>
          </p:nvSpPr>
          <p:spPr>
            <a:xfrm>
              <a:off x="9664179" y="385951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6" name="椭圆 275"/>
            <p:cNvSpPr/>
            <p:nvPr/>
          </p:nvSpPr>
          <p:spPr>
            <a:xfrm>
              <a:off x="9730853" y="4058011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10138597" y="3910352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8" name="椭圆 277"/>
            <p:cNvSpPr/>
            <p:nvPr/>
          </p:nvSpPr>
          <p:spPr>
            <a:xfrm>
              <a:off x="9467597" y="399023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9" name="椭圆 278"/>
            <p:cNvSpPr/>
            <p:nvPr/>
          </p:nvSpPr>
          <p:spPr>
            <a:xfrm>
              <a:off x="10114592" y="3313715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80" name="直接连接符 279"/>
            <p:cNvCxnSpPr/>
            <p:nvPr/>
          </p:nvCxnSpPr>
          <p:spPr>
            <a:xfrm flipH="1">
              <a:off x="9527987" y="2938235"/>
              <a:ext cx="2556" cy="25820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9251904" y="2931873"/>
              <a:ext cx="266836" cy="2321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>
              <a:endCxn id="267" idx="2"/>
            </p:cNvCxnSpPr>
            <p:nvPr/>
          </p:nvCxnSpPr>
          <p:spPr>
            <a:xfrm>
              <a:off x="9256836" y="3184181"/>
              <a:ext cx="250577" cy="2361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9542623" y="2917477"/>
              <a:ext cx="345916" cy="28297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>
              <a:endCxn id="266" idx="6"/>
            </p:cNvCxnSpPr>
            <p:nvPr/>
          </p:nvCxnSpPr>
          <p:spPr>
            <a:xfrm flipH="1">
              <a:off x="9552127" y="2902185"/>
              <a:ext cx="335596" cy="1916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9827457" y="3138405"/>
              <a:ext cx="246426" cy="13687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>
              <a:endCxn id="269" idx="1"/>
            </p:cNvCxnSpPr>
            <p:nvPr/>
          </p:nvCxnSpPr>
          <p:spPr>
            <a:xfrm>
              <a:off x="9920379" y="2913398"/>
              <a:ext cx="171257" cy="21166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>
              <a:endCxn id="271" idx="1"/>
            </p:cNvCxnSpPr>
            <p:nvPr/>
          </p:nvCxnSpPr>
          <p:spPr>
            <a:xfrm>
              <a:off x="10203691" y="3056906"/>
              <a:ext cx="131249" cy="2469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>
              <a:endCxn id="273" idx="4"/>
            </p:cNvCxnSpPr>
            <p:nvPr/>
          </p:nvCxnSpPr>
          <p:spPr>
            <a:xfrm flipH="1" flipV="1">
              <a:off x="9158641" y="3521846"/>
              <a:ext cx="109178" cy="28852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H="1" flipV="1">
              <a:off x="10054710" y="3602865"/>
              <a:ext cx="95903" cy="31689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椭圆 289"/>
            <p:cNvSpPr/>
            <p:nvPr/>
          </p:nvSpPr>
          <p:spPr>
            <a:xfrm>
              <a:off x="9699890" y="3613199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91" name="直接连接符 290"/>
            <p:cNvCxnSpPr/>
            <p:nvPr/>
          </p:nvCxnSpPr>
          <p:spPr>
            <a:xfrm flipH="1" flipV="1">
              <a:off x="9903496" y="3810364"/>
              <a:ext cx="238798" cy="11771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椭圆 291"/>
            <p:cNvSpPr/>
            <p:nvPr/>
          </p:nvSpPr>
          <p:spPr>
            <a:xfrm>
              <a:off x="9861664" y="3787505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93" name="直接连接符 292"/>
            <p:cNvCxnSpPr/>
            <p:nvPr/>
          </p:nvCxnSpPr>
          <p:spPr>
            <a:xfrm flipV="1">
              <a:off x="9761011" y="3822599"/>
              <a:ext cx="120470" cy="24017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H="1" flipV="1">
              <a:off x="9688048" y="3899524"/>
              <a:ext cx="62211" cy="164083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>
              <a:stCxn id="278" idx="1"/>
              <a:endCxn id="274" idx="5"/>
            </p:cNvCxnSpPr>
            <p:nvPr/>
          </p:nvCxnSpPr>
          <p:spPr>
            <a:xfrm flipH="1" flipV="1">
              <a:off x="9293637" y="3845692"/>
              <a:ext cx="180656" cy="15123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>
              <a:stCxn id="275" idx="2"/>
              <a:endCxn id="274" idx="6"/>
            </p:cNvCxnSpPr>
            <p:nvPr/>
          </p:nvCxnSpPr>
          <p:spPr>
            <a:xfrm flipH="1" flipV="1">
              <a:off x="9300333" y="3829528"/>
              <a:ext cx="363846" cy="5285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278" idx="7"/>
              <a:endCxn id="275" idx="3"/>
            </p:cNvCxnSpPr>
            <p:nvPr/>
          </p:nvCxnSpPr>
          <p:spPr>
            <a:xfrm flipV="1">
              <a:off x="9506623" y="3898542"/>
              <a:ext cx="164252" cy="9838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>
              <a:endCxn id="292" idx="2"/>
            </p:cNvCxnSpPr>
            <p:nvPr/>
          </p:nvCxnSpPr>
          <p:spPr>
            <a:xfrm flipV="1">
              <a:off x="9706011" y="3810365"/>
              <a:ext cx="155653" cy="6767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flipH="1">
              <a:off x="9771443" y="3943557"/>
              <a:ext cx="366010" cy="12794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flipV="1">
              <a:off x="9286722" y="3520166"/>
              <a:ext cx="159350" cy="2897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flipV="1">
              <a:off x="9296635" y="3645575"/>
              <a:ext cx="412565" cy="17991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flipV="1">
              <a:off x="9455452" y="3227929"/>
              <a:ext cx="66315" cy="2533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flipH="1">
              <a:off x="10072675" y="3331658"/>
              <a:ext cx="259213" cy="255556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>
              <a:endCxn id="279" idx="6"/>
            </p:cNvCxnSpPr>
            <p:nvPr/>
          </p:nvCxnSpPr>
          <p:spPr>
            <a:xfrm flipH="1">
              <a:off x="10160314" y="3316008"/>
              <a:ext cx="170064" cy="205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 flipH="1">
              <a:off x="10061765" y="3358737"/>
              <a:ext cx="72488" cy="22241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 flipV="1">
              <a:off x="9722750" y="3405822"/>
              <a:ext cx="56463" cy="20749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>
              <a:endCxn id="269" idx="5"/>
            </p:cNvCxnSpPr>
            <p:nvPr/>
          </p:nvCxnSpPr>
          <p:spPr>
            <a:xfrm flipH="1" flipV="1">
              <a:off x="10123966" y="3157388"/>
              <a:ext cx="206358" cy="1470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 flipH="1" flipV="1">
              <a:off x="10110436" y="3166001"/>
              <a:ext cx="27016" cy="14579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flipV="1">
              <a:off x="10113282" y="3059738"/>
              <a:ext cx="64884" cy="598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椭圆 309"/>
            <p:cNvSpPr/>
            <p:nvPr/>
          </p:nvSpPr>
          <p:spPr>
            <a:xfrm>
              <a:off x="10294562" y="360847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11" name="直接连接符 310"/>
            <p:cNvCxnSpPr>
              <a:stCxn id="310" idx="0"/>
            </p:cNvCxnSpPr>
            <p:nvPr/>
          </p:nvCxnSpPr>
          <p:spPr>
            <a:xfrm flipV="1">
              <a:off x="10317423" y="3314115"/>
              <a:ext cx="33681" cy="29435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2" name="Freeform 6"/>
          <p:cNvSpPr>
            <a:spLocks noEditPoints="1"/>
          </p:cNvSpPr>
          <p:nvPr/>
        </p:nvSpPr>
        <p:spPr bwMode="auto">
          <a:xfrm>
            <a:off x="9713172" y="2793854"/>
            <a:ext cx="588708" cy="526021"/>
          </a:xfrm>
          <a:custGeom>
            <a:avLst/>
            <a:gdLst>
              <a:gd name="T0" fmla="*/ 39 w 39"/>
              <a:gd name="T1" fmla="*/ 16 h 35"/>
              <a:gd name="T2" fmla="*/ 35 w 39"/>
              <a:gd name="T3" fmla="*/ 12 h 35"/>
              <a:gd name="T4" fmla="*/ 29 w 39"/>
              <a:gd name="T5" fmla="*/ 15 h 35"/>
              <a:gd name="T6" fmla="*/ 26 w 39"/>
              <a:gd name="T7" fmla="*/ 12 h 35"/>
              <a:gd name="T8" fmla="*/ 20 w 39"/>
              <a:gd name="T9" fmla="*/ 15 h 35"/>
              <a:gd name="T10" fmla="*/ 16 w 39"/>
              <a:gd name="T11" fmla="*/ 12 h 35"/>
              <a:gd name="T12" fmla="*/ 10 w 39"/>
              <a:gd name="T13" fmla="*/ 15 h 35"/>
              <a:gd name="T14" fmla="*/ 9 w 39"/>
              <a:gd name="T15" fmla="*/ 16 h 35"/>
              <a:gd name="T16" fmla="*/ 6 w 39"/>
              <a:gd name="T17" fmla="*/ 0 h 35"/>
              <a:gd name="T18" fmla="*/ 2 w 39"/>
              <a:gd name="T19" fmla="*/ 6 h 35"/>
              <a:gd name="T20" fmla="*/ 9 w 39"/>
              <a:gd name="T21" fmla="*/ 35 h 35"/>
              <a:gd name="T22" fmla="*/ 39 w 39"/>
              <a:gd name="T23" fmla="*/ 35 h 35"/>
              <a:gd name="T24" fmla="*/ 39 w 39"/>
              <a:gd name="T25" fmla="*/ 16 h 35"/>
              <a:gd name="T26" fmla="*/ 17 w 39"/>
              <a:gd name="T27" fmla="*/ 23 h 35"/>
              <a:gd name="T28" fmla="*/ 12 w 39"/>
              <a:gd name="T29" fmla="*/ 22 h 35"/>
              <a:gd name="T30" fmla="*/ 14 w 39"/>
              <a:gd name="T31" fmla="*/ 17 h 35"/>
              <a:gd name="T32" fmla="*/ 18 w 39"/>
              <a:gd name="T33" fmla="*/ 19 h 35"/>
              <a:gd name="T34" fmla="*/ 27 w 39"/>
              <a:gd name="T35" fmla="*/ 31 h 35"/>
              <a:gd name="T36" fmla="*/ 22 w 39"/>
              <a:gd name="T37" fmla="*/ 32 h 35"/>
              <a:gd name="T38" fmla="*/ 21 w 39"/>
              <a:gd name="T39" fmla="*/ 28 h 35"/>
              <a:gd name="T40" fmla="*/ 26 w 39"/>
              <a:gd name="T41" fmla="*/ 26 h 35"/>
              <a:gd name="T42" fmla="*/ 27 w 39"/>
              <a:gd name="T43" fmla="*/ 31 h 35"/>
              <a:gd name="T44" fmla="*/ 26 w 39"/>
              <a:gd name="T45" fmla="*/ 23 h 35"/>
              <a:gd name="T46" fmla="*/ 21 w 39"/>
              <a:gd name="T47" fmla="*/ 22 h 35"/>
              <a:gd name="T48" fmla="*/ 22 w 39"/>
              <a:gd name="T49" fmla="*/ 17 h 35"/>
              <a:gd name="T50" fmla="*/ 27 w 39"/>
              <a:gd name="T51" fmla="*/ 19 h 35"/>
              <a:gd name="T52" fmla="*/ 36 w 39"/>
              <a:gd name="T53" fmla="*/ 31 h 35"/>
              <a:gd name="T54" fmla="*/ 31 w 39"/>
              <a:gd name="T55" fmla="*/ 32 h 35"/>
              <a:gd name="T56" fmla="*/ 30 w 39"/>
              <a:gd name="T57" fmla="*/ 28 h 35"/>
              <a:gd name="T58" fmla="*/ 35 w 39"/>
              <a:gd name="T59" fmla="*/ 26 h 35"/>
              <a:gd name="T60" fmla="*/ 36 w 39"/>
              <a:gd name="T61" fmla="*/ 31 h 35"/>
              <a:gd name="T62" fmla="*/ 35 w 39"/>
              <a:gd name="T63" fmla="*/ 23 h 35"/>
              <a:gd name="T64" fmla="*/ 30 w 39"/>
              <a:gd name="T65" fmla="*/ 22 h 35"/>
              <a:gd name="T66" fmla="*/ 31 w 39"/>
              <a:gd name="T67" fmla="*/ 17 h 35"/>
              <a:gd name="T68" fmla="*/ 36 w 39"/>
              <a:gd name="T6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" h="35">
                <a:moveTo>
                  <a:pt x="39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5"/>
                  <a:pt x="38" y="15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1"/>
                  <a:pt x="33" y="11"/>
                  <a:pt x="32" y="12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1"/>
                  <a:pt x="24" y="11"/>
                  <a:pt x="23" y="12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1"/>
                  <a:pt x="14" y="11"/>
                  <a:pt x="13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1"/>
                  <a:pt x="2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6"/>
                </a:cubicBezTo>
                <a:close/>
                <a:moveTo>
                  <a:pt x="18" y="22"/>
                </a:moveTo>
                <a:cubicBezTo>
                  <a:pt x="18" y="23"/>
                  <a:pt x="18" y="23"/>
                  <a:pt x="1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3"/>
                  <a:pt x="12" y="22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3" y="17"/>
                  <a:pt x="14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8"/>
                  <a:pt x="18" y="19"/>
                </a:cubicBezTo>
                <a:lnTo>
                  <a:pt x="18" y="22"/>
                </a:lnTo>
                <a:close/>
                <a:moveTo>
                  <a:pt x="27" y="31"/>
                </a:moveTo>
                <a:cubicBezTo>
                  <a:pt x="27" y="32"/>
                  <a:pt x="26" y="32"/>
                  <a:pt x="26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2"/>
                  <a:pt x="21" y="3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6"/>
                  <a:pt x="22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7" y="27"/>
                  <a:pt x="27" y="28"/>
                </a:cubicBezTo>
                <a:lnTo>
                  <a:pt x="27" y="31"/>
                </a:lnTo>
                <a:close/>
                <a:moveTo>
                  <a:pt x="27" y="22"/>
                </a:moveTo>
                <a:cubicBezTo>
                  <a:pt x="27" y="23"/>
                  <a:pt x="26" y="23"/>
                  <a:pt x="26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2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8"/>
                  <a:pt x="21" y="17"/>
                  <a:pt x="22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7" y="18"/>
                  <a:pt x="27" y="19"/>
                </a:cubicBezTo>
                <a:lnTo>
                  <a:pt x="27" y="22"/>
                </a:lnTo>
                <a:close/>
                <a:moveTo>
                  <a:pt x="36" y="31"/>
                </a:moveTo>
                <a:cubicBezTo>
                  <a:pt x="36" y="32"/>
                  <a:pt x="35" y="32"/>
                  <a:pt x="35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6"/>
                  <a:pt x="31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6" y="27"/>
                  <a:pt x="36" y="28"/>
                </a:cubicBezTo>
                <a:lnTo>
                  <a:pt x="36" y="31"/>
                </a:lnTo>
                <a:close/>
                <a:moveTo>
                  <a:pt x="36" y="22"/>
                </a:moveTo>
                <a:cubicBezTo>
                  <a:pt x="36" y="23"/>
                  <a:pt x="35" y="23"/>
                  <a:pt x="35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3"/>
                  <a:pt x="30" y="23"/>
                  <a:pt x="30" y="22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7"/>
                  <a:pt x="31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6" y="18"/>
                  <a:pt x="36" y="19"/>
                </a:cubicBezTo>
                <a:lnTo>
                  <a:pt x="36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3" name="椭圆 312"/>
          <p:cNvSpPr/>
          <p:nvPr/>
        </p:nvSpPr>
        <p:spPr>
          <a:xfrm>
            <a:off x="9039755" y="2181374"/>
            <a:ext cx="1851992" cy="1851992"/>
          </a:xfrm>
          <a:prstGeom prst="ellipse">
            <a:avLst/>
          </a:prstGeom>
          <a:noFill/>
          <a:ln w="15875">
            <a:solidFill>
              <a:schemeClr val="bg1">
                <a:alpha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4" name="椭圆 313"/>
          <p:cNvSpPr/>
          <p:nvPr/>
        </p:nvSpPr>
        <p:spPr>
          <a:xfrm>
            <a:off x="9093679" y="3541187"/>
            <a:ext cx="253838" cy="253838"/>
          </a:xfrm>
          <a:prstGeom prst="ellipse">
            <a:avLst/>
          </a:prstGeom>
          <a:gradFill>
            <a:gsLst>
              <a:gs pos="13000">
                <a:srgbClr val="F05534"/>
              </a:gs>
              <a:gs pos="72000">
                <a:srgbClr val="F68A23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5" name="椭圆 314"/>
          <p:cNvSpPr/>
          <p:nvPr/>
        </p:nvSpPr>
        <p:spPr>
          <a:xfrm>
            <a:off x="9823433" y="2067433"/>
            <a:ext cx="253838" cy="253838"/>
          </a:xfrm>
          <a:prstGeom prst="ellipse">
            <a:avLst/>
          </a:prstGeom>
          <a:gradFill>
            <a:gsLst>
              <a:gs pos="13000">
                <a:srgbClr val="F05534"/>
              </a:gs>
              <a:gs pos="72000">
                <a:srgbClr val="F68A23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6" name="组合 315"/>
          <p:cNvGrpSpPr/>
          <p:nvPr/>
        </p:nvGrpSpPr>
        <p:grpSpPr>
          <a:xfrm>
            <a:off x="1652592" y="2416442"/>
            <a:ext cx="1215072" cy="1215072"/>
            <a:chOff x="1980775" y="2822988"/>
            <a:chExt cx="1125880" cy="1125879"/>
          </a:xfrm>
        </p:grpSpPr>
        <p:sp>
          <p:nvSpPr>
            <p:cNvPr id="317" name="椭圆 316"/>
            <p:cNvSpPr/>
            <p:nvPr/>
          </p:nvSpPr>
          <p:spPr>
            <a:xfrm>
              <a:off x="1980775" y="2822988"/>
              <a:ext cx="1125880" cy="1125879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8" name="椭圆 317"/>
            <p:cNvSpPr/>
            <p:nvPr/>
          </p:nvSpPr>
          <p:spPr>
            <a:xfrm>
              <a:off x="2056754" y="3104277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9" name="椭圆 318"/>
            <p:cNvSpPr/>
            <p:nvPr/>
          </p:nvSpPr>
          <p:spPr>
            <a:xfrm>
              <a:off x="2313489" y="2875787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0" name="椭圆 319"/>
            <p:cNvSpPr/>
            <p:nvPr/>
          </p:nvSpPr>
          <p:spPr>
            <a:xfrm>
              <a:off x="2314381" y="3129268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1" name="椭圆 320"/>
            <p:cNvSpPr/>
            <p:nvPr/>
          </p:nvSpPr>
          <p:spPr>
            <a:xfrm>
              <a:off x="2647655" y="2858830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2" name="椭圆 321"/>
            <p:cNvSpPr/>
            <p:nvPr/>
          </p:nvSpPr>
          <p:spPr>
            <a:xfrm>
              <a:off x="2825449" y="3070360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3" name="椭圆 322"/>
            <p:cNvSpPr/>
            <p:nvPr/>
          </p:nvSpPr>
          <p:spPr>
            <a:xfrm>
              <a:off x="2906846" y="2993401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4" name="椭圆 323"/>
            <p:cNvSpPr/>
            <p:nvPr/>
          </p:nvSpPr>
          <p:spPr>
            <a:xfrm>
              <a:off x="3040754" y="3228570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5" name="椭圆 324"/>
            <p:cNvSpPr/>
            <p:nvPr/>
          </p:nvSpPr>
          <p:spPr>
            <a:xfrm>
              <a:off x="2245492" y="3388230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6" name="椭圆 325"/>
            <p:cNvSpPr/>
            <p:nvPr/>
          </p:nvSpPr>
          <p:spPr>
            <a:xfrm>
              <a:off x="1985514" y="3386952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7" name="椭圆 326"/>
            <p:cNvSpPr/>
            <p:nvPr/>
          </p:nvSpPr>
          <p:spPr>
            <a:xfrm>
              <a:off x="2090671" y="3679456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8" name="椭圆 327"/>
            <p:cNvSpPr/>
            <p:nvPr/>
          </p:nvSpPr>
          <p:spPr>
            <a:xfrm>
              <a:off x="2453107" y="3726225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9" name="椭圆 328"/>
            <p:cNvSpPr/>
            <p:nvPr/>
          </p:nvSpPr>
          <p:spPr>
            <a:xfrm>
              <a:off x="2512108" y="3901876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0" name="椭圆 329"/>
            <p:cNvSpPr/>
            <p:nvPr/>
          </p:nvSpPr>
          <p:spPr>
            <a:xfrm>
              <a:off x="2872931" y="3771209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1" name="椭圆 330"/>
            <p:cNvSpPr/>
            <p:nvPr/>
          </p:nvSpPr>
          <p:spPr>
            <a:xfrm>
              <a:off x="2279147" y="3841897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2" name="椭圆 331"/>
            <p:cNvSpPr/>
            <p:nvPr/>
          </p:nvSpPr>
          <p:spPr>
            <a:xfrm>
              <a:off x="2851688" y="3243231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3" name="直接连接符 332"/>
            <p:cNvCxnSpPr/>
            <p:nvPr/>
          </p:nvCxnSpPr>
          <p:spPr>
            <a:xfrm flipH="1">
              <a:off x="2332587" y="2910960"/>
              <a:ext cx="2262" cy="22848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flipV="1">
              <a:off x="2088275" y="2905330"/>
              <a:ext cx="236130" cy="20545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endCxn id="320" idx="2"/>
            </p:cNvCxnSpPr>
            <p:nvPr/>
          </p:nvCxnSpPr>
          <p:spPr>
            <a:xfrm>
              <a:off x="2092639" y="3128603"/>
              <a:ext cx="221742" cy="2089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 flipV="1">
              <a:off x="2345539" y="2892590"/>
              <a:ext cx="306109" cy="25041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endCxn id="319" idx="6"/>
            </p:cNvCxnSpPr>
            <p:nvPr/>
          </p:nvCxnSpPr>
          <p:spPr>
            <a:xfrm flipH="1">
              <a:off x="2353950" y="2879058"/>
              <a:ext cx="296977" cy="1695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V="1">
              <a:off x="2597596" y="3088095"/>
              <a:ext cx="218068" cy="1211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>
              <a:off x="2679825" y="2888981"/>
              <a:ext cx="151549" cy="18730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endCxn id="324" idx="1"/>
            </p:cNvCxnSpPr>
            <p:nvPr/>
          </p:nvCxnSpPr>
          <p:spPr>
            <a:xfrm>
              <a:off x="2930534" y="3015974"/>
              <a:ext cx="116145" cy="21852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>
              <a:endCxn id="326" idx="4"/>
            </p:cNvCxnSpPr>
            <p:nvPr/>
          </p:nvCxnSpPr>
          <p:spPr>
            <a:xfrm flipH="1" flipV="1">
              <a:off x="2005744" y="3427411"/>
              <a:ext cx="96614" cy="25531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/>
            <p:nvPr/>
          </p:nvCxnSpPr>
          <p:spPr>
            <a:xfrm flipH="1" flipV="1">
              <a:off x="2798697" y="3499106"/>
              <a:ext cx="84867" cy="2804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椭圆 342"/>
            <p:cNvSpPr/>
            <p:nvPr/>
          </p:nvSpPr>
          <p:spPr>
            <a:xfrm>
              <a:off x="2484709" y="3508251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4" name="直接连接符 343"/>
            <p:cNvCxnSpPr/>
            <p:nvPr/>
          </p:nvCxnSpPr>
          <p:spPr>
            <a:xfrm flipH="1" flipV="1">
              <a:off x="2664884" y="3682727"/>
              <a:ext cx="211318" cy="10416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5" name="椭圆 344"/>
            <p:cNvSpPr/>
            <p:nvPr/>
          </p:nvSpPr>
          <p:spPr>
            <a:xfrm>
              <a:off x="2627866" y="3662499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6" name="直接连接符 345"/>
            <p:cNvCxnSpPr/>
            <p:nvPr/>
          </p:nvCxnSpPr>
          <p:spPr>
            <a:xfrm flipV="1">
              <a:off x="2538796" y="3693554"/>
              <a:ext cx="106607" cy="2125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/>
            <p:nvPr/>
          </p:nvCxnSpPr>
          <p:spPr>
            <a:xfrm flipH="1" flipV="1">
              <a:off x="2474229" y="3761627"/>
              <a:ext cx="55052" cy="14520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>
              <a:stCxn id="331" idx="1"/>
              <a:endCxn id="327" idx="5"/>
            </p:cNvCxnSpPr>
            <p:nvPr/>
          </p:nvCxnSpPr>
          <p:spPr>
            <a:xfrm flipH="1" flipV="1">
              <a:off x="2125206" y="3713990"/>
              <a:ext cx="159867" cy="133833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>
              <a:stCxn id="328" idx="2"/>
              <a:endCxn id="327" idx="6"/>
            </p:cNvCxnSpPr>
            <p:nvPr/>
          </p:nvCxnSpPr>
          <p:spPr>
            <a:xfrm flipH="1" flipV="1">
              <a:off x="2131131" y="3699686"/>
              <a:ext cx="321976" cy="4676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>
              <a:stCxn id="331" idx="7"/>
              <a:endCxn id="328" idx="3"/>
            </p:cNvCxnSpPr>
            <p:nvPr/>
          </p:nvCxnSpPr>
          <p:spPr>
            <a:xfrm flipV="1">
              <a:off x="2313682" y="3760758"/>
              <a:ext cx="145351" cy="8706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>
              <a:endCxn id="345" idx="2"/>
            </p:cNvCxnSpPr>
            <p:nvPr/>
          </p:nvCxnSpPr>
          <p:spPr>
            <a:xfrm flipV="1">
              <a:off x="2490125" y="3682728"/>
              <a:ext cx="137741" cy="59886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/>
            <p:nvPr/>
          </p:nvCxnSpPr>
          <p:spPr>
            <a:xfrm flipH="1">
              <a:off x="2548028" y="3800593"/>
              <a:ext cx="323891" cy="1132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/>
            <p:nvPr/>
          </p:nvCxnSpPr>
          <p:spPr>
            <a:xfrm flipV="1">
              <a:off x="2119086" y="3425924"/>
              <a:ext cx="141013" cy="2564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/>
            <p:nvPr/>
          </p:nvCxnSpPr>
          <p:spPr>
            <a:xfrm flipV="1">
              <a:off x="2127859" y="3536901"/>
              <a:ext cx="365089" cy="15921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/>
            <p:nvPr/>
          </p:nvCxnSpPr>
          <p:spPr>
            <a:xfrm flipV="1">
              <a:off x="2268400" y="3167317"/>
              <a:ext cx="58684" cy="22418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/>
            <p:nvPr/>
          </p:nvCxnSpPr>
          <p:spPr>
            <a:xfrm flipH="1">
              <a:off x="2814595" y="3259109"/>
              <a:ext cx="229384" cy="22614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>
              <a:endCxn id="332" idx="6"/>
            </p:cNvCxnSpPr>
            <p:nvPr/>
          </p:nvCxnSpPr>
          <p:spPr>
            <a:xfrm flipH="1">
              <a:off x="2892149" y="3245260"/>
              <a:ext cx="150494" cy="1820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 flipH="1">
              <a:off x="2804940" y="3283072"/>
              <a:ext cx="64146" cy="19682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/>
            <p:nvPr/>
          </p:nvCxnSpPr>
          <p:spPr>
            <a:xfrm flipV="1">
              <a:off x="2504938" y="3324738"/>
              <a:ext cx="49965" cy="18362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/>
            <p:cNvCxnSpPr>
              <a:endCxn id="322" idx="5"/>
            </p:cNvCxnSpPr>
            <p:nvPr/>
          </p:nvCxnSpPr>
          <p:spPr>
            <a:xfrm flipH="1" flipV="1">
              <a:off x="2859984" y="3104893"/>
              <a:ext cx="182611" cy="13010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 flipV="1">
              <a:off x="2848011" y="3112515"/>
              <a:ext cx="23907" cy="12901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/>
            <p:nvPr/>
          </p:nvCxnSpPr>
          <p:spPr>
            <a:xfrm flipV="1">
              <a:off x="2850529" y="3018480"/>
              <a:ext cx="57417" cy="5297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3" name="椭圆 362"/>
            <p:cNvSpPr/>
            <p:nvPr/>
          </p:nvSpPr>
          <p:spPr>
            <a:xfrm>
              <a:off x="3010948" y="3504069"/>
              <a:ext cx="40460" cy="404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64" name="直接连接符 363"/>
            <p:cNvCxnSpPr>
              <a:stCxn id="363" idx="0"/>
            </p:cNvCxnSpPr>
            <p:nvPr/>
          </p:nvCxnSpPr>
          <p:spPr>
            <a:xfrm flipV="1">
              <a:off x="3031178" y="3243585"/>
              <a:ext cx="29805" cy="26048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5" name="椭圆 364"/>
          <p:cNvSpPr/>
          <p:nvPr/>
        </p:nvSpPr>
        <p:spPr>
          <a:xfrm>
            <a:off x="1370858" y="2134628"/>
            <a:ext cx="1768702" cy="1768702"/>
          </a:xfrm>
          <a:prstGeom prst="ellipse">
            <a:avLst/>
          </a:prstGeom>
          <a:noFill/>
          <a:ln w="15875">
            <a:solidFill>
              <a:schemeClr val="bg1">
                <a:alpha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6" name="椭圆 365"/>
          <p:cNvSpPr/>
          <p:nvPr/>
        </p:nvSpPr>
        <p:spPr>
          <a:xfrm>
            <a:off x="1474595" y="3393977"/>
            <a:ext cx="242422" cy="242422"/>
          </a:xfrm>
          <a:prstGeom prst="ellipse">
            <a:avLst/>
          </a:prstGeom>
          <a:gradFill>
            <a:gsLst>
              <a:gs pos="13000">
                <a:srgbClr val="78C1D4"/>
              </a:gs>
              <a:gs pos="72000">
                <a:srgbClr val="247EA5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1754871" y="2183514"/>
            <a:ext cx="242422" cy="242422"/>
          </a:xfrm>
          <a:prstGeom prst="ellipse">
            <a:avLst/>
          </a:prstGeom>
          <a:gradFill>
            <a:gsLst>
              <a:gs pos="13000">
                <a:srgbClr val="78C1D4"/>
              </a:gs>
              <a:gs pos="72000">
                <a:srgbClr val="247EA5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8" name="组合 367"/>
          <p:cNvGrpSpPr/>
          <p:nvPr/>
        </p:nvGrpSpPr>
        <p:grpSpPr>
          <a:xfrm>
            <a:off x="1963054" y="2730671"/>
            <a:ext cx="603282" cy="604466"/>
            <a:chOff x="587376" y="4324350"/>
            <a:chExt cx="806450" cy="808038"/>
          </a:xfrm>
          <a:solidFill>
            <a:schemeClr val="bg1"/>
          </a:solidFill>
        </p:grpSpPr>
        <p:sp>
          <p:nvSpPr>
            <p:cNvPr id="369" name="Freeform 51"/>
            <p:cNvSpPr>
              <a:spLocks noEditPoints="1"/>
            </p:cNvSpPr>
            <p:nvPr/>
          </p:nvSpPr>
          <p:spPr bwMode="auto">
            <a:xfrm>
              <a:off x="587376" y="4324350"/>
              <a:ext cx="806450" cy="808038"/>
            </a:xfrm>
            <a:custGeom>
              <a:avLst/>
              <a:gdLst>
                <a:gd name="T0" fmla="*/ 279 w 508"/>
                <a:gd name="T1" fmla="*/ 2 h 509"/>
                <a:gd name="T2" fmla="*/ 352 w 508"/>
                <a:gd name="T3" fmla="*/ 20 h 509"/>
                <a:gd name="T4" fmla="*/ 415 w 508"/>
                <a:gd name="T5" fmla="*/ 58 h 509"/>
                <a:gd name="T6" fmla="*/ 465 w 508"/>
                <a:gd name="T7" fmla="*/ 113 h 509"/>
                <a:gd name="T8" fmla="*/ 496 w 508"/>
                <a:gd name="T9" fmla="*/ 179 h 509"/>
                <a:gd name="T10" fmla="*/ 508 w 508"/>
                <a:gd name="T11" fmla="*/ 256 h 509"/>
                <a:gd name="T12" fmla="*/ 503 w 508"/>
                <a:gd name="T13" fmla="*/ 305 h 509"/>
                <a:gd name="T14" fmla="*/ 476 w 508"/>
                <a:gd name="T15" fmla="*/ 375 h 509"/>
                <a:gd name="T16" fmla="*/ 433 w 508"/>
                <a:gd name="T17" fmla="*/ 435 h 509"/>
                <a:gd name="T18" fmla="*/ 375 w 508"/>
                <a:gd name="T19" fmla="*/ 478 h 509"/>
                <a:gd name="T20" fmla="*/ 304 w 508"/>
                <a:gd name="T21" fmla="*/ 503 h 509"/>
                <a:gd name="T22" fmla="*/ 254 w 508"/>
                <a:gd name="T23" fmla="*/ 509 h 509"/>
                <a:gd name="T24" fmla="*/ 178 w 508"/>
                <a:gd name="T25" fmla="*/ 498 h 509"/>
                <a:gd name="T26" fmla="*/ 111 w 508"/>
                <a:gd name="T27" fmla="*/ 465 h 509"/>
                <a:gd name="T28" fmla="*/ 58 w 508"/>
                <a:gd name="T29" fmla="*/ 416 h 509"/>
                <a:gd name="T30" fmla="*/ 20 w 508"/>
                <a:gd name="T31" fmla="*/ 353 h 509"/>
                <a:gd name="T32" fmla="*/ 0 w 508"/>
                <a:gd name="T33" fmla="*/ 280 h 509"/>
                <a:gd name="T34" fmla="*/ 0 w 508"/>
                <a:gd name="T35" fmla="*/ 229 h 509"/>
                <a:gd name="T36" fmla="*/ 20 w 508"/>
                <a:gd name="T37" fmla="*/ 156 h 509"/>
                <a:gd name="T38" fmla="*/ 58 w 508"/>
                <a:gd name="T39" fmla="*/ 93 h 509"/>
                <a:gd name="T40" fmla="*/ 111 w 508"/>
                <a:gd name="T41" fmla="*/ 45 h 509"/>
                <a:gd name="T42" fmla="*/ 178 w 508"/>
                <a:gd name="T43" fmla="*/ 12 h 509"/>
                <a:gd name="T44" fmla="*/ 254 w 508"/>
                <a:gd name="T45" fmla="*/ 0 h 509"/>
                <a:gd name="T46" fmla="*/ 254 w 508"/>
                <a:gd name="T47" fmla="*/ 30 h 509"/>
                <a:gd name="T48" fmla="*/ 320 w 508"/>
                <a:gd name="T49" fmla="*/ 40 h 509"/>
                <a:gd name="T50" fmla="*/ 378 w 508"/>
                <a:gd name="T51" fmla="*/ 68 h 509"/>
                <a:gd name="T52" fmla="*/ 427 w 508"/>
                <a:gd name="T53" fmla="*/ 111 h 509"/>
                <a:gd name="T54" fmla="*/ 460 w 508"/>
                <a:gd name="T55" fmla="*/ 168 h 509"/>
                <a:gd name="T56" fmla="*/ 476 w 508"/>
                <a:gd name="T57" fmla="*/ 232 h 509"/>
                <a:gd name="T58" fmla="*/ 476 w 508"/>
                <a:gd name="T59" fmla="*/ 277 h 509"/>
                <a:gd name="T60" fmla="*/ 460 w 508"/>
                <a:gd name="T61" fmla="*/ 342 h 509"/>
                <a:gd name="T62" fmla="*/ 427 w 508"/>
                <a:gd name="T63" fmla="*/ 398 h 509"/>
                <a:gd name="T64" fmla="*/ 378 w 508"/>
                <a:gd name="T65" fmla="*/ 441 h 509"/>
                <a:gd name="T66" fmla="*/ 320 w 508"/>
                <a:gd name="T67" fmla="*/ 470 h 509"/>
                <a:gd name="T68" fmla="*/ 254 w 508"/>
                <a:gd name="T69" fmla="*/ 480 h 509"/>
                <a:gd name="T70" fmla="*/ 208 w 508"/>
                <a:gd name="T71" fmla="*/ 475 h 509"/>
                <a:gd name="T72" fmla="*/ 146 w 508"/>
                <a:gd name="T73" fmla="*/ 451 h 509"/>
                <a:gd name="T74" fmla="*/ 95 w 508"/>
                <a:gd name="T75" fmla="*/ 413 h 509"/>
                <a:gd name="T76" fmla="*/ 57 w 508"/>
                <a:gd name="T77" fmla="*/ 362 h 509"/>
                <a:gd name="T78" fmla="*/ 33 w 508"/>
                <a:gd name="T79" fmla="*/ 300 h 509"/>
                <a:gd name="T80" fmla="*/ 28 w 508"/>
                <a:gd name="T81" fmla="*/ 256 h 509"/>
                <a:gd name="T82" fmla="*/ 38 w 508"/>
                <a:gd name="T83" fmla="*/ 188 h 509"/>
                <a:gd name="T84" fmla="*/ 67 w 508"/>
                <a:gd name="T85" fmla="*/ 129 h 509"/>
                <a:gd name="T86" fmla="*/ 111 w 508"/>
                <a:gd name="T87" fmla="*/ 81 h 509"/>
                <a:gd name="T88" fmla="*/ 166 w 508"/>
                <a:gd name="T89" fmla="*/ 48 h 509"/>
                <a:gd name="T90" fmla="*/ 231 w 508"/>
                <a:gd name="T91" fmla="*/ 3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8" h="509">
                  <a:moveTo>
                    <a:pt x="254" y="0"/>
                  </a:moveTo>
                  <a:lnTo>
                    <a:pt x="254" y="0"/>
                  </a:lnTo>
                  <a:lnTo>
                    <a:pt x="279" y="2"/>
                  </a:lnTo>
                  <a:lnTo>
                    <a:pt x="304" y="7"/>
                  </a:lnTo>
                  <a:lnTo>
                    <a:pt x="329" y="12"/>
                  </a:lnTo>
                  <a:lnTo>
                    <a:pt x="352" y="20"/>
                  </a:lnTo>
                  <a:lnTo>
                    <a:pt x="375" y="32"/>
                  </a:lnTo>
                  <a:lnTo>
                    <a:pt x="395" y="45"/>
                  </a:lnTo>
                  <a:lnTo>
                    <a:pt x="415" y="58"/>
                  </a:lnTo>
                  <a:lnTo>
                    <a:pt x="433" y="75"/>
                  </a:lnTo>
                  <a:lnTo>
                    <a:pt x="450" y="93"/>
                  </a:lnTo>
                  <a:lnTo>
                    <a:pt x="465" y="113"/>
                  </a:lnTo>
                  <a:lnTo>
                    <a:pt x="476" y="134"/>
                  </a:lnTo>
                  <a:lnTo>
                    <a:pt x="488" y="156"/>
                  </a:lnTo>
                  <a:lnTo>
                    <a:pt x="496" y="179"/>
                  </a:lnTo>
                  <a:lnTo>
                    <a:pt x="503" y="204"/>
                  </a:lnTo>
                  <a:lnTo>
                    <a:pt x="506" y="229"/>
                  </a:lnTo>
                  <a:lnTo>
                    <a:pt x="508" y="256"/>
                  </a:lnTo>
                  <a:lnTo>
                    <a:pt x="508" y="256"/>
                  </a:lnTo>
                  <a:lnTo>
                    <a:pt x="506" y="280"/>
                  </a:lnTo>
                  <a:lnTo>
                    <a:pt x="503" y="305"/>
                  </a:lnTo>
                  <a:lnTo>
                    <a:pt x="496" y="330"/>
                  </a:lnTo>
                  <a:lnTo>
                    <a:pt x="488" y="353"/>
                  </a:lnTo>
                  <a:lnTo>
                    <a:pt x="476" y="375"/>
                  </a:lnTo>
                  <a:lnTo>
                    <a:pt x="465" y="397"/>
                  </a:lnTo>
                  <a:lnTo>
                    <a:pt x="450" y="416"/>
                  </a:lnTo>
                  <a:lnTo>
                    <a:pt x="433" y="435"/>
                  </a:lnTo>
                  <a:lnTo>
                    <a:pt x="415" y="451"/>
                  </a:lnTo>
                  <a:lnTo>
                    <a:pt x="395" y="465"/>
                  </a:lnTo>
                  <a:lnTo>
                    <a:pt x="375" y="478"/>
                  </a:lnTo>
                  <a:lnTo>
                    <a:pt x="352" y="489"/>
                  </a:lnTo>
                  <a:lnTo>
                    <a:pt x="329" y="498"/>
                  </a:lnTo>
                  <a:lnTo>
                    <a:pt x="304" y="503"/>
                  </a:lnTo>
                  <a:lnTo>
                    <a:pt x="279" y="508"/>
                  </a:lnTo>
                  <a:lnTo>
                    <a:pt x="254" y="509"/>
                  </a:lnTo>
                  <a:lnTo>
                    <a:pt x="254" y="509"/>
                  </a:lnTo>
                  <a:lnTo>
                    <a:pt x="227" y="508"/>
                  </a:lnTo>
                  <a:lnTo>
                    <a:pt x="203" y="503"/>
                  </a:lnTo>
                  <a:lnTo>
                    <a:pt x="178" y="498"/>
                  </a:lnTo>
                  <a:lnTo>
                    <a:pt x="154" y="489"/>
                  </a:lnTo>
                  <a:lnTo>
                    <a:pt x="133" y="478"/>
                  </a:lnTo>
                  <a:lnTo>
                    <a:pt x="111" y="465"/>
                  </a:lnTo>
                  <a:lnTo>
                    <a:pt x="91" y="451"/>
                  </a:lnTo>
                  <a:lnTo>
                    <a:pt x="73" y="435"/>
                  </a:lnTo>
                  <a:lnTo>
                    <a:pt x="58" y="416"/>
                  </a:lnTo>
                  <a:lnTo>
                    <a:pt x="43" y="397"/>
                  </a:lnTo>
                  <a:lnTo>
                    <a:pt x="30" y="375"/>
                  </a:lnTo>
                  <a:lnTo>
                    <a:pt x="20" y="353"/>
                  </a:lnTo>
                  <a:lnTo>
                    <a:pt x="10" y="330"/>
                  </a:lnTo>
                  <a:lnTo>
                    <a:pt x="5" y="305"/>
                  </a:lnTo>
                  <a:lnTo>
                    <a:pt x="0" y="280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0" y="229"/>
                  </a:lnTo>
                  <a:lnTo>
                    <a:pt x="5" y="204"/>
                  </a:lnTo>
                  <a:lnTo>
                    <a:pt x="10" y="179"/>
                  </a:lnTo>
                  <a:lnTo>
                    <a:pt x="20" y="156"/>
                  </a:lnTo>
                  <a:lnTo>
                    <a:pt x="30" y="134"/>
                  </a:lnTo>
                  <a:lnTo>
                    <a:pt x="43" y="113"/>
                  </a:lnTo>
                  <a:lnTo>
                    <a:pt x="58" y="93"/>
                  </a:lnTo>
                  <a:lnTo>
                    <a:pt x="73" y="75"/>
                  </a:lnTo>
                  <a:lnTo>
                    <a:pt x="91" y="58"/>
                  </a:lnTo>
                  <a:lnTo>
                    <a:pt x="111" y="45"/>
                  </a:lnTo>
                  <a:lnTo>
                    <a:pt x="133" y="32"/>
                  </a:lnTo>
                  <a:lnTo>
                    <a:pt x="154" y="20"/>
                  </a:lnTo>
                  <a:lnTo>
                    <a:pt x="178" y="12"/>
                  </a:lnTo>
                  <a:lnTo>
                    <a:pt x="203" y="7"/>
                  </a:lnTo>
                  <a:lnTo>
                    <a:pt x="227" y="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54" y="30"/>
                  </a:moveTo>
                  <a:lnTo>
                    <a:pt x="254" y="30"/>
                  </a:lnTo>
                  <a:lnTo>
                    <a:pt x="276" y="32"/>
                  </a:lnTo>
                  <a:lnTo>
                    <a:pt x="299" y="35"/>
                  </a:lnTo>
                  <a:lnTo>
                    <a:pt x="320" y="40"/>
                  </a:lnTo>
                  <a:lnTo>
                    <a:pt x="340" y="48"/>
                  </a:lnTo>
                  <a:lnTo>
                    <a:pt x="360" y="58"/>
                  </a:lnTo>
                  <a:lnTo>
                    <a:pt x="378" y="68"/>
                  </a:lnTo>
                  <a:lnTo>
                    <a:pt x="397" y="81"/>
                  </a:lnTo>
                  <a:lnTo>
                    <a:pt x="412" y="96"/>
                  </a:lnTo>
                  <a:lnTo>
                    <a:pt x="427" y="111"/>
                  </a:lnTo>
                  <a:lnTo>
                    <a:pt x="440" y="129"/>
                  </a:lnTo>
                  <a:lnTo>
                    <a:pt x="451" y="148"/>
                  </a:lnTo>
                  <a:lnTo>
                    <a:pt x="460" y="168"/>
                  </a:lnTo>
                  <a:lnTo>
                    <a:pt x="468" y="188"/>
                  </a:lnTo>
                  <a:lnTo>
                    <a:pt x="473" y="209"/>
                  </a:lnTo>
                  <a:lnTo>
                    <a:pt x="476" y="232"/>
                  </a:lnTo>
                  <a:lnTo>
                    <a:pt x="478" y="256"/>
                  </a:lnTo>
                  <a:lnTo>
                    <a:pt x="478" y="256"/>
                  </a:lnTo>
                  <a:lnTo>
                    <a:pt x="476" y="277"/>
                  </a:lnTo>
                  <a:lnTo>
                    <a:pt x="473" y="300"/>
                  </a:lnTo>
                  <a:lnTo>
                    <a:pt x="468" y="322"/>
                  </a:lnTo>
                  <a:lnTo>
                    <a:pt x="460" y="342"/>
                  </a:lnTo>
                  <a:lnTo>
                    <a:pt x="451" y="362"/>
                  </a:lnTo>
                  <a:lnTo>
                    <a:pt x="440" y="380"/>
                  </a:lnTo>
                  <a:lnTo>
                    <a:pt x="427" y="398"/>
                  </a:lnTo>
                  <a:lnTo>
                    <a:pt x="412" y="413"/>
                  </a:lnTo>
                  <a:lnTo>
                    <a:pt x="397" y="428"/>
                  </a:lnTo>
                  <a:lnTo>
                    <a:pt x="378" y="441"/>
                  </a:lnTo>
                  <a:lnTo>
                    <a:pt x="360" y="451"/>
                  </a:lnTo>
                  <a:lnTo>
                    <a:pt x="340" y="461"/>
                  </a:lnTo>
                  <a:lnTo>
                    <a:pt x="320" y="470"/>
                  </a:lnTo>
                  <a:lnTo>
                    <a:pt x="299" y="475"/>
                  </a:lnTo>
                  <a:lnTo>
                    <a:pt x="276" y="478"/>
                  </a:lnTo>
                  <a:lnTo>
                    <a:pt x="254" y="480"/>
                  </a:lnTo>
                  <a:lnTo>
                    <a:pt x="254" y="480"/>
                  </a:lnTo>
                  <a:lnTo>
                    <a:pt x="231" y="478"/>
                  </a:lnTo>
                  <a:lnTo>
                    <a:pt x="208" y="475"/>
                  </a:lnTo>
                  <a:lnTo>
                    <a:pt x="186" y="470"/>
                  </a:lnTo>
                  <a:lnTo>
                    <a:pt x="166" y="461"/>
                  </a:lnTo>
                  <a:lnTo>
                    <a:pt x="146" y="451"/>
                  </a:lnTo>
                  <a:lnTo>
                    <a:pt x="128" y="441"/>
                  </a:lnTo>
                  <a:lnTo>
                    <a:pt x="111" y="428"/>
                  </a:lnTo>
                  <a:lnTo>
                    <a:pt x="95" y="413"/>
                  </a:lnTo>
                  <a:lnTo>
                    <a:pt x="80" y="398"/>
                  </a:lnTo>
                  <a:lnTo>
                    <a:pt x="67" y="380"/>
                  </a:lnTo>
                  <a:lnTo>
                    <a:pt x="57" y="362"/>
                  </a:lnTo>
                  <a:lnTo>
                    <a:pt x="47" y="342"/>
                  </a:lnTo>
                  <a:lnTo>
                    <a:pt x="38" y="322"/>
                  </a:lnTo>
                  <a:lnTo>
                    <a:pt x="33" y="300"/>
                  </a:lnTo>
                  <a:lnTo>
                    <a:pt x="30" y="277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30" y="232"/>
                  </a:lnTo>
                  <a:lnTo>
                    <a:pt x="33" y="209"/>
                  </a:lnTo>
                  <a:lnTo>
                    <a:pt x="38" y="188"/>
                  </a:lnTo>
                  <a:lnTo>
                    <a:pt x="47" y="168"/>
                  </a:lnTo>
                  <a:lnTo>
                    <a:pt x="57" y="148"/>
                  </a:lnTo>
                  <a:lnTo>
                    <a:pt x="67" y="129"/>
                  </a:lnTo>
                  <a:lnTo>
                    <a:pt x="80" y="111"/>
                  </a:lnTo>
                  <a:lnTo>
                    <a:pt x="95" y="96"/>
                  </a:lnTo>
                  <a:lnTo>
                    <a:pt x="111" y="81"/>
                  </a:lnTo>
                  <a:lnTo>
                    <a:pt x="128" y="68"/>
                  </a:lnTo>
                  <a:lnTo>
                    <a:pt x="146" y="58"/>
                  </a:lnTo>
                  <a:lnTo>
                    <a:pt x="166" y="48"/>
                  </a:lnTo>
                  <a:lnTo>
                    <a:pt x="186" y="40"/>
                  </a:lnTo>
                  <a:lnTo>
                    <a:pt x="208" y="35"/>
                  </a:lnTo>
                  <a:lnTo>
                    <a:pt x="231" y="32"/>
                  </a:lnTo>
                  <a:lnTo>
                    <a:pt x="254" y="30"/>
                  </a:lnTo>
                  <a:lnTo>
                    <a:pt x="25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370" name="Freeform 52"/>
            <p:cNvSpPr>
              <a:spLocks noEditPoints="1"/>
            </p:cNvSpPr>
            <p:nvPr/>
          </p:nvSpPr>
          <p:spPr bwMode="auto">
            <a:xfrm>
              <a:off x="682626" y="4421188"/>
              <a:ext cx="612775" cy="614363"/>
            </a:xfrm>
            <a:custGeom>
              <a:avLst/>
              <a:gdLst>
                <a:gd name="T0" fmla="*/ 222 w 386"/>
                <a:gd name="T1" fmla="*/ 2 h 387"/>
                <a:gd name="T2" fmla="*/ 277 w 386"/>
                <a:gd name="T3" fmla="*/ 19 h 387"/>
                <a:gd name="T4" fmla="*/ 294 w 386"/>
                <a:gd name="T5" fmla="*/ 32 h 387"/>
                <a:gd name="T6" fmla="*/ 231 w 386"/>
                <a:gd name="T7" fmla="*/ 50 h 387"/>
                <a:gd name="T8" fmla="*/ 204 w 386"/>
                <a:gd name="T9" fmla="*/ 57 h 387"/>
                <a:gd name="T10" fmla="*/ 156 w 386"/>
                <a:gd name="T11" fmla="*/ 63 h 387"/>
                <a:gd name="T12" fmla="*/ 113 w 386"/>
                <a:gd name="T13" fmla="*/ 87 h 387"/>
                <a:gd name="T14" fmla="*/ 81 w 386"/>
                <a:gd name="T15" fmla="*/ 128 h 387"/>
                <a:gd name="T16" fmla="*/ 70 w 386"/>
                <a:gd name="T17" fmla="*/ 170 h 387"/>
                <a:gd name="T18" fmla="*/ 136 w 386"/>
                <a:gd name="T19" fmla="*/ 113 h 387"/>
                <a:gd name="T20" fmla="*/ 121 w 386"/>
                <a:gd name="T21" fmla="*/ 141 h 387"/>
                <a:gd name="T22" fmla="*/ 68 w 386"/>
                <a:gd name="T23" fmla="*/ 211 h 387"/>
                <a:gd name="T24" fmla="*/ 41 w 386"/>
                <a:gd name="T25" fmla="*/ 276 h 387"/>
                <a:gd name="T26" fmla="*/ 45 w 386"/>
                <a:gd name="T27" fmla="*/ 316 h 387"/>
                <a:gd name="T28" fmla="*/ 18 w 386"/>
                <a:gd name="T29" fmla="*/ 274 h 387"/>
                <a:gd name="T30" fmla="*/ 2 w 386"/>
                <a:gd name="T31" fmla="*/ 211 h 387"/>
                <a:gd name="T32" fmla="*/ 5 w 386"/>
                <a:gd name="T33" fmla="*/ 155 h 387"/>
                <a:gd name="T34" fmla="*/ 33 w 386"/>
                <a:gd name="T35" fmla="*/ 85 h 387"/>
                <a:gd name="T36" fmla="*/ 86 w 386"/>
                <a:gd name="T37" fmla="*/ 34 h 387"/>
                <a:gd name="T38" fmla="*/ 154 w 386"/>
                <a:gd name="T39" fmla="*/ 4 h 387"/>
                <a:gd name="T40" fmla="*/ 332 w 386"/>
                <a:gd name="T41" fmla="*/ 59 h 387"/>
                <a:gd name="T42" fmla="*/ 363 w 386"/>
                <a:gd name="T43" fmla="*/ 103 h 387"/>
                <a:gd name="T44" fmla="*/ 385 w 386"/>
                <a:gd name="T45" fmla="*/ 175 h 387"/>
                <a:gd name="T46" fmla="*/ 383 w 386"/>
                <a:gd name="T47" fmla="*/ 233 h 387"/>
                <a:gd name="T48" fmla="*/ 353 w 386"/>
                <a:gd name="T49" fmla="*/ 302 h 387"/>
                <a:gd name="T50" fmla="*/ 302 w 386"/>
                <a:gd name="T51" fmla="*/ 354 h 387"/>
                <a:gd name="T52" fmla="*/ 232 w 386"/>
                <a:gd name="T53" fmla="*/ 384 h 387"/>
                <a:gd name="T54" fmla="*/ 176 w 386"/>
                <a:gd name="T55" fmla="*/ 385 h 387"/>
                <a:gd name="T56" fmla="*/ 109 w 386"/>
                <a:gd name="T57" fmla="*/ 367 h 387"/>
                <a:gd name="T58" fmla="*/ 66 w 386"/>
                <a:gd name="T59" fmla="*/ 339 h 387"/>
                <a:gd name="T60" fmla="*/ 104 w 386"/>
                <a:gd name="T61" fmla="*/ 342 h 387"/>
                <a:gd name="T62" fmla="*/ 141 w 386"/>
                <a:gd name="T63" fmla="*/ 326 h 387"/>
                <a:gd name="T64" fmla="*/ 111 w 386"/>
                <a:gd name="T65" fmla="*/ 332 h 387"/>
                <a:gd name="T66" fmla="*/ 81 w 386"/>
                <a:gd name="T67" fmla="*/ 324 h 387"/>
                <a:gd name="T68" fmla="*/ 68 w 386"/>
                <a:gd name="T69" fmla="*/ 299 h 387"/>
                <a:gd name="T70" fmla="*/ 78 w 386"/>
                <a:gd name="T71" fmla="*/ 263 h 387"/>
                <a:gd name="T72" fmla="*/ 104 w 386"/>
                <a:gd name="T73" fmla="*/ 279 h 387"/>
                <a:gd name="T74" fmla="*/ 166 w 386"/>
                <a:gd name="T75" fmla="*/ 317 h 387"/>
                <a:gd name="T76" fmla="*/ 222 w 386"/>
                <a:gd name="T77" fmla="*/ 321 h 387"/>
                <a:gd name="T78" fmla="*/ 279 w 386"/>
                <a:gd name="T79" fmla="*/ 301 h 387"/>
                <a:gd name="T80" fmla="*/ 315 w 386"/>
                <a:gd name="T81" fmla="*/ 273 h 387"/>
                <a:gd name="T82" fmla="*/ 327 w 386"/>
                <a:gd name="T83" fmla="*/ 241 h 387"/>
                <a:gd name="T84" fmla="*/ 235 w 386"/>
                <a:gd name="T85" fmla="*/ 253 h 387"/>
                <a:gd name="T86" fmla="*/ 204 w 386"/>
                <a:gd name="T87" fmla="*/ 261 h 387"/>
                <a:gd name="T88" fmla="*/ 172 w 386"/>
                <a:gd name="T89" fmla="*/ 253 h 387"/>
                <a:gd name="T90" fmla="*/ 151 w 386"/>
                <a:gd name="T91" fmla="*/ 228 h 387"/>
                <a:gd name="T92" fmla="*/ 337 w 386"/>
                <a:gd name="T93" fmla="*/ 213 h 387"/>
                <a:gd name="T94" fmla="*/ 315 w 386"/>
                <a:gd name="T95" fmla="*/ 120 h 387"/>
                <a:gd name="T96" fmla="*/ 257 w 386"/>
                <a:gd name="T97" fmla="*/ 68 h 387"/>
                <a:gd name="T98" fmla="*/ 295 w 386"/>
                <a:gd name="T99" fmla="*/ 52 h 387"/>
                <a:gd name="T100" fmla="*/ 322 w 386"/>
                <a:gd name="T101" fmla="*/ 65 h 387"/>
                <a:gd name="T102" fmla="*/ 333 w 386"/>
                <a:gd name="T103" fmla="*/ 92 h 387"/>
                <a:gd name="T104" fmla="*/ 335 w 386"/>
                <a:gd name="T105" fmla="*/ 77 h 387"/>
                <a:gd name="T106" fmla="*/ 254 w 386"/>
                <a:gd name="T107" fmla="*/ 168 h 387"/>
                <a:gd name="T108" fmla="*/ 242 w 386"/>
                <a:gd name="T109" fmla="*/ 140 h 387"/>
                <a:gd name="T110" fmla="*/ 212 w 386"/>
                <a:gd name="T111" fmla="*/ 118 h 387"/>
                <a:gd name="T112" fmla="*/ 184 w 386"/>
                <a:gd name="T113" fmla="*/ 122 h 387"/>
                <a:gd name="T114" fmla="*/ 153 w 386"/>
                <a:gd name="T115" fmla="*/ 148 h 387"/>
                <a:gd name="T116" fmla="*/ 254 w 386"/>
                <a:gd name="T117" fmla="*/ 16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387">
                  <a:moveTo>
                    <a:pt x="194" y="0"/>
                  </a:moveTo>
                  <a:lnTo>
                    <a:pt x="194" y="0"/>
                  </a:lnTo>
                  <a:lnTo>
                    <a:pt x="209" y="0"/>
                  </a:lnTo>
                  <a:lnTo>
                    <a:pt x="222" y="2"/>
                  </a:lnTo>
                  <a:lnTo>
                    <a:pt x="237" y="5"/>
                  </a:lnTo>
                  <a:lnTo>
                    <a:pt x="250" y="9"/>
                  </a:lnTo>
                  <a:lnTo>
                    <a:pt x="264" y="14"/>
                  </a:lnTo>
                  <a:lnTo>
                    <a:pt x="277" y="19"/>
                  </a:lnTo>
                  <a:lnTo>
                    <a:pt x="289" y="25"/>
                  </a:lnTo>
                  <a:lnTo>
                    <a:pt x="300" y="34"/>
                  </a:lnTo>
                  <a:lnTo>
                    <a:pt x="300" y="34"/>
                  </a:lnTo>
                  <a:lnTo>
                    <a:pt x="294" y="32"/>
                  </a:lnTo>
                  <a:lnTo>
                    <a:pt x="285" y="32"/>
                  </a:lnTo>
                  <a:lnTo>
                    <a:pt x="267" y="35"/>
                  </a:lnTo>
                  <a:lnTo>
                    <a:pt x="249" y="40"/>
                  </a:lnTo>
                  <a:lnTo>
                    <a:pt x="231" y="50"/>
                  </a:lnTo>
                  <a:lnTo>
                    <a:pt x="231" y="50"/>
                  </a:lnTo>
                  <a:lnTo>
                    <a:pt x="217" y="57"/>
                  </a:lnTo>
                  <a:lnTo>
                    <a:pt x="217" y="57"/>
                  </a:lnTo>
                  <a:lnTo>
                    <a:pt x="204" y="57"/>
                  </a:lnTo>
                  <a:lnTo>
                    <a:pt x="192" y="57"/>
                  </a:lnTo>
                  <a:lnTo>
                    <a:pt x="181" y="59"/>
                  </a:lnTo>
                  <a:lnTo>
                    <a:pt x="167" y="60"/>
                  </a:lnTo>
                  <a:lnTo>
                    <a:pt x="156" y="63"/>
                  </a:lnTo>
                  <a:lnTo>
                    <a:pt x="144" y="68"/>
                  </a:lnTo>
                  <a:lnTo>
                    <a:pt x="133" y="73"/>
                  </a:lnTo>
                  <a:lnTo>
                    <a:pt x="123" y="80"/>
                  </a:lnTo>
                  <a:lnTo>
                    <a:pt x="113" y="87"/>
                  </a:lnTo>
                  <a:lnTo>
                    <a:pt x="104" y="97"/>
                  </a:lnTo>
                  <a:lnTo>
                    <a:pt x="96" y="105"/>
                  </a:lnTo>
                  <a:lnTo>
                    <a:pt x="88" y="117"/>
                  </a:lnTo>
                  <a:lnTo>
                    <a:pt x="81" y="128"/>
                  </a:lnTo>
                  <a:lnTo>
                    <a:pt x="76" y="141"/>
                  </a:lnTo>
                  <a:lnTo>
                    <a:pt x="71" y="15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80" y="158"/>
                  </a:lnTo>
                  <a:lnTo>
                    <a:pt x="90" y="148"/>
                  </a:lnTo>
                  <a:lnTo>
                    <a:pt x="113" y="130"/>
                  </a:lnTo>
                  <a:lnTo>
                    <a:pt x="136" y="113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41" y="120"/>
                  </a:lnTo>
                  <a:lnTo>
                    <a:pt x="121" y="141"/>
                  </a:lnTo>
                  <a:lnTo>
                    <a:pt x="103" y="163"/>
                  </a:lnTo>
                  <a:lnTo>
                    <a:pt x="85" y="186"/>
                  </a:lnTo>
                  <a:lnTo>
                    <a:pt x="85" y="186"/>
                  </a:lnTo>
                  <a:lnTo>
                    <a:pt x="68" y="211"/>
                  </a:lnTo>
                  <a:lnTo>
                    <a:pt x="55" y="234"/>
                  </a:lnTo>
                  <a:lnTo>
                    <a:pt x="48" y="248"/>
                  </a:lnTo>
                  <a:lnTo>
                    <a:pt x="43" y="261"/>
                  </a:lnTo>
                  <a:lnTo>
                    <a:pt x="41" y="276"/>
                  </a:lnTo>
                  <a:lnTo>
                    <a:pt x="40" y="291"/>
                  </a:lnTo>
                  <a:lnTo>
                    <a:pt x="40" y="291"/>
                  </a:lnTo>
                  <a:lnTo>
                    <a:pt x="40" y="304"/>
                  </a:lnTo>
                  <a:lnTo>
                    <a:pt x="45" y="316"/>
                  </a:lnTo>
                  <a:lnTo>
                    <a:pt x="45" y="316"/>
                  </a:lnTo>
                  <a:lnTo>
                    <a:pt x="35" y="302"/>
                  </a:lnTo>
                  <a:lnTo>
                    <a:pt x="26" y="289"/>
                  </a:lnTo>
                  <a:lnTo>
                    <a:pt x="18" y="274"/>
                  </a:lnTo>
                  <a:lnTo>
                    <a:pt x="12" y="259"/>
                  </a:lnTo>
                  <a:lnTo>
                    <a:pt x="7" y="244"/>
                  </a:lnTo>
                  <a:lnTo>
                    <a:pt x="3" y="228"/>
                  </a:lnTo>
                  <a:lnTo>
                    <a:pt x="2" y="211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2" y="175"/>
                  </a:lnTo>
                  <a:lnTo>
                    <a:pt x="5" y="155"/>
                  </a:lnTo>
                  <a:lnTo>
                    <a:pt x="8" y="136"/>
                  </a:lnTo>
                  <a:lnTo>
                    <a:pt x="15" y="118"/>
                  </a:lnTo>
                  <a:lnTo>
                    <a:pt x="23" y="102"/>
                  </a:lnTo>
                  <a:lnTo>
                    <a:pt x="33" y="85"/>
                  </a:lnTo>
                  <a:lnTo>
                    <a:pt x="45" y="70"/>
                  </a:lnTo>
                  <a:lnTo>
                    <a:pt x="56" y="57"/>
                  </a:lnTo>
                  <a:lnTo>
                    <a:pt x="71" y="45"/>
                  </a:lnTo>
                  <a:lnTo>
                    <a:pt x="86" y="34"/>
                  </a:lnTo>
                  <a:lnTo>
                    <a:pt x="101" y="24"/>
                  </a:lnTo>
                  <a:lnTo>
                    <a:pt x="118" y="15"/>
                  </a:lnTo>
                  <a:lnTo>
                    <a:pt x="136" y="9"/>
                  </a:lnTo>
                  <a:lnTo>
                    <a:pt x="154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332" y="59"/>
                  </a:moveTo>
                  <a:lnTo>
                    <a:pt x="332" y="59"/>
                  </a:lnTo>
                  <a:lnTo>
                    <a:pt x="343" y="72"/>
                  </a:lnTo>
                  <a:lnTo>
                    <a:pt x="355" y="87"/>
                  </a:lnTo>
                  <a:lnTo>
                    <a:pt x="363" y="103"/>
                  </a:lnTo>
                  <a:lnTo>
                    <a:pt x="372" y="120"/>
                  </a:lnTo>
                  <a:lnTo>
                    <a:pt x="378" y="136"/>
                  </a:lnTo>
                  <a:lnTo>
                    <a:pt x="383" y="155"/>
                  </a:lnTo>
                  <a:lnTo>
                    <a:pt x="385" y="175"/>
                  </a:lnTo>
                  <a:lnTo>
                    <a:pt x="386" y="195"/>
                  </a:lnTo>
                  <a:lnTo>
                    <a:pt x="386" y="195"/>
                  </a:lnTo>
                  <a:lnTo>
                    <a:pt x="385" y="213"/>
                  </a:lnTo>
                  <a:lnTo>
                    <a:pt x="383" y="233"/>
                  </a:lnTo>
                  <a:lnTo>
                    <a:pt x="378" y="251"/>
                  </a:lnTo>
                  <a:lnTo>
                    <a:pt x="372" y="269"/>
                  </a:lnTo>
                  <a:lnTo>
                    <a:pt x="363" y="286"/>
                  </a:lnTo>
                  <a:lnTo>
                    <a:pt x="353" y="302"/>
                  </a:lnTo>
                  <a:lnTo>
                    <a:pt x="342" y="317"/>
                  </a:lnTo>
                  <a:lnTo>
                    <a:pt x="330" y="331"/>
                  </a:lnTo>
                  <a:lnTo>
                    <a:pt x="317" y="342"/>
                  </a:lnTo>
                  <a:lnTo>
                    <a:pt x="302" y="354"/>
                  </a:lnTo>
                  <a:lnTo>
                    <a:pt x="285" y="364"/>
                  </a:lnTo>
                  <a:lnTo>
                    <a:pt x="269" y="372"/>
                  </a:lnTo>
                  <a:lnTo>
                    <a:pt x="250" y="379"/>
                  </a:lnTo>
                  <a:lnTo>
                    <a:pt x="232" y="384"/>
                  </a:lnTo>
                  <a:lnTo>
                    <a:pt x="214" y="385"/>
                  </a:lnTo>
                  <a:lnTo>
                    <a:pt x="194" y="387"/>
                  </a:lnTo>
                  <a:lnTo>
                    <a:pt x="194" y="387"/>
                  </a:lnTo>
                  <a:lnTo>
                    <a:pt x="176" y="385"/>
                  </a:lnTo>
                  <a:lnTo>
                    <a:pt x="158" y="384"/>
                  </a:lnTo>
                  <a:lnTo>
                    <a:pt x="141" y="380"/>
                  </a:lnTo>
                  <a:lnTo>
                    <a:pt x="124" y="374"/>
                  </a:lnTo>
                  <a:lnTo>
                    <a:pt x="109" y="367"/>
                  </a:lnTo>
                  <a:lnTo>
                    <a:pt x="94" y="359"/>
                  </a:lnTo>
                  <a:lnTo>
                    <a:pt x="80" y="350"/>
                  </a:lnTo>
                  <a:lnTo>
                    <a:pt x="66" y="339"/>
                  </a:lnTo>
                  <a:lnTo>
                    <a:pt x="66" y="339"/>
                  </a:lnTo>
                  <a:lnTo>
                    <a:pt x="75" y="342"/>
                  </a:lnTo>
                  <a:lnTo>
                    <a:pt x="85" y="344"/>
                  </a:lnTo>
                  <a:lnTo>
                    <a:pt x="94" y="344"/>
                  </a:lnTo>
                  <a:lnTo>
                    <a:pt x="104" y="342"/>
                  </a:lnTo>
                  <a:lnTo>
                    <a:pt x="114" y="341"/>
                  </a:lnTo>
                  <a:lnTo>
                    <a:pt x="124" y="337"/>
                  </a:lnTo>
                  <a:lnTo>
                    <a:pt x="133" y="332"/>
                  </a:lnTo>
                  <a:lnTo>
                    <a:pt x="141" y="326"/>
                  </a:lnTo>
                  <a:lnTo>
                    <a:pt x="141" y="326"/>
                  </a:lnTo>
                  <a:lnTo>
                    <a:pt x="131" y="329"/>
                  </a:lnTo>
                  <a:lnTo>
                    <a:pt x="121" y="331"/>
                  </a:lnTo>
                  <a:lnTo>
                    <a:pt x="111" y="332"/>
                  </a:lnTo>
                  <a:lnTo>
                    <a:pt x="103" y="332"/>
                  </a:lnTo>
                  <a:lnTo>
                    <a:pt x="94" y="331"/>
                  </a:lnTo>
                  <a:lnTo>
                    <a:pt x="88" y="327"/>
                  </a:lnTo>
                  <a:lnTo>
                    <a:pt x="81" y="324"/>
                  </a:lnTo>
                  <a:lnTo>
                    <a:pt x="76" y="319"/>
                  </a:lnTo>
                  <a:lnTo>
                    <a:pt x="73" y="314"/>
                  </a:lnTo>
                  <a:lnTo>
                    <a:pt x="70" y="307"/>
                  </a:lnTo>
                  <a:lnTo>
                    <a:pt x="68" y="299"/>
                  </a:lnTo>
                  <a:lnTo>
                    <a:pt x="68" y="292"/>
                  </a:lnTo>
                  <a:lnTo>
                    <a:pt x="70" y="282"/>
                  </a:lnTo>
                  <a:lnTo>
                    <a:pt x="73" y="273"/>
                  </a:lnTo>
                  <a:lnTo>
                    <a:pt x="78" y="263"/>
                  </a:lnTo>
                  <a:lnTo>
                    <a:pt x="85" y="251"/>
                  </a:lnTo>
                  <a:lnTo>
                    <a:pt x="85" y="251"/>
                  </a:lnTo>
                  <a:lnTo>
                    <a:pt x="94" y="266"/>
                  </a:lnTo>
                  <a:lnTo>
                    <a:pt x="104" y="279"/>
                  </a:lnTo>
                  <a:lnTo>
                    <a:pt x="118" y="291"/>
                  </a:lnTo>
                  <a:lnTo>
                    <a:pt x="133" y="302"/>
                  </a:lnTo>
                  <a:lnTo>
                    <a:pt x="149" y="311"/>
                  </a:lnTo>
                  <a:lnTo>
                    <a:pt x="166" y="317"/>
                  </a:lnTo>
                  <a:lnTo>
                    <a:pt x="186" y="321"/>
                  </a:lnTo>
                  <a:lnTo>
                    <a:pt x="206" y="322"/>
                  </a:lnTo>
                  <a:lnTo>
                    <a:pt x="206" y="322"/>
                  </a:lnTo>
                  <a:lnTo>
                    <a:pt x="222" y="321"/>
                  </a:lnTo>
                  <a:lnTo>
                    <a:pt x="237" y="317"/>
                  </a:lnTo>
                  <a:lnTo>
                    <a:pt x="252" y="314"/>
                  </a:lnTo>
                  <a:lnTo>
                    <a:pt x="265" y="309"/>
                  </a:lnTo>
                  <a:lnTo>
                    <a:pt x="279" y="301"/>
                  </a:lnTo>
                  <a:lnTo>
                    <a:pt x="292" y="292"/>
                  </a:lnTo>
                  <a:lnTo>
                    <a:pt x="304" y="284"/>
                  </a:lnTo>
                  <a:lnTo>
                    <a:pt x="315" y="273"/>
                  </a:lnTo>
                  <a:lnTo>
                    <a:pt x="315" y="273"/>
                  </a:lnTo>
                  <a:lnTo>
                    <a:pt x="320" y="266"/>
                  </a:lnTo>
                  <a:lnTo>
                    <a:pt x="325" y="258"/>
                  </a:lnTo>
                  <a:lnTo>
                    <a:pt x="333" y="241"/>
                  </a:lnTo>
                  <a:lnTo>
                    <a:pt x="327" y="241"/>
                  </a:lnTo>
                  <a:lnTo>
                    <a:pt x="249" y="241"/>
                  </a:lnTo>
                  <a:lnTo>
                    <a:pt x="249" y="241"/>
                  </a:lnTo>
                  <a:lnTo>
                    <a:pt x="244" y="248"/>
                  </a:lnTo>
                  <a:lnTo>
                    <a:pt x="235" y="253"/>
                  </a:lnTo>
                  <a:lnTo>
                    <a:pt x="229" y="256"/>
                  </a:lnTo>
                  <a:lnTo>
                    <a:pt x="221" y="259"/>
                  </a:lnTo>
                  <a:lnTo>
                    <a:pt x="212" y="261"/>
                  </a:lnTo>
                  <a:lnTo>
                    <a:pt x="204" y="261"/>
                  </a:lnTo>
                  <a:lnTo>
                    <a:pt x="196" y="261"/>
                  </a:lnTo>
                  <a:lnTo>
                    <a:pt x="187" y="259"/>
                  </a:lnTo>
                  <a:lnTo>
                    <a:pt x="181" y="256"/>
                  </a:lnTo>
                  <a:lnTo>
                    <a:pt x="172" y="253"/>
                  </a:lnTo>
                  <a:lnTo>
                    <a:pt x="166" y="248"/>
                  </a:lnTo>
                  <a:lnTo>
                    <a:pt x="161" y="241"/>
                  </a:lnTo>
                  <a:lnTo>
                    <a:pt x="154" y="236"/>
                  </a:lnTo>
                  <a:lnTo>
                    <a:pt x="151" y="228"/>
                  </a:lnTo>
                  <a:lnTo>
                    <a:pt x="148" y="221"/>
                  </a:lnTo>
                  <a:lnTo>
                    <a:pt x="146" y="213"/>
                  </a:lnTo>
                  <a:lnTo>
                    <a:pt x="337" y="213"/>
                  </a:lnTo>
                  <a:lnTo>
                    <a:pt x="337" y="213"/>
                  </a:lnTo>
                  <a:lnTo>
                    <a:pt x="335" y="185"/>
                  </a:lnTo>
                  <a:lnTo>
                    <a:pt x="332" y="161"/>
                  </a:lnTo>
                  <a:lnTo>
                    <a:pt x="325" y="140"/>
                  </a:lnTo>
                  <a:lnTo>
                    <a:pt x="315" y="120"/>
                  </a:lnTo>
                  <a:lnTo>
                    <a:pt x="304" y="103"/>
                  </a:lnTo>
                  <a:lnTo>
                    <a:pt x="289" y="88"/>
                  </a:lnTo>
                  <a:lnTo>
                    <a:pt x="274" y="78"/>
                  </a:lnTo>
                  <a:lnTo>
                    <a:pt x="257" y="68"/>
                  </a:lnTo>
                  <a:lnTo>
                    <a:pt x="257" y="68"/>
                  </a:lnTo>
                  <a:lnTo>
                    <a:pt x="270" y="60"/>
                  </a:lnTo>
                  <a:lnTo>
                    <a:pt x="282" y="54"/>
                  </a:lnTo>
                  <a:lnTo>
                    <a:pt x="295" y="52"/>
                  </a:lnTo>
                  <a:lnTo>
                    <a:pt x="307" y="55"/>
                  </a:lnTo>
                  <a:lnTo>
                    <a:pt x="312" y="57"/>
                  </a:lnTo>
                  <a:lnTo>
                    <a:pt x="317" y="62"/>
                  </a:lnTo>
                  <a:lnTo>
                    <a:pt x="322" y="65"/>
                  </a:lnTo>
                  <a:lnTo>
                    <a:pt x="325" y="70"/>
                  </a:lnTo>
                  <a:lnTo>
                    <a:pt x="328" y="77"/>
                  </a:lnTo>
                  <a:lnTo>
                    <a:pt x="332" y="85"/>
                  </a:lnTo>
                  <a:lnTo>
                    <a:pt x="333" y="92"/>
                  </a:lnTo>
                  <a:lnTo>
                    <a:pt x="333" y="102"/>
                  </a:lnTo>
                  <a:lnTo>
                    <a:pt x="333" y="102"/>
                  </a:lnTo>
                  <a:lnTo>
                    <a:pt x="335" y="88"/>
                  </a:lnTo>
                  <a:lnTo>
                    <a:pt x="335" y="77"/>
                  </a:lnTo>
                  <a:lnTo>
                    <a:pt x="333" y="67"/>
                  </a:lnTo>
                  <a:lnTo>
                    <a:pt x="332" y="59"/>
                  </a:lnTo>
                  <a:lnTo>
                    <a:pt x="332" y="59"/>
                  </a:lnTo>
                  <a:close/>
                  <a:moveTo>
                    <a:pt x="254" y="168"/>
                  </a:moveTo>
                  <a:lnTo>
                    <a:pt x="254" y="168"/>
                  </a:lnTo>
                  <a:lnTo>
                    <a:pt x="252" y="158"/>
                  </a:lnTo>
                  <a:lnTo>
                    <a:pt x="249" y="148"/>
                  </a:lnTo>
                  <a:lnTo>
                    <a:pt x="242" y="140"/>
                  </a:lnTo>
                  <a:lnTo>
                    <a:pt x="235" y="133"/>
                  </a:lnTo>
                  <a:lnTo>
                    <a:pt x="229" y="127"/>
                  </a:lnTo>
                  <a:lnTo>
                    <a:pt x="221" y="122"/>
                  </a:lnTo>
                  <a:lnTo>
                    <a:pt x="212" y="118"/>
                  </a:lnTo>
                  <a:lnTo>
                    <a:pt x="202" y="118"/>
                  </a:lnTo>
                  <a:lnTo>
                    <a:pt x="202" y="118"/>
                  </a:lnTo>
                  <a:lnTo>
                    <a:pt x="194" y="118"/>
                  </a:lnTo>
                  <a:lnTo>
                    <a:pt x="184" y="122"/>
                  </a:lnTo>
                  <a:lnTo>
                    <a:pt x="174" y="127"/>
                  </a:lnTo>
                  <a:lnTo>
                    <a:pt x="166" y="133"/>
                  </a:lnTo>
                  <a:lnTo>
                    <a:pt x="159" y="140"/>
                  </a:lnTo>
                  <a:lnTo>
                    <a:pt x="153" y="148"/>
                  </a:lnTo>
                  <a:lnTo>
                    <a:pt x="149" y="158"/>
                  </a:lnTo>
                  <a:lnTo>
                    <a:pt x="146" y="168"/>
                  </a:lnTo>
                  <a:lnTo>
                    <a:pt x="254" y="168"/>
                  </a:lnTo>
                  <a:lnTo>
                    <a:pt x="254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  <p:sp>
        <p:nvSpPr>
          <p:cNvPr id="371" name="椭圆 370"/>
          <p:cNvSpPr/>
          <p:nvPr/>
        </p:nvSpPr>
        <p:spPr>
          <a:xfrm>
            <a:off x="2809357" y="2424980"/>
            <a:ext cx="242422" cy="242422"/>
          </a:xfrm>
          <a:prstGeom prst="ellipse">
            <a:avLst/>
          </a:prstGeom>
          <a:gradFill>
            <a:gsLst>
              <a:gs pos="13000">
                <a:srgbClr val="78C1D4"/>
              </a:gs>
              <a:gs pos="72000">
                <a:srgbClr val="247EA5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2409965" y="3696869"/>
            <a:ext cx="242422" cy="242422"/>
          </a:xfrm>
          <a:prstGeom prst="ellipse">
            <a:avLst/>
          </a:prstGeom>
          <a:gradFill>
            <a:gsLst>
              <a:gs pos="13000">
                <a:srgbClr val="78C1D4"/>
              </a:gs>
              <a:gs pos="72000">
                <a:srgbClr val="247EA5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3" name="椭圆 372"/>
          <p:cNvSpPr/>
          <p:nvPr/>
        </p:nvSpPr>
        <p:spPr>
          <a:xfrm>
            <a:off x="4651040" y="1624642"/>
            <a:ext cx="2812320" cy="281232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4" name="组合 373"/>
          <p:cNvGrpSpPr/>
          <p:nvPr/>
        </p:nvGrpSpPr>
        <p:grpSpPr>
          <a:xfrm>
            <a:off x="5082230" y="2080405"/>
            <a:ext cx="1945167" cy="1952961"/>
            <a:chOff x="5082230" y="2442355"/>
            <a:chExt cx="1945167" cy="1952961"/>
          </a:xfrm>
        </p:grpSpPr>
        <p:sp>
          <p:nvSpPr>
            <p:cNvPr id="375" name="椭圆 374"/>
            <p:cNvSpPr/>
            <p:nvPr/>
          </p:nvSpPr>
          <p:spPr>
            <a:xfrm>
              <a:off x="5106803" y="2442355"/>
              <a:ext cx="1900793" cy="1900793"/>
            </a:xfrm>
            <a:prstGeom prst="ellipse">
              <a:avLst/>
            </a:prstGeom>
            <a:gradFill>
              <a:gsLst>
                <a:gs pos="13000">
                  <a:srgbClr val="724659"/>
                </a:gs>
                <a:gs pos="72000">
                  <a:srgbClr val="27163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76" name="组合 375"/>
            <p:cNvGrpSpPr/>
            <p:nvPr/>
          </p:nvGrpSpPr>
          <p:grpSpPr>
            <a:xfrm>
              <a:off x="5082230" y="2471924"/>
              <a:ext cx="1945167" cy="1923392"/>
              <a:chOff x="-4682605" y="-539032"/>
              <a:chExt cx="3874430" cy="3831059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-4429185" y="3340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-3515909" y="-47870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-3512734" y="4229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-2327189" y="-53903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椭圆 380"/>
              <p:cNvSpPr/>
              <p:nvPr/>
            </p:nvSpPr>
            <p:spPr>
              <a:xfrm>
                <a:off x="-1694729" y="21344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-1405169" y="-60325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-928825" y="7762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-2729093" y="98605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5" name="椭圆 384"/>
              <p:cNvSpPr/>
              <p:nvPr/>
            </p:nvSpPr>
            <p:spPr>
              <a:xfrm>
                <a:off x="-3757793" y="134419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-4682605" y="1339648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7" name="椭圆 386"/>
              <p:cNvSpPr/>
              <p:nvPr/>
            </p:nvSpPr>
            <p:spPr>
              <a:xfrm>
                <a:off x="-4308535" y="238016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-3019248" y="25465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9" name="椭圆 388"/>
              <p:cNvSpPr/>
              <p:nvPr/>
            </p:nvSpPr>
            <p:spPr>
              <a:xfrm>
                <a:off x="-2809364" y="317137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-1525819" y="270655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-3638070" y="295801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-1601384" y="828390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93" name="直接连接符 392"/>
              <p:cNvCxnSpPr/>
              <p:nvPr/>
            </p:nvCxnSpPr>
            <p:spPr>
              <a:xfrm flipH="1">
                <a:off x="-3459606" y="-365226"/>
                <a:ext cx="8044" cy="81280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直接连接符 393"/>
              <p:cNvCxnSpPr/>
              <p:nvPr/>
            </p:nvCxnSpPr>
            <p:spPr>
              <a:xfrm flipV="1">
                <a:off x="-4328692" y="-385252"/>
                <a:ext cx="839978" cy="7308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/>
              <p:cNvCxnSpPr>
                <a:endCxn id="379" idx="2"/>
              </p:cNvCxnSpPr>
              <p:nvPr/>
            </p:nvCxnSpPr>
            <p:spPr>
              <a:xfrm>
                <a:off x="-4313167" y="408994"/>
                <a:ext cx="800433" cy="7432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/>
              <p:cNvCxnSpPr/>
              <p:nvPr/>
            </p:nvCxnSpPr>
            <p:spPr>
              <a:xfrm flipV="1">
                <a:off x="-3413533" y="-430571"/>
                <a:ext cx="1088914" cy="89079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/>
              <p:cNvCxnSpPr>
                <a:endCxn id="378" idx="6"/>
              </p:cNvCxnSpPr>
              <p:nvPr/>
            </p:nvCxnSpPr>
            <p:spPr>
              <a:xfrm flipH="1">
                <a:off x="-3395259" y="-478707"/>
                <a:ext cx="1068070" cy="603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/>
              <p:cNvCxnSpPr>
                <a:stCxn id="384" idx="7"/>
              </p:cNvCxnSpPr>
              <p:nvPr/>
            </p:nvCxnSpPr>
            <p:spPr>
              <a:xfrm flipV="1">
                <a:off x="-2626112" y="304872"/>
                <a:ext cx="904934" cy="6988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/>
              <p:cNvCxnSpPr>
                <a:endCxn id="381" idx="1"/>
              </p:cNvCxnSpPr>
              <p:nvPr/>
            </p:nvCxnSpPr>
            <p:spPr>
              <a:xfrm>
                <a:off x="-2224387" y="-443413"/>
                <a:ext cx="547327" cy="6745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/>
              <p:cNvCxnSpPr>
                <a:endCxn id="383" idx="1"/>
              </p:cNvCxnSpPr>
              <p:nvPr/>
            </p:nvCxnSpPr>
            <p:spPr>
              <a:xfrm>
                <a:off x="-1332544" y="8341"/>
                <a:ext cx="421388" cy="78556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/>
              <p:cNvCxnSpPr>
                <a:endCxn id="386" idx="4"/>
              </p:cNvCxnSpPr>
              <p:nvPr/>
            </p:nvCxnSpPr>
            <p:spPr>
              <a:xfrm flipH="1" flipV="1">
                <a:off x="-4622280" y="1460298"/>
                <a:ext cx="343678" cy="9198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/>
              <p:nvPr/>
            </p:nvCxnSpPr>
            <p:spPr>
              <a:xfrm flipH="1" flipV="1">
                <a:off x="-1801527" y="1726977"/>
                <a:ext cx="301894" cy="99754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3" name="椭圆 402"/>
              <p:cNvSpPr/>
              <p:nvPr/>
            </p:nvSpPr>
            <p:spPr>
              <a:xfrm>
                <a:off x="-2906833" y="17711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-1872773" y="165049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05" name="直接连接符 404"/>
              <p:cNvCxnSpPr/>
              <p:nvPr/>
            </p:nvCxnSpPr>
            <p:spPr>
              <a:xfrm flipH="1" flipV="1">
                <a:off x="-2277536" y="2380168"/>
                <a:ext cx="751717" cy="3705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椭圆 405"/>
              <p:cNvSpPr/>
              <p:nvPr/>
            </p:nvSpPr>
            <p:spPr>
              <a:xfrm>
                <a:off x="-2397582" y="23198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07" name="直接连接符 406"/>
              <p:cNvCxnSpPr/>
              <p:nvPr/>
            </p:nvCxnSpPr>
            <p:spPr>
              <a:xfrm flipV="1">
                <a:off x="-2726067" y="2418683"/>
                <a:ext cx="379230" cy="7560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/>
              <p:cNvCxnSpPr/>
              <p:nvPr/>
            </p:nvCxnSpPr>
            <p:spPr>
              <a:xfrm flipH="1" flipV="1">
                <a:off x="-2955748" y="2660837"/>
                <a:ext cx="195834" cy="51651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/>
              <p:cNvCxnSpPr>
                <a:stCxn id="391" idx="1"/>
                <a:endCxn id="387" idx="5"/>
              </p:cNvCxnSpPr>
              <p:nvPr/>
            </p:nvCxnSpPr>
            <p:spPr>
              <a:xfrm flipH="1" flipV="1">
                <a:off x="-4205554" y="2483148"/>
                <a:ext cx="585153" cy="49253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/>
              <p:cNvCxnSpPr>
                <a:stCxn id="388" idx="2"/>
                <a:endCxn id="387" idx="6"/>
              </p:cNvCxnSpPr>
              <p:nvPr/>
            </p:nvCxnSpPr>
            <p:spPr>
              <a:xfrm flipH="1" flipV="1">
                <a:off x="-4187885" y="2440492"/>
                <a:ext cx="1168637" cy="16637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/>
              <p:cNvCxnSpPr>
                <a:stCxn id="391" idx="7"/>
                <a:endCxn id="388" idx="3"/>
              </p:cNvCxnSpPr>
              <p:nvPr/>
            </p:nvCxnSpPr>
            <p:spPr>
              <a:xfrm flipV="1">
                <a:off x="-3535089" y="2649518"/>
                <a:ext cx="533510" cy="32616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/>
              <p:cNvCxnSpPr>
                <a:endCxn id="406" idx="2"/>
              </p:cNvCxnSpPr>
              <p:nvPr/>
            </p:nvCxnSpPr>
            <p:spPr>
              <a:xfrm flipV="1">
                <a:off x="-2899202" y="2380167"/>
                <a:ext cx="501620" cy="2130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/>
              <p:cNvCxnSpPr/>
              <p:nvPr/>
            </p:nvCxnSpPr>
            <p:spPr>
              <a:xfrm flipH="1">
                <a:off x="-2693227" y="2799451"/>
                <a:ext cx="1152169" cy="40277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/>
              <p:cNvCxnSpPr/>
              <p:nvPr/>
            </p:nvCxnSpPr>
            <p:spPr>
              <a:xfrm flipV="1">
                <a:off x="-4219092" y="1466648"/>
                <a:ext cx="501619" cy="9121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/>
              <p:cNvCxnSpPr/>
              <p:nvPr/>
            </p:nvCxnSpPr>
            <p:spPr>
              <a:xfrm flipV="1">
                <a:off x="-4187885" y="1861423"/>
                <a:ext cx="1298721" cy="5663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/>
              <p:cNvCxnSpPr>
                <a:endCxn id="384" idx="6"/>
              </p:cNvCxnSpPr>
              <p:nvPr/>
            </p:nvCxnSpPr>
            <p:spPr>
              <a:xfrm flipV="1">
                <a:off x="-3653054" y="1046379"/>
                <a:ext cx="1044611" cy="33211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/>
              <p:cNvCxnSpPr/>
              <p:nvPr/>
            </p:nvCxnSpPr>
            <p:spPr>
              <a:xfrm flipV="1">
                <a:off x="-3687942" y="546708"/>
                <a:ext cx="208754" cy="79748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>
                <a:stCxn id="404" idx="2"/>
                <a:endCxn id="384" idx="5"/>
              </p:cNvCxnSpPr>
              <p:nvPr/>
            </p:nvCxnSpPr>
            <p:spPr>
              <a:xfrm flipH="1" flipV="1">
                <a:off x="-2626112" y="1089035"/>
                <a:ext cx="753339" cy="62178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/>
              <p:cNvCxnSpPr/>
              <p:nvPr/>
            </p:nvCxnSpPr>
            <p:spPr>
              <a:xfrm flipH="1">
                <a:off x="-1744975" y="873240"/>
                <a:ext cx="815981" cy="80447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/>
              <p:cNvCxnSpPr>
                <a:endCxn id="392" idx="6"/>
              </p:cNvCxnSpPr>
              <p:nvPr/>
            </p:nvCxnSpPr>
            <p:spPr>
              <a:xfrm flipH="1">
                <a:off x="-1480734" y="823974"/>
                <a:ext cx="546977" cy="6474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/>
              <p:cNvCxnSpPr/>
              <p:nvPr/>
            </p:nvCxnSpPr>
            <p:spPr>
              <a:xfrm flipH="1">
                <a:off x="-1779318" y="958484"/>
                <a:ext cx="228189" cy="7001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/>
              <p:cNvCxnSpPr/>
              <p:nvPr/>
            </p:nvCxnSpPr>
            <p:spPr>
              <a:xfrm flipV="1">
                <a:off x="-2626281" y="315088"/>
                <a:ext cx="905103" cy="67096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/>
              <p:cNvCxnSpPr>
                <a:endCxn id="384" idx="4"/>
              </p:cNvCxnSpPr>
              <p:nvPr/>
            </p:nvCxnSpPr>
            <p:spPr>
              <a:xfrm flipV="1">
                <a:off x="-2846508" y="1106704"/>
                <a:ext cx="177740" cy="65319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/>
              <p:cNvCxnSpPr>
                <a:endCxn id="379" idx="5"/>
              </p:cNvCxnSpPr>
              <p:nvPr/>
            </p:nvCxnSpPr>
            <p:spPr>
              <a:xfrm flipH="1" flipV="1">
                <a:off x="-3409753" y="525974"/>
                <a:ext cx="684453" cy="49024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/>
              <p:cNvCxnSpPr/>
              <p:nvPr/>
            </p:nvCxnSpPr>
            <p:spPr>
              <a:xfrm flipV="1">
                <a:off x="-2965877" y="1903039"/>
                <a:ext cx="107698" cy="6453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接连接符 425"/>
              <p:cNvCxnSpPr>
                <a:endCxn id="381" idx="5"/>
              </p:cNvCxnSpPr>
              <p:nvPr/>
            </p:nvCxnSpPr>
            <p:spPr>
              <a:xfrm flipH="1" flipV="1">
                <a:off x="-1591748" y="316424"/>
                <a:ext cx="657823" cy="47104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接连接符 426"/>
              <p:cNvCxnSpPr/>
              <p:nvPr/>
            </p:nvCxnSpPr>
            <p:spPr>
              <a:xfrm flipH="1" flipV="1">
                <a:off x="-1626104" y="351762"/>
                <a:ext cx="85045" cy="45895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直接连接符 427"/>
              <p:cNvCxnSpPr/>
              <p:nvPr/>
            </p:nvCxnSpPr>
            <p:spPr>
              <a:xfrm flipV="1">
                <a:off x="-1617148" y="17256"/>
                <a:ext cx="204248" cy="1884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9" name="椭圆 428"/>
              <p:cNvSpPr/>
              <p:nvPr/>
            </p:nvSpPr>
            <p:spPr>
              <a:xfrm>
                <a:off x="-1034855" y="1756266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30" name="直接连接符 429"/>
              <p:cNvCxnSpPr>
                <a:stCxn id="429" idx="0"/>
              </p:cNvCxnSpPr>
              <p:nvPr/>
            </p:nvCxnSpPr>
            <p:spPr>
              <a:xfrm flipV="1">
                <a:off x="-974530" y="818013"/>
                <a:ext cx="106030" cy="93825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1" name="椭圆 430"/>
          <p:cNvSpPr/>
          <p:nvPr/>
        </p:nvSpPr>
        <p:spPr>
          <a:xfrm>
            <a:off x="6153648" y="4235558"/>
            <a:ext cx="343394" cy="343394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2" name="椭圆 431"/>
          <p:cNvSpPr/>
          <p:nvPr/>
        </p:nvSpPr>
        <p:spPr>
          <a:xfrm>
            <a:off x="7184881" y="3396035"/>
            <a:ext cx="343394" cy="343394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3" name="椭圆 432"/>
          <p:cNvSpPr/>
          <p:nvPr/>
        </p:nvSpPr>
        <p:spPr>
          <a:xfrm>
            <a:off x="6298286" y="1512617"/>
            <a:ext cx="343394" cy="343394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4" name="椭圆 433"/>
          <p:cNvSpPr/>
          <p:nvPr/>
        </p:nvSpPr>
        <p:spPr>
          <a:xfrm>
            <a:off x="4729054" y="2045832"/>
            <a:ext cx="343394" cy="343394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5" name="组合 434"/>
          <p:cNvGrpSpPr/>
          <p:nvPr/>
        </p:nvGrpSpPr>
        <p:grpSpPr>
          <a:xfrm>
            <a:off x="5544928" y="2499008"/>
            <a:ext cx="1047753" cy="1047750"/>
            <a:chOff x="1539875" y="3062288"/>
            <a:chExt cx="811213" cy="811213"/>
          </a:xfrm>
          <a:solidFill>
            <a:schemeClr val="bg1"/>
          </a:solidFill>
        </p:grpSpPr>
        <p:sp>
          <p:nvSpPr>
            <p:cNvPr id="436" name="Freeform 47"/>
            <p:cNvSpPr>
              <a:spLocks noEditPoints="1"/>
            </p:cNvSpPr>
            <p:nvPr/>
          </p:nvSpPr>
          <p:spPr bwMode="auto">
            <a:xfrm>
              <a:off x="1795463" y="3062288"/>
              <a:ext cx="300038" cy="811213"/>
            </a:xfrm>
            <a:custGeom>
              <a:avLst/>
              <a:gdLst>
                <a:gd name="T0" fmla="*/ 40 w 80"/>
                <a:gd name="T1" fmla="*/ 199 h 216"/>
                <a:gd name="T2" fmla="*/ 10 w 80"/>
                <a:gd name="T3" fmla="*/ 180 h 216"/>
                <a:gd name="T4" fmla="*/ 70 w 80"/>
                <a:gd name="T5" fmla="*/ 180 h 216"/>
                <a:gd name="T6" fmla="*/ 77 w 80"/>
                <a:gd name="T7" fmla="*/ 145 h 216"/>
                <a:gd name="T8" fmla="*/ 65 w 80"/>
                <a:gd name="T9" fmla="*/ 168 h 216"/>
                <a:gd name="T10" fmla="*/ 77 w 80"/>
                <a:gd name="T11" fmla="*/ 145 h 216"/>
                <a:gd name="T12" fmla="*/ 8 w 80"/>
                <a:gd name="T13" fmla="*/ 172 h 216"/>
                <a:gd name="T14" fmla="*/ 10 w 80"/>
                <a:gd name="T15" fmla="*/ 146 h 216"/>
                <a:gd name="T16" fmla="*/ 79 w 80"/>
                <a:gd name="T17" fmla="*/ 124 h 216"/>
                <a:gd name="T18" fmla="*/ 71 w 80"/>
                <a:gd name="T19" fmla="*/ 139 h 216"/>
                <a:gd name="T20" fmla="*/ 79 w 80"/>
                <a:gd name="T21" fmla="*/ 124 h 216"/>
                <a:gd name="T22" fmla="*/ 2 w 80"/>
                <a:gd name="T23" fmla="*/ 138 h 216"/>
                <a:gd name="T24" fmla="*/ 8 w 80"/>
                <a:gd name="T25" fmla="*/ 132 h 216"/>
                <a:gd name="T26" fmla="*/ 7 w 80"/>
                <a:gd name="T27" fmla="*/ 94 h 216"/>
                <a:gd name="T28" fmla="*/ 0 w 80"/>
                <a:gd name="T29" fmla="*/ 108 h 216"/>
                <a:gd name="T30" fmla="*/ 7 w 80"/>
                <a:gd name="T31" fmla="*/ 122 h 216"/>
                <a:gd name="T32" fmla="*/ 7 w 80"/>
                <a:gd name="T33" fmla="*/ 94 h 216"/>
                <a:gd name="T34" fmla="*/ 73 w 80"/>
                <a:gd name="T35" fmla="*/ 108 h 216"/>
                <a:gd name="T36" fmla="*/ 80 w 80"/>
                <a:gd name="T37" fmla="*/ 114 h 216"/>
                <a:gd name="T38" fmla="*/ 80 w 80"/>
                <a:gd name="T39" fmla="*/ 102 h 216"/>
                <a:gd name="T40" fmla="*/ 71 w 80"/>
                <a:gd name="T41" fmla="*/ 77 h 216"/>
                <a:gd name="T42" fmla="*/ 79 w 80"/>
                <a:gd name="T43" fmla="*/ 92 h 216"/>
                <a:gd name="T44" fmla="*/ 71 w 80"/>
                <a:gd name="T45" fmla="*/ 77 h 216"/>
                <a:gd name="T46" fmla="*/ 2 w 80"/>
                <a:gd name="T47" fmla="*/ 78 h 216"/>
                <a:gd name="T48" fmla="*/ 8 w 80"/>
                <a:gd name="T49" fmla="*/ 84 h 216"/>
                <a:gd name="T50" fmla="*/ 72 w 80"/>
                <a:gd name="T51" fmla="*/ 44 h 216"/>
                <a:gd name="T52" fmla="*/ 70 w 80"/>
                <a:gd name="T53" fmla="*/ 70 h 216"/>
                <a:gd name="T54" fmla="*/ 72 w 80"/>
                <a:gd name="T55" fmla="*/ 44 h 216"/>
                <a:gd name="T56" fmla="*/ 2 w 80"/>
                <a:gd name="T57" fmla="*/ 71 h 216"/>
                <a:gd name="T58" fmla="*/ 15 w 80"/>
                <a:gd name="T59" fmla="*/ 48 h 216"/>
                <a:gd name="T60" fmla="*/ 40 w 80"/>
                <a:gd name="T61" fmla="*/ 0 h 216"/>
                <a:gd name="T62" fmla="*/ 18 w 80"/>
                <a:gd name="T63" fmla="*/ 40 h 216"/>
                <a:gd name="T64" fmla="*/ 62 w 80"/>
                <a:gd name="T65" fmla="*/ 40 h 216"/>
                <a:gd name="T66" fmla="*/ 40 w 80"/>
                <a:gd name="T6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216">
                  <a:moveTo>
                    <a:pt x="62" y="176"/>
                  </a:moveTo>
                  <a:cubicBezTo>
                    <a:pt x="56" y="190"/>
                    <a:pt x="48" y="199"/>
                    <a:pt x="40" y="199"/>
                  </a:cubicBezTo>
                  <a:cubicBezTo>
                    <a:pt x="31" y="199"/>
                    <a:pt x="24" y="190"/>
                    <a:pt x="18" y="176"/>
                  </a:cubicBezTo>
                  <a:cubicBezTo>
                    <a:pt x="15" y="177"/>
                    <a:pt x="13" y="179"/>
                    <a:pt x="10" y="180"/>
                  </a:cubicBezTo>
                  <a:cubicBezTo>
                    <a:pt x="17" y="202"/>
                    <a:pt x="28" y="216"/>
                    <a:pt x="40" y="216"/>
                  </a:cubicBezTo>
                  <a:cubicBezTo>
                    <a:pt x="52" y="216"/>
                    <a:pt x="62" y="202"/>
                    <a:pt x="70" y="180"/>
                  </a:cubicBezTo>
                  <a:cubicBezTo>
                    <a:pt x="67" y="179"/>
                    <a:pt x="65" y="177"/>
                    <a:pt x="62" y="176"/>
                  </a:cubicBezTo>
                  <a:moveTo>
                    <a:pt x="77" y="145"/>
                  </a:moveTo>
                  <a:cubicBezTo>
                    <a:pt x="75" y="146"/>
                    <a:pt x="73" y="146"/>
                    <a:pt x="70" y="146"/>
                  </a:cubicBezTo>
                  <a:cubicBezTo>
                    <a:pt x="69" y="154"/>
                    <a:pt x="67" y="162"/>
                    <a:pt x="65" y="168"/>
                  </a:cubicBezTo>
                  <a:cubicBezTo>
                    <a:pt x="67" y="170"/>
                    <a:pt x="70" y="171"/>
                    <a:pt x="72" y="172"/>
                  </a:cubicBezTo>
                  <a:cubicBezTo>
                    <a:pt x="74" y="164"/>
                    <a:pt x="76" y="155"/>
                    <a:pt x="77" y="145"/>
                  </a:cubicBezTo>
                  <a:moveTo>
                    <a:pt x="2" y="145"/>
                  </a:moveTo>
                  <a:cubicBezTo>
                    <a:pt x="4" y="155"/>
                    <a:pt x="5" y="164"/>
                    <a:pt x="8" y="172"/>
                  </a:cubicBezTo>
                  <a:cubicBezTo>
                    <a:pt x="10" y="171"/>
                    <a:pt x="12" y="170"/>
                    <a:pt x="15" y="168"/>
                  </a:cubicBezTo>
                  <a:cubicBezTo>
                    <a:pt x="13" y="162"/>
                    <a:pt x="11" y="154"/>
                    <a:pt x="10" y="146"/>
                  </a:cubicBezTo>
                  <a:cubicBezTo>
                    <a:pt x="7" y="146"/>
                    <a:pt x="5" y="146"/>
                    <a:pt x="2" y="145"/>
                  </a:cubicBezTo>
                  <a:moveTo>
                    <a:pt x="79" y="124"/>
                  </a:moveTo>
                  <a:cubicBezTo>
                    <a:pt x="77" y="127"/>
                    <a:pt x="75" y="130"/>
                    <a:pt x="72" y="132"/>
                  </a:cubicBezTo>
                  <a:cubicBezTo>
                    <a:pt x="72" y="135"/>
                    <a:pt x="72" y="137"/>
                    <a:pt x="71" y="139"/>
                  </a:cubicBezTo>
                  <a:cubicBezTo>
                    <a:pt x="74" y="139"/>
                    <a:pt x="76" y="139"/>
                    <a:pt x="78" y="138"/>
                  </a:cubicBezTo>
                  <a:cubicBezTo>
                    <a:pt x="79" y="134"/>
                    <a:pt x="79" y="129"/>
                    <a:pt x="79" y="124"/>
                  </a:cubicBezTo>
                  <a:moveTo>
                    <a:pt x="0" y="124"/>
                  </a:moveTo>
                  <a:cubicBezTo>
                    <a:pt x="1" y="129"/>
                    <a:pt x="1" y="134"/>
                    <a:pt x="2" y="138"/>
                  </a:cubicBezTo>
                  <a:cubicBezTo>
                    <a:pt x="4" y="139"/>
                    <a:pt x="6" y="139"/>
                    <a:pt x="9" y="139"/>
                  </a:cubicBezTo>
                  <a:cubicBezTo>
                    <a:pt x="8" y="137"/>
                    <a:pt x="8" y="135"/>
                    <a:pt x="8" y="132"/>
                  </a:cubicBezTo>
                  <a:cubicBezTo>
                    <a:pt x="5" y="130"/>
                    <a:pt x="3" y="127"/>
                    <a:pt x="0" y="124"/>
                  </a:cubicBezTo>
                  <a:moveTo>
                    <a:pt x="7" y="94"/>
                  </a:moveTo>
                  <a:cubicBezTo>
                    <a:pt x="5" y="97"/>
                    <a:pt x="2" y="100"/>
                    <a:pt x="0" y="102"/>
                  </a:cubicBezTo>
                  <a:cubicBezTo>
                    <a:pt x="0" y="104"/>
                    <a:pt x="0" y="106"/>
                    <a:pt x="0" y="108"/>
                  </a:cubicBezTo>
                  <a:cubicBezTo>
                    <a:pt x="0" y="110"/>
                    <a:pt x="0" y="112"/>
                    <a:pt x="0" y="114"/>
                  </a:cubicBezTo>
                  <a:cubicBezTo>
                    <a:pt x="2" y="116"/>
                    <a:pt x="5" y="119"/>
                    <a:pt x="7" y="122"/>
                  </a:cubicBezTo>
                  <a:cubicBezTo>
                    <a:pt x="7" y="117"/>
                    <a:pt x="7" y="113"/>
                    <a:pt x="7" y="108"/>
                  </a:cubicBezTo>
                  <a:cubicBezTo>
                    <a:pt x="7" y="103"/>
                    <a:pt x="7" y="99"/>
                    <a:pt x="7" y="94"/>
                  </a:cubicBezTo>
                  <a:moveTo>
                    <a:pt x="73" y="94"/>
                  </a:moveTo>
                  <a:cubicBezTo>
                    <a:pt x="73" y="99"/>
                    <a:pt x="73" y="103"/>
                    <a:pt x="73" y="108"/>
                  </a:cubicBezTo>
                  <a:cubicBezTo>
                    <a:pt x="73" y="113"/>
                    <a:pt x="73" y="117"/>
                    <a:pt x="73" y="122"/>
                  </a:cubicBezTo>
                  <a:cubicBezTo>
                    <a:pt x="75" y="119"/>
                    <a:pt x="78" y="116"/>
                    <a:pt x="80" y="114"/>
                  </a:cubicBezTo>
                  <a:cubicBezTo>
                    <a:pt x="80" y="112"/>
                    <a:pt x="80" y="110"/>
                    <a:pt x="80" y="108"/>
                  </a:cubicBezTo>
                  <a:cubicBezTo>
                    <a:pt x="80" y="106"/>
                    <a:pt x="80" y="104"/>
                    <a:pt x="80" y="102"/>
                  </a:cubicBezTo>
                  <a:cubicBezTo>
                    <a:pt x="78" y="100"/>
                    <a:pt x="75" y="97"/>
                    <a:pt x="73" y="94"/>
                  </a:cubicBezTo>
                  <a:moveTo>
                    <a:pt x="71" y="77"/>
                  </a:moveTo>
                  <a:cubicBezTo>
                    <a:pt x="72" y="79"/>
                    <a:pt x="72" y="81"/>
                    <a:pt x="72" y="84"/>
                  </a:cubicBezTo>
                  <a:cubicBezTo>
                    <a:pt x="75" y="86"/>
                    <a:pt x="77" y="89"/>
                    <a:pt x="79" y="92"/>
                  </a:cubicBezTo>
                  <a:cubicBezTo>
                    <a:pt x="79" y="87"/>
                    <a:pt x="79" y="82"/>
                    <a:pt x="78" y="78"/>
                  </a:cubicBezTo>
                  <a:cubicBezTo>
                    <a:pt x="76" y="77"/>
                    <a:pt x="74" y="77"/>
                    <a:pt x="71" y="77"/>
                  </a:cubicBezTo>
                  <a:moveTo>
                    <a:pt x="9" y="77"/>
                  </a:moveTo>
                  <a:cubicBezTo>
                    <a:pt x="6" y="77"/>
                    <a:pt x="4" y="77"/>
                    <a:pt x="2" y="78"/>
                  </a:cubicBezTo>
                  <a:cubicBezTo>
                    <a:pt x="1" y="82"/>
                    <a:pt x="1" y="87"/>
                    <a:pt x="0" y="92"/>
                  </a:cubicBezTo>
                  <a:cubicBezTo>
                    <a:pt x="3" y="89"/>
                    <a:pt x="5" y="86"/>
                    <a:pt x="8" y="84"/>
                  </a:cubicBezTo>
                  <a:cubicBezTo>
                    <a:pt x="8" y="81"/>
                    <a:pt x="8" y="79"/>
                    <a:pt x="9" y="77"/>
                  </a:cubicBezTo>
                  <a:moveTo>
                    <a:pt x="72" y="44"/>
                  </a:moveTo>
                  <a:cubicBezTo>
                    <a:pt x="70" y="45"/>
                    <a:pt x="67" y="46"/>
                    <a:pt x="65" y="48"/>
                  </a:cubicBezTo>
                  <a:cubicBezTo>
                    <a:pt x="67" y="54"/>
                    <a:pt x="69" y="62"/>
                    <a:pt x="70" y="70"/>
                  </a:cubicBezTo>
                  <a:cubicBezTo>
                    <a:pt x="73" y="70"/>
                    <a:pt x="75" y="70"/>
                    <a:pt x="77" y="71"/>
                  </a:cubicBezTo>
                  <a:cubicBezTo>
                    <a:pt x="76" y="61"/>
                    <a:pt x="74" y="52"/>
                    <a:pt x="72" y="44"/>
                  </a:cubicBezTo>
                  <a:moveTo>
                    <a:pt x="8" y="44"/>
                  </a:moveTo>
                  <a:cubicBezTo>
                    <a:pt x="5" y="52"/>
                    <a:pt x="4" y="61"/>
                    <a:pt x="2" y="71"/>
                  </a:cubicBezTo>
                  <a:cubicBezTo>
                    <a:pt x="5" y="70"/>
                    <a:pt x="7" y="70"/>
                    <a:pt x="10" y="70"/>
                  </a:cubicBezTo>
                  <a:cubicBezTo>
                    <a:pt x="11" y="62"/>
                    <a:pt x="13" y="54"/>
                    <a:pt x="15" y="48"/>
                  </a:cubicBezTo>
                  <a:cubicBezTo>
                    <a:pt x="12" y="46"/>
                    <a:pt x="10" y="45"/>
                    <a:pt x="8" y="44"/>
                  </a:cubicBezTo>
                  <a:moveTo>
                    <a:pt x="40" y="0"/>
                  </a:moveTo>
                  <a:cubicBezTo>
                    <a:pt x="28" y="0"/>
                    <a:pt x="17" y="14"/>
                    <a:pt x="10" y="36"/>
                  </a:cubicBezTo>
                  <a:cubicBezTo>
                    <a:pt x="13" y="37"/>
                    <a:pt x="15" y="39"/>
                    <a:pt x="18" y="40"/>
                  </a:cubicBezTo>
                  <a:cubicBezTo>
                    <a:pt x="24" y="26"/>
                    <a:pt x="31" y="17"/>
                    <a:pt x="40" y="17"/>
                  </a:cubicBezTo>
                  <a:cubicBezTo>
                    <a:pt x="48" y="17"/>
                    <a:pt x="56" y="26"/>
                    <a:pt x="62" y="40"/>
                  </a:cubicBezTo>
                  <a:cubicBezTo>
                    <a:pt x="65" y="39"/>
                    <a:pt x="67" y="37"/>
                    <a:pt x="70" y="36"/>
                  </a:cubicBezTo>
                  <a:cubicBezTo>
                    <a:pt x="62" y="14"/>
                    <a:pt x="52" y="0"/>
                    <a:pt x="4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437" name="Freeform 48"/>
            <p:cNvSpPr>
              <a:spLocks noEditPoints="1"/>
            </p:cNvSpPr>
            <p:nvPr/>
          </p:nvSpPr>
          <p:spPr bwMode="auto">
            <a:xfrm>
              <a:off x="1539875" y="3317875"/>
              <a:ext cx="811213" cy="300038"/>
            </a:xfrm>
            <a:custGeom>
              <a:avLst/>
              <a:gdLst>
                <a:gd name="T0" fmla="*/ 108 w 216"/>
                <a:gd name="T1" fmla="*/ 73 h 80"/>
                <a:gd name="T2" fmla="*/ 102 w 216"/>
                <a:gd name="T3" fmla="*/ 80 h 80"/>
                <a:gd name="T4" fmla="*/ 114 w 216"/>
                <a:gd name="T5" fmla="*/ 80 h 80"/>
                <a:gd name="T6" fmla="*/ 48 w 216"/>
                <a:gd name="T7" fmla="*/ 65 h 80"/>
                <a:gd name="T8" fmla="*/ 70 w 216"/>
                <a:gd name="T9" fmla="*/ 77 h 80"/>
                <a:gd name="T10" fmla="*/ 92 w 216"/>
                <a:gd name="T11" fmla="*/ 79 h 80"/>
                <a:gd name="T12" fmla="*/ 77 w 216"/>
                <a:gd name="T13" fmla="*/ 71 h 80"/>
                <a:gd name="T14" fmla="*/ 48 w 216"/>
                <a:gd name="T15" fmla="*/ 65 h 80"/>
                <a:gd name="T16" fmla="*/ 146 w 216"/>
                <a:gd name="T17" fmla="*/ 70 h 80"/>
                <a:gd name="T18" fmla="*/ 132 w 216"/>
                <a:gd name="T19" fmla="*/ 72 h 80"/>
                <a:gd name="T20" fmla="*/ 138 w 216"/>
                <a:gd name="T21" fmla="*/ 78 h 80"/>
                <a:gd name="T22" fmla="*/ 172 w 216"/>
                <a:gd name="T23" fmla="*/ 72 h 80"/>
                <a:gd name="T24" fmla="*/ 180 w 216"/>
                <a:gd name="T25" fmla="*/ 10 h 80"/>
                <a:gd name="T26" fmla="*/ 199 w 216"/>
                <a:gd name="T27" fmla="*/ 40 h 80"/>
                <a:gd name="T28" fmla="*/ 180 w 216"/>
                <a:gd name="T29" fmla="*/ 70 h 80"/>
                <a:gd name="T30" fmla="*/ 180 w 216"/>
                <a:gd name="T31" fmla="*/ 10 h 80"/>
                <a:gd name="T32" fmla="*/ 0 w 216"/>
                <a:gd name="T33" fmla="*/ 40 h 80"/>
                <a:gd name="T34" fmla="*/ 40 w 216"/>
                <a:gd name="T35" fmla="*/ 62 h 80"/>
                <a:gd name="T36" fmla="*/ 40 w 216"/>
                <a:gd name="T37" fmla="*/ 18 h 80"/>
                <a:gd name="T38" fmla="*/ 124 w 216"/>
                <a:gd name="T39" fmla="*/ 1 h 80"/>
                <a:gd name="T40" fmla="*/ 139 w 216"/>
                <a:gd name="T41" fmla="*/ 9 h 80"/>
                <a:gd name="T42" fmla="*/ 168 w 216"/>
                <a:gd name="T43" fmla="*/ 15 h 80"/>
                <a:gd name="T44" fmla="*/ 145 w 216"/>
                <a:gd name="T45" fmla="*/ 3 h 80"/>
                <a:gd name="T46" fmla="*/ 124 w 216"/>
                <a:gd name="T47" fmla="*/ 1 h 80"/>
                <a:gd name="T48" fmla="*/ 78 w 216"/>
                <a:gd name="T49" fmla="*/ 2 h 80"/>
                <a:gd name="T50" fmla="*/ 44 w 216"/>
                <a:gd name="T51" fmla="*/ 8 h 80"/>
                <a:gd name="T52" fmla="*/ 70 w 216"/>
                <a:gd name="T53" fmla="*/ 10 h 80"/>
                <a:gd name="T54" fmla="*/ 84 w 216"/>
                <a:gd name="T55" fmla="*/ 8 h 80"/>
                <a:gd name="T56" fmla="*/ 108 w 216"/>
                <a:gd name="T57" fmla="*/ 0 h 80"/>
                <a:gd name="T58" fmla="*/ 94 w 216"/>
                <a:gd name="T59" fmla="*/ 7 h 80"/>
                <a:gd name="T60" fmla="*/ 122 w 216"/>
                <a:gd name="T61" fmla="*/ 7 h 80"/>
                <a:gd name="T62" fmla="*/ 108 w 216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80">
                  <a:moveTo>
                    <a:pt x="122" y="73"/>
                  </a:moveTo>
                  <a:cubicBezTo>
                    <a:pt x="117" y="73"/>
                    <a:pt x="113" y="73"/>
                    <a:pt x="108" y="73"/>
                  </a:cubicBezTo>
                  <a:cubicBezTo>
                    <a:pt x="103" y="73"/>
                    <a:pt x="99" y="73"/>
                    <a:pt x="94" y="73"/>
                  </a:cubicBezTo>
                  <a:cubicBezTo>
                    <a:pt x="97" y="75"/>
                    <a:pt x="100" y="78"/>
                    <a:pt x="102" y="80"/>
                  </a:cubicBezTo>
                  <a:cubicBezTo>
                    <a:pt x="104" y="80"/>
                    <a:pt x="106" y="80"/>
                    <a:pt x="108" y="80"/>
                  </a:cubicBezTo>
                  <a:cubicBezTo>
                    <a:pt x="110" y="80"/>
                    <a:pt x="112" y="80"/>
                    <a:pt x="114" y="80"/>
                  </a:cubicBezTo>
                  <a:cubicBezTo>
                    <a:pt x="116" y="78"/>
                    <a:pt x="119" y="75"/>
                    <a:pt x="122" y="73"/>
                  </a:cubicBezTo>
                  <a:moveTo>
                    <a:pt x="48" y="65"/>
                  </a:moveTo>
                  <a:cubicBezTo>
                    <a:pt x="46" y="67"/>
                    <a:pt x="45" y="70"/>
                    <a:pt x="44" y="72"/>
                  </a:cubicBezTo>
                  <a:cubicBezTo>
                    <a:pt x="52" y="74"/>
                    <a:pt x="61" y="76"/>
                    <a:pt x="70" y="77"/>
                  </a:cubicBezTo>
                  <a:cubicBezTo>
                    <a:pt x="73" y="78"/>
                    <a:pt x="75" y="78"/>
                    <a:pt x="78" y="78"/>
                  </a:cubicBezTo>
                  <a:cubicBezTo>
                    <a:pt x="82" y="79"/>
                    <a:pt x="87" y="79"/>
                    <a:pt x="92" y="79"/>
                  </a:cubicBezTo>
                  <a:cubicBezTo>
                    <a:pt x="89" y="77"/>
                    <a:pt x="86" y="75"/>
                    <a:pt x="84" y="72"/>
                  </a:cubicBezTo>
                  <a:cubicBezTo>
                    <a:pt x="81" y="72"/>
                    <a:pt x="79" y="72"/>
                    <a:pt x="77" y="71"/>
                  </a:cubicBezTo>
                  <a:cubicBezTo>
                    <a:pt x="74" y="71"/>
                    <a:pt x="72" y="71"/>
                    <a:pt x="70" y="70"/>
                  </a:cubicBezTo>
                  <a:cubicBezTo>
                    <a:pt x="62" y="69"/>
                    <a:pt x="54" y="67"/>
                    <a:pt x="48" y="65"/>
                  </a:cubicBezTo>
                  <a:moveTo>
                    <a:pt x="168" y="65"/>
                  </a:moveTo>
                  <a:cubicBezTo>
                    <a:pt x="162" y="67"/>
                    <a:pt x="154" y="69"/>
                    <a:pt x="146" y="70"/>
                  </a:cubicBezTo>
                  <a:cubicBezTo>
                    <a:pt x="144" y="71"/>
                    <a:pt x="142" y="71"/>
                    <a:pt x="139" y="71"/>
                  </a:cubicBezTo>
                  <a:cubicBezTo>
                    <a:pt x="137" y="72"/>
                    <a:pt x="135" y="72"/>
                    <a:pt x="132" y="72"/>
                  </a:cubicBezTo>
                  <a:cubicBezTo>
                    <a:pt x="129" y="75"/>
                    <a:pt x="127" y="77"/>
                    <a:pt x="124" y="79"/>
                  </a:cubicBezTo>
                  <a:cubicBezTo>
                    <a:pt x="129" y="79"/>
                    <a:pt x="134" y="79"/>
                    <a:pt x="138" y="78"/>
                  </a:cubicBezTo>
                  <a:cubicBezTo>
                    <a:pt x="141" y="78"/>
                    <a:pt x="143" y="78"/>
                    <a:pt x="145" y="77"/>
                  </a:cubicBezTo>
                  <a:cubicBezTo>
                    <a:pt x="155" y="76"/>
                    <a:pt x="164" y="74"/>
                    <a:pt x="172" y="72"/>
                  </a:cubicBezTo>
                  <a:cubicBezTo>
                    <a:pt x="171" y="70"/>
                    <a:pt x="169" y="67"/>
                    <a:pt x="168" y="65"/>
                  </a:cubicBezTo>
                  <a:moveTo>
                    <a:pt x="180" y="10"/>
                  </a:moveTo>
                  <a:cubicBezTo>
                    <a:pt x="179" y="13"/>
                    <a:pt x="177" y="15"/>
                    <a:pt x="176" y="18"/>
                  </a:cubicBezTo>
                  <a:cubicBezTo>
                    <a:pt x="190" y="24"/>
                    <a:pt x="199" y="31"/>
                    <a:pt x="199" y="40"/>
                  </a:cubicBezTo>
                  <a:cubicBezTo>
                    <a:pt x="199" y="49"/>
                    <a:pt x="190" y="56"/>
                    <a:pt x="176" y="62"/>
                  </a:cubicBezTo>
                  <a:cubicBezTo>
                    <a:pt x="177" y="65"/>
                    <a:pt x="179" y="67"/>
                    <a:pt x="180" y="70"/>
                  </a:cubicBezTo>
                  <a:cubicBezTo>
                    <a:pt x="202" y="63"/>
                    <a:pt x="216" y="52"/>
                    <a:pt x="216" y="40"/>
                  </a:cubicBezTo>
                  <a:cubicBezTo>
                    <a:pt x="216" y="28"/>
                    <a:pt x="202" y="17"/>
                    <a:pt x="180" y="10"/>
                  </a:cubicBezTo>
                  <a:moveTo>
                    <a:pt x="36" y="10"/>
                  </a:moveTo>
                  <a:cubicBezTo>
                    <a:pt x="14" y="17"/>
                    <a:pt x="0" y="28"/>
                    <a:pt x="0" y="40"/>
                  </a:cubicBezTo>
                  <a:cubicBezTo>
                    <a:pt x="0" y="52"/>
                    <a:pt x="14" y="63"/>
                    <a:pt x="36" y="70"/>
                  </a:cubicBezTo>
                  <a:cubicBezTo>
                    <a:pt x="37" y="67"/>
                    <a:pt x="39" y="65"/>
                    <a:pt x="40" y="62"/>
                  </a:cubicBezTo>
                  <a:cubicBezTo>
                    <a:pt x="26" y="56"/>
                    <a:pt x="17" y="49"/>
                    <a:pt x="17" y="40"/>
                  </a:cubicBezTo>
                  <a:cubicBezTo>
                    <a:pt x="17" y="31"/>
                    <a:pt x="26" y="24"/>
                    <a:pt x="40" y="18"/>
                  </a:cubicBezTo>
                  <a:cubicBezTo>
                    <a:pt x="39" y="15"/>
                    <a:pt x="37" y="13"/>
                    <a:pt x="36" y="10"/>
                  </a:cubicBezTo>
                  <a:moveTo>
                    <a:pt x="124" y="1"/>
                  </a:moveTo>
                  <a:cubicBezTo>
                    <a:pt x="127" y="3"/>
                    <a:pt x="129" y="5"/>
                    <a:pt x="132" y="8"/>
                  </a:cubicBezTo>
                  <a:cubicBezTo>
                    <a:pt x="135" y="8"/>
                    <a:pt x="137" y="8"/>
                    <a:pt x="139" y="9"/>
                  </a:cubicBezTo>
                  <a:cubicBezTo>
                    <a:pt x="142" y="9"/>
                    <a:pt x="144" y="9"/>
                    <a:pt x="146" y="10"/>
                  </a:cubicBezTo>
                  <a:cubicBezTo>
                    <a:pt x="154" y="11"/>
                    <a:pt x="162" y="13"/>
                    <a:pt x="168" y="15"/>
                  </a:cubicBezTo>
                  <a:cubicBezTo>
                    <a:pt x="169" y="13"/>
                    <a:pt x="171" y="10"/>
                    <a:pt x="172" y="8"/>
                  </a:cubicBezTo>
                  <a:cubicBezTo>
                    <a:pt x="164" y="6"/>
                    <a:pt x="155" y="4"/>
                    <a:pt x="145" y="3"/>
                  </a:cubicBezTo>
                  <a:cubicBezTo>
                    <a:pt x="143" y="2"/>
                    <a:pt x="141" y="2"/>
                    <a:pt x="138" y="2"/>
                  </a:cubicBezTo>
                  <a:cubicBezTo>
                    <a:pt x="134" y="1"/>
                    <a:pt x="129" y="1"/>
                    <a:pt x="124" y="1"/>
                  </a:cubicBezTo>
                  <a:moveTo>
                    <a:pt x="92" y="1"/>
                  </a:moveTo>
                  <a:cubicBezTo>
                    <a:pt x="87" y="1"/>
                    <a:pt x="82" y="1"/>
                    <a:pt x="78" y="2"/>
                  </a:cubicBezTo>
                  <a:cubicBezTo>
                    <a:pt x="75" y="2"/>
                    <a:pt x="73" y="2"/>
                    <a:pt x="70" y="3"/>
                  </a:cubicBezTo>
                  <a:cubicBezTo>
                    <a:pt x="61" y="4"/>
                    <a:pt x="52" y="6"/>
                    <a:pt x="44" y="8"/>
                  </a:cubicBezTo>
                  <a:cubicBezTo>
                    <a:pt x="45" y="10"/>
                    <a:pt x="46" y="13"/>
                    <a:pt x="48" y="15"/>
                  </a:cubicBezTo>
                  <a:cubicBezTo>
                    <a:pt x="54" y="13"/>
                    <a:pt x="62" y="11"/>
                    <a:pt x="70" y="10"/>
                  </a:cubicBezTo>
                  <a:cubicBezTo>
                    <a:pt x="72" y="9"/>
                    <a:pt x="74" y="9"/>
                    <a:pt x="77" y="9"/>
                  </a:cubicBezTo>
                  <a:cubicBezTo>
                    <a:pt x="79" y="8"/>
                    <a:pt x="81" y="8"/>
                    <a:pt x="84" y="8"/>
                  </a:cubicBezTo>
                  <a:cubicBezTo>
                    <a:pt x="86" y="5"/>
                    <a:pt x="89" y="3"/>
                    <a:pt x="92" y="1"/>
                  </a:cubicBezTo>
                  <a:moveTo>
                    <a:pt x="108" y="0"/>
                  </a:moveTo>
                  <a:cubicBezTo>
                    <a:pt x="106" y="0"/>
                    <a:pt x="104" y="0"/>
                    <a:pt x="102" y="0"/>
                  </a:cubicBezTo>
                  <a:cubicBezTo>
                    <a:pt x="100" y="2"/>
                    <a:pt x="97" y="5"/>
                    <a:pt x="94" y="7"/>
                  </a:cubicBezTo>
                  <a:cubicBezTo>
                    <a:pt x="99" y="7"/>
                    <a:pt x="103" y="7"/>
                    <a:pt x="108" y="7"/>
                  </a:cubicBezTo>
                  <a:cubicBezTo>
                    <a:pt x="113" y="7"/>
                    <a:pt x="117" y="7"/>
                    <a:pt x="122" y="7"/>
                  </a:cubicBezTo>
                  <a:cubicBezTo>
                    <a:pt x="119" y="5"/>
                    <a:pt x="116" y="2"/>
                    <a:pt x="114" y="0"/>
                  </a:cubicBezTo>
                  <a:cubicBezTo>
                    <a:pt x="112" y="0"/>
                    <a:pt x="110" y="0"/>
                    <a:pt x="108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438" name="Freeform 49"/>
            <p:cNvSpPr>
              <a:spLocks noEditPoints="1"/>
            </p:cNvSpPr>
            <p:nvPr/>
          </p:nvSpPr>
          <p:spPr bwMode="auto">
            <a:xfrm>
              <a:off x="1625600" y="3160713"/>
              <a:ext cx="639763" cy="615950"/>
            </a:xfrm>
            <a:custGeom>
              <a:avLst/>
              <a:gdLst>
                <a:gd name="T0" fmla="*/ 17 w 170"/>
                <a:gd name="T1" fmla="*/ 104 h 164"/>
                <a:gd name="T2" fmla="*/ 8 w 170"/>
                <a:gd name="T3" fmla="*/ 159 h 164"/>
                <a:gd name="T4" fmla="*/ 55 w 170"/>
                <a:gd name="T5" fmla="*/ 154 h 164"/>
                <a:gd name="T6" fmla="*/ 85 w 170"/>
                <a:gd name="T7" fmla="*/ 135 h 164"/>
                <a:gd name="T8" fmla="*/ 60 w 170"/>
                <a:gd name="T9" fmla="*/ 142 h 164"/>
                <a:gd name="T10" fmla="*/ 33 w 170"/>
                <a:gd name="T11" fmla="*/ 150 h 164"/>
                <a:gd name="T12" fmla="*/ 21 w 170"/>
                <a:gd name="T13" fmla="*/ 114 h 164"/>
                <a:gd name="T14" fmla="*/ 36 w 170"/>
                <a:gd name="T15" fmla="*/ 88 h 164"/>
                <a:gd name="T16" fmla="*/ 129 w 170"/>
                <a:gd name="T17" fmla="*/ 82 h 164"/>
                <a:gd name="T18" fmla="*/ 118 w 170"/>
                <a:gd name="T19" fmla="*/ 96 h 164"/>
                <a:gd name="T20" fmla="*/ 99 w 170"/>
                <a:gd name="T21" fmla="*/ 115 h 164"/>
                <a:gd name="T22" fmla="*/ 85 w 170"/>
                <a:gd name="T23" fmla="*/ 126 h 164"/>
                <a:gd name="T24" fmla="*/ 101 w 170"/>
                <a:gd name="T25" fmla="*/ 121 h 164"/>
                <a:gd name="T26" fmla="*/ 113 w 170"/>
                <a:gd name="T27" fmla="*/ 110 h 164"/>
                <a:gd name="T28" fmla="*/ 124 w 170"/>
                <a:gd name="T29" fmla="*/ 98 h 164"/>
                <a:gd name="T30" fmla="*/ 129 w 170"/>
                <a:gd name="T31" fmla="*/ 82 h 164"/>
                <a:gd name="T32" fmla="*/ 69 w 170"/>
                <a:gd name="T33" fmla="*/ 43 h 164"/>
                <a:gd name="T34" fmla="*/ 57 w 170"/>
                <a:gd name="T35" fmla="*/ 54 h 164"/>
                <a:gd name="T36" fmla="*/ 45 w 170"/>
                <a:gd name="T37" fmla="*/ 66 h 164"/>
                <a:gd name="T38" fmla="*/ 41 w 170"/>
                <a:gd name="T39" fmla="*/ 82 h 164"/>
                <a:gd name="T40" fmla="*/ 52 w 170"/>
                <a:gd name="T41" fmla="*/ 68 h 164"/>
                <a:gd name="T42" fmla="*/ 71 w 170"/>
                <a:gd name="T43" fmla="*/ 49 h 164"/>
                <a:gd name="T44" fmla="*/ 85 w 170"/>
                <a:gd name="T45" fmla="*/ 38 h 164"/>
                <a:gd name="T46" fmla="*/ 147 w 170"/>
                <a:gd name="T47" fmla="*/ 0 h 164"/>
                <a:gd name="T48" fmla="*/ 107 w 170"/>
                <a:gd name="T49" fmla="*/ 14 h 164"/>
                <a:gd name="T50" fmla="*/ 91 w 170"/>
                <a:gd name="T51" fmla="*/ 33 h 164"/>
                <a:gd name="T52" fmla="*/ 117 w 170"/>
                <a:gd name="T53" fmla="*/ 18 h 164"/>
                <a:gd name="T54" fmla="*/ 149 w 170"/>
                <a:gd name="T55" fmla="*/ 18 h 164"/>
                <a:gd name="T56" fmla="*/ 145 w 170"/>
                <a:gd name="T57" fmla="*/ 57 h 164"/>
                <a:gd name="T58" fmla="*/ 138 w 170"/>
                <a:gd name="T59" fmla="*/ 82 h 164"/>
                <a:gd name="T60" fmla="*/ 157 w 170"/>
                <a:gd name="T61" fmla="*/ 52 h 164"/>
                <a:gd name="T62" fmla="*/ 147 w 170"/>
                <a:gd name="T6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64">
                  <a:moveTo>
                    <a:pt x="32" y="82"/>
                  </a:moveTo>
                  <a:cubicBezTo>
                    <a:pt x="26" y="90"/>
                    <a:pt x="21" y="97"/>
                    <a:pt x="17" y="104"/>
                  </a:cubicBezTo>
                  <a:cubicBezTo>
                    <a:pt x="16" y="107"/>
                    <a:pt x="14" y="109"/>
                    <a:pt x="13" y="112"/>
                  </a:cubicBezTo>
                  <a:cubicBezTo>
                    <a:pt x="2" y="133"/>
                    <a:pt x="0" y="150"/>
                    <a:pt x="8" y="159"/>
                  </a:cubicBezTo>
                  <a:cubicBezTo>
                    <a:pt x="12" y="162"/>
                    <a:pt x="17" y="164"/>
                    <a:pt x="23" y="164"/>
                  </a:cubicBezTo>
                  <a:cubicBezTo>
                    <a:pt x="32" y="164"/>
                    <a:pt x="43" y="160"/>
                    <a:pt x="55" y="154"/>
                  </a:cubicBezTo>
                  <a:cubicBezTo>
                    <a:pt x="58" y="153"/>
                    <a:pt x="60" y="151"/>
                    <a:pt x="63" y="150"/>
                  </a:cubicBezTo>
                  <a:cubicBezTo>
                    <a:pt x="70" y="146"/>
                    <a:pt x="77" y="141"/>
                    <a:pt x="85" y="135"/>
                  </a:cubicBezTo>
                  <a:cubicBezTo>
                    <a:pt x="83" y="134"/>
                    <a:pt x="81" y="132"/>
                    <a:pt x="79" y="131"/>
                  </a:cubicBezTo>
                  <a:cubicBezTo>
                    <a:pt x="73" y="135"/>
                    <a:pt x="66" y="139"/>
                    <a:pt x="60" y="142"/>
                  </a:cubicBezTo>
                  <a:cubicBezTo>
                    <a:pt x="57" y="144"/>
                    <a:pt x="55" y="145"/>
                    <a:pt x="53" y="146"/>
                  </a:cubicBezTo>
                  <a:cubicBezTo>
                    <a:pt x="45" y="149"/>
                    <a:pt x="38" y="150"/>
                    <a:pt x="33" y="150"/>
                  </a:cubicBezTo>
                  <a:cubicBezTo>
                    <a:pt x="28" y="150"/>
                    <a:pt x="24" y="149"/>
                    <a:pt x="21" y="146"/>
                  </a:cubicBezTo>
                  <a:cubicBezTo>
                    <a:pt x="15" y="140"/>
                    <a:pt x="15" y="129"/>
                    <a:pt x="21" y="114"/>
                  </a:cubicBezTo>
                  <a:cubicBezTo>
                    <a:pt x="22" y="112"/>
                    <a:pt x="23" y="109"/>
                    <a:pt x="25" y="107"/>
                  </a:cubicBezTo>
                  <a:cubicBezTo>
                    <a:pt x="28" y="101"/>
                    <a:pt x="32" y="94"/>
                    <a:pt x="36" y="88"/>
                  </a:cubicBezTo>
                  <a:cubicBezTo>
                    <a:pt x="35" y="86"/>
                    <a:pt x="33" y="84"/>
                    <a:pt x="32" y="82"/>
                  </a:cubicBezTo>
                  <a:moveTo>
                    <a:pt x="129" y="82"/>
                  </a:moveTo>
                  <a:cubicBezTo>
                    <a:pt x="128" y="84"/>
                    <a:pt x="126" y="86"/>
                    <a:pt x="125" y="88"/>
                  </a:cubicBezTo>
                  <a:cubicBezTo>
                    <a:pt x="123" y="90"/>
                    <a:pt x="120" y="93"/>
                    <a:pt x="118" y="96"/>
                  </a:cubicBezTo>
                  <a:cubicBezTo>
                    <a:pt x="115" y="99"/>
                    <a:pt x="112" y="102"/>
                    <a:pt x="109" y="106"/>
                  </a:cubicBezTo>
                  <a:cubicBezTo>
                    <a:pt x="105" y="109"/>
                    <a:pt x="102" y="112"/>
                    <a:pt x="99" y="115"/>
                  </a:cubicBezTo>
                  <a:cubicBezTo>
                    <a:pt x="96" y="117"/>
                    <a:pt x="93" y="120"/>
                    <a:pt x="91" y="122"/>
                  </a:cubicBezTo>
                  <a:cubicBezTo>
                    <a:pt x="89" y="123"/>
                    <a:pt x="87" y="125"/>
                    <a:pt x="85" y="126"/>
                  </a:cubicBezTo>
                  <a:cubicBezTo>
                    <a:pt x="87" y="128"/>
                    <a:pt x="89" y="129"/>
                    <a:pt x="91" y="131"/>
                  </a:cubicBezTo>
                  <a:cubicBezTo>
                    <a:pt x="94" y="128"/>
                    <a:pt x="98" y="125"/>
                    <a:pt x="101" y="121"/>
                  </a:cubicBezTo>
                  <a:cubicBezTo>
                    <a:pt x="104" y="119"/>
                    <a:pt x="106" y="117"/>
                    <a:pt x="109" y="114"/>
                  </a:cubicBezTo>
                  <a:cubicBezTo>
                    <a:pt x="110" y="113"/>
                    <a:pt x="112" y="112"/>
                    <a:pt x="113" y="110"/>
                  </a:cubicBezTo>
                  <a:cubicBezTo>
                    <a:pt x="115" y="109"/>
                    <a:pt x="116" y="108"/>
                    <a:pt x="117" y="106"/>
                  </a:cubicBezTo>
                  <a:cubicBezTo>
                    <a:pt x="120" y="104"/>
                    <a:pt x="122" y="101"/>
                    <a:pt x="124" y="98"/>
                  </a:cubicBezTo>
                  <a:cubicBezTo>
                    <a:pt x="128" y="95"/>
                    <a:pt x="131" y="91"/>
                    <a:pt x="133" y="88"/>
                  </a:cubicBezTo>
                  <a:cubicBezTo>
                    <a:pt x="132" y="86"/>
                    <a:pt x="131" y="84"/>
                    <a:pt x="129" y="82"/>
                  </a:cubicBezTo>
                  <a:moveTo>
                    <a:pt x="79" y="33"/>
                  </a:moveTo>
                  <a:cubicBezTo>
                    <a:pt x="76" y="36"/>
                    <a:pt x="72" y="39"/>
                    <a:pt x="69" y="43"/>
                  </a:cubicBezTo>
                  <a:cubicBezTo>
                    <a:pt x="66" y="45"/>
                    <a:pt x="63" y="47"/>
                    <a:pt x="61" y="50"/>
                  </a:cubicBezTo>
                  <a:cubicBezTo>
                    <a:pt x="59" y="51"/>
                    <a:pt x="58" y="52"/>
                    <a:pt x="57" y="54"/>
                  </a:cubicBezTo>
                  <a:cubicBezTo>
                    <a:pt x="55" y="55"/>
                    <a:pt x="54" y="57"/>
                    <a:pt x="53" y="58"/>
                  </a:cubicBezTo>
                  <a:cubicBezTo>
                    <a:pt x="50" y="60"/>
                    <a:pt x="48" y="63"/>
                    <a:pt x="45" y="66"/>
                  </a:cubicBezTo>
                  <a:cubicBezTo>
                    <a:pt x="42" y="69"/>
                    <a:pt x="39" y="73"/>
                    <a:pt x="36" y="76"/>
                  </a:cubicBezTo>
                  <a:cubicBezTo>
                    <a:pt x="38" y="78"/>
                    <a:pt x="39" y="80"/>
                    <a:pt x="41" y="82"/>
                  </a:cubicBezTo>
                  <a:cubicBezTo>
                    <a:pt x="42" y="80"/>
                    <a:pt x="44" y="78"/>
                    <a:pt x="45" y="76"/>
                  </a:cubicBezTo>
                  <a:cubicBezTo>
                    <a:pt x="47" y="74"/>
                    <a:pt x="50" y="71"/>
                    <a:pt x="52" y="68"/>
                  </a:cubicBezTo>
                  <a:cubicBezTo>
                    <a:pt x="55" y="65"/>
                    <a:pt x="58" y="62"/>
                    <a:pt x="61" y="58"/>
                  </a:cubicBezTo>
                  <a:cubicBezTo>
                    <a:pt x="65" y="55"/>
                    <a:pt x="68" y="52"/>
                    <a:pt x="71" y="49"/>
                  </a:cubicBezTo>
                  <a:cubicBezTo>
                    <a:pt x="74" y="47"/>
                    <a:pt x="77" y="44"/>
                    <a:pt x="79" y="42"/>
                  </a:cubicBezTo>
                  <a:cubicBezTo>
                    <a:pt x="81" y="41"/>
                    <a:pt x="83" y="39"/>
                    <a:pt x="85" y="38"/>
                  </a:cubicBezTo>
                  <a:cubicBezTo>
                    <a:pt x="83" y="36"/>
                    <a:pt x="81" y="35"/>
                    <a:pt x="79" y="33"/>
                  </a:cubicBezTo>
                  <a:moveTo>
                    <a:pt x="147" y="0"/>
                  </a:moveTo>
                  <a:cubicBezTo>
                    <a:pt x="138" y="0"/>
                    <a:pt x="127" y="4"/>
                    <a:pt x="115" y="10"/>
                  </a:cubicBezTo>
                  <a:cubicBezTo>
                    <a:pt x="112" y="11"/>
                    <a:pt x="110" y="13"/>
                    <a:pt x="107" y="14"/>
                  </a:cubicBezTo>
                  <a:cubicBezTo>
                    <a:pt x="100" y="18"/>
                    <a:pt x="92" y="23"/>
                    <a:pt x="85" y="29"/>
                  </a:cubicBezTo>
                  <a:cubicBezTo>
                    <a:pt x="87" y="30"/>
                    <a:pt x="89" y="32"/>
                    <a:pt x="91" y="33"/>
                  </a:cubicBezTo>
                  <a:cubicBezTo>
                    <a:pt x="97" y="29"/>
                    <a:pt x="104" y="25"/>
                    <a:pt x="110" y="22"/>
                  </a:cubicBezTo>
                  <a:cubicBezTo>
                    <a:pt x="112" y="20"/>
                    <a:pt x="115" y="19"/>
                    <a:pt x="117" y="18"/>
                  </a:cubicBezTo>
                  <a:cubicBezTo>
                    <a:pt x="125" y="15"/>
                    <a:pt x="131" y="14"/>
                    <a:pt x="137" y="14"/>
                  </a:cubicBezTo>
                  <a:cubicBezTo>
                    <a:pt x="142" y="14"/>
                    <a:pt x="146" y="15"/>
                    <a:pt x="149" y="18"/>
                  </a:cubicBezTo>
                  <a:cubicBezTo>
                    <a:pt x="155" y="24"/>
                    <a:pt x="154" y="35"/>
                    <a:pt x="149" y="50"/>
                  </a:cubicBezTo>
                  <a:cubicBezTo>
                    <a:pt x="148" y="52"/>
                    <a:pt x="146" y="55"/>
                    <a:pt x="145" y="57"/>
                  </a:cubicBezTo>
                  <a:cubicBezTo>
                    <a:pt x="142" y="63"/>
                    <a:pt x="138" y="70"/>
                    <a:pt x="133" y="76"/>
                  </a:cubicBezTo>
                  <a:cubicBezTo>
                    <a:pt x="135" y="78"/>
                    <a:pt x="136" y="80"/>
                    <a:pt x="138" y="82"/>
                  </a:cubicBezTo>
                  <a:cubicBezTo>
                    <a:pt x="144" y="74"/>
                    <a:pt x="149" y="67"/>
                    <a:pt x="153" y="60"/>
                  </a:cubicBezTo>
                  <a:cubicBezTo>
                    <a:pt x="154" y="57"/>
                    <a:pt x="156" y="55"/>
                    <a:pt x="157" y="52"/>
                  </a:cubicBezTo>
                  <a:cubicBezTo>
                    <a:pt x="168" y="31"/>
                    <a:pt x="170" y="14"/>
                    <a:pt x="162" y="5"/>
                  </a:cubicBezTo>
                  <a:cubicBezTo>
                    <a:pt x="158" y="2"/>
                    <a:pt x="153" y="0"/>
                    <a:pt x="147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439" name="Freeform 50"/>
            <p:cNvSpPr>
              <a:spLocks noEditPoints="1"/>
            </p:cNvSpPr>
            <p:nvPr/>
          </p:nvSpPr>
          <p:spPr bwMode="auto">
            <a:xfrm>
              <a:off x="1625600" y="3160713"/>
              <a:ext cx="639763" cy="615950"/>
            </a:xfrm>
            <a:custGeom>
              <a:avLst/>
              <a:gdLst>
                <a:gd name="T0" fmla="*/ 21 w 170"/>
                <a:gd name="T1" fmla="*/ 50 h 164"/>
                <a:gd name="T2" fmla="*/ 21 w 170"/>
                <a:gd name="T3" fmla="*/ 18 h 164"/>
                <a:gd name="T4" fmla="*/ 33 w 170"/>
                <a:gd name="T5" fmla="*/ 14 h 164"/>
                <a:gd name="T6" fmla="*/ 53 w 170"/>
                <a:gd name="T7" fmla="*/ 18 h 164"/>
                <a:gd name="T8" fmla="*/ 60 w 170"/>
                <a:gd name="T9" fmla="*/ 22 h 164"/>
                <a:gd name="T10" fmla="*/ 79 w 170"/>
                <a:gd name="T11" fmla="*/ 33 h 164"/>
                <a:gd name="T12" fmla="*/ 85 w 170"/>
                <a:gd name="T13" fmla="*/ 38 h 164"/>
                <a:gd name="T14" fmla="*/ 91 w 170"/>
                <a:gd name="T15" fmla="*/ 42 h 164"/>
                <a:gd name="T16" fmla="*/ 99 w 170"/>
                <a:gd name="T17" fmla="*/ 49 h 164"/>
                <a:gd name="T18" fmla="*/ 109 w 170"/>
                <a:gd name="T19" fmla="*/ 58 h 164"/>
                <a:gd name="T20" fmla="*/ 118 w 170"/>
                <a:gd name="T21" fmla="*/ 68 h 164"/>
                <a:gd name="T22" fmla="*/ 125 w 170"/>
                <a:gd name="T23" fmla="*/ 76 h 164"/>
                <a:gd name="T24" fmla="*/ 129 w 170"/>
                <a:gd name="T25" fmla="*/ 82 h 164"/>
                <a:gd name="T26" fmla="*/ 133 w 170"/>
                <a:gd name="T27" fmla="*/ 88 h 164"/>
                <a:gd name="T28" fmla="*/ 145 w 170"/>
                <a:gd name="T29" fmla="*/ 107 h 164"/>
                <a:gd name="T30" fmla="*/ 149 w 170"/>
                <a:gd name="T31" fmla="*/ 114 h 164"/>
                <a:gd name="T32" fmla="*/ 149 w 170"/>
                <a:gd name="T33" fmla="*/ 146 h 164"/>
                <a:gd name="T34" fmla="*/ 137 w 170"/>
                <a:gd name="T35" fmla="*/ 150 h 164"/>
                <a:gd name="T36" fmla="*/ 117 w 170"/>
                <a:gd name="T37" fmla="*/ 146 h 164"/>
                <a:gd name="T38" fmla="*/ 110 w 170"/>
                <a:gd name="T39" fmla="*/ 142 h 164"/>
                <a:gd name="T40" fmla="*/ 91 w 170"/>
                <a:gd name="T41" fmla="*/ 131 h 164"/>
                <a:gd name="T42" fmla="*/ 85 w 170"/>
                <a:gd name="T43" fmla="*/ 126 h 164"/>
                <a:gd name="T44" fmla="*/ 79 w 170"/>
                <a:gd name="T45" fmla="*/ 122 h 164"/>
                <a:gd name="T46" fmla="*/ 71 w 170"/>
                <a:gd name="T47" fmla="*/ 115 h 164"/>
                <a:gd name="T48" fmla="*/ 61 w 170"/>
                <a:gd name="T49" fmla="*/ 106 h 164"/>
                <a:gd name="T50" fmla="*/ 52 w 170"/>
                <a:gd name="T51" fmla="*/ 96 h 164"/>
                <a:gd name="T52" fmla="*/ 45 w 170"/>
                <a:gd name="T53" fmla="*/ 88 h 164"/>
                <a:gd name="T54" fmla="*/ 41 w 170"/>
                <a:gd name="T55" fmla="*/ 82 h 164"/>
                <a:gd name="T56" fmla="*/ 36 w 170"/>
                <a:gd name="T57" fmla="*/ 76 h 164"/>
                <a:gd name="T58" fmla="*/ 25 w 170"/>
                <a:gd name="T59" fmla="*/ 57 h 164"/>
                <a:gd name="T60" fmla="*/ 21 w 170"/>
                <a:gd name="T61" fmla="*/ 50 h 164"/>
                <a:gd name="T62" fmla="*/ 23 w 170"/>
                <a:gd name="T63" fmla="*/ 0 h 164"/>
                <a:gd name="T64" fmla="*/ 8 w 170"/>
                <a:gd name="T65" fmla="*/ 5 h 164"/>
                <a:gd name="T66" fmla="*/ 13 w 170"/>
                <a:gd name="T67" fmla="*/ 52 h 164"/>
                <a:gd name="T68" fmla="*/ 17 w 170"/>
                <a:gd name="T69" fmla="*/ 60 h 164"/>
                <a:gd name="T70" fmla="*/ 32 w 170"/>
                <a:gd name="T71" fmla="*/ 82 h 164"/>
                <a:gd name="T72" fmla="*/ 36 w 170"/>
                <a:gd name="T73" fmla="*/ 88 h 164"/>
                <a:gd name="T74" fmla="*/ 45 w 170"/>
                <a:gd name="T75" fmla="*/ 98 h 164"/>
                <a:gd name="T76" fmla="*/ 53 w 170"/>
                <a:gd name="T77" fmla="*/ 106 h 164"/>
                <a:gd name="T78" fmla="*/ 57 w 170"/>
                <a:gd name="T79" fmla="*/ 110 h 164"/>
                <a:gd name="T80" fmla="*/ 61 w 170"/>
                <a:gd name="T81" fmla="*/ 114 h 164"/>
                <a:gd name="T82" fmla="*/ 69 w 170"/>
                <a:gd name="T83" fmla="*/ 121 h 164"/>
                <a:gd name="T84" fmla="*/ 79 w 170"/>
                <a:gd name="T85" fmla="*/ 131 h 164"/>
                <a:gd name="T86" fmla="*/ 85 w 170"/>
                <a:gd name="T87" fmla="*/ 135 h 164"/>
                <a:gd name="T88" fmla="*/ 107 w 170"/>
                <a:gd name="T89" fmla="*/ 150 h 164"/>
                <a:gd name="T90" fmla="*/ 115 w 170"/>
                <a:gd name="T91" fmla="*/ 154 h 164"/>
                <a:gd name="T92" fmla="*/ 147 w 170"/>
                <a:gd name="T93" fmla="*/ 164 h 164"/>
                <a:gd name="T94" fmla="*/ 162 w 170"/>
                <a:gd name="T95" fmla="*/ 159 h 164"/>
                <a:gd name="T96" fmla="*/ 157 w 170"/>
                <a:gd name="T97" fmla="*/ 112 h 164"/>
                <a:gd name="T98" fmla="*/ 153 w 170"/>
                <a:gd name="T99" fmla="*/ 104 h 164"/>
                <a:gd name="T100" fmla="*/ 138 w 170"/>
                <a:gd name="T101" fmla="*/ 82 h 164"/>
                <a:gd name="T102" fmla="*/ 133 w 170"/>
                <a:gd name="T103" fmla="*/ 76 h 164"/>
                <a:gd name="T104" fmla="*/ 124 w 170"/>
                <a:gd name="T105" fmla="*/ 66 h 164"/>
                <a:gd name="T106" fmla="*/ 117 w 170"/>
                <a:gd name="T107" fmla="*/ 58 h 164"/>
                <a:gd name="T108" fmla="*/ 113 w 170"/>
                <a:gd name="T109" fmla="*/ 54 h 164"/>
                <a:gd name="T110" fmla="*/ 109 w 170"/>
                <a:gd name="T111" fmla="*/ 50 h 164"/>
                <a:gd name="T112" fmla="*/ 101 w 170"/>
                <a:gd name="T113" fmla="*/ 43 h 164"/>
                <a:gd name="T114" fmla="*/ 91 w 170"/>
                <a:gd name="T115" fmla="*/ 33 h 164"/>
                <a:gd name="T116" fmla="*/ 85 w 170"/>
                <a:gd name="T117" fmla="*/ 29 h 164"/>
                <a:gd name="T118" fmla="*/ 63 w 170"/>
                <a:gd name="T119" fmla="*/ 14 h 164"/>
                <a:gd name="T120" fmla="*/ 55 w 170"/>
                <a:gd name="T121" fmla="*/ 10 h 164"/>
                <a:gd name="T122" fmla="*/ 23 w 170"/>
                <a:gd name="T12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164">
                  <a:moveTo>
                    <a:pt x="21" y="50"/>
                  </a:moveTo>
                  <a:cubicBezTo>
                    <a:pt x="15" y="35"/>
                    <a:pt x="15" y="24"/>
                    <a:pt x="21" y="18"/>
                  </a:cubicBezTo>
                  <a:cubicBezTo>
                    <a:pt x="24" y="15"/>
                    <a:pt x="28" y="14"/>
                    <a:pt x="33" y="14"/>
                  </a:cubicBezTo>
                  <a:cubicBezTo>
                    <a:pt x="38" y="14"/>
                    <a:pt x="45" y="15"/>
                    <a:pt x="53" y="18"/>
                  </a:cubicBezTo>
                  <a:cubicBezTo>
                    <a:pt x="55" y="19"/>
                    <a:pt x="57" y="20"/>
                    <a:pt x="60" y="22"/>
                  </a:cubicBezTo>
                  <a:cubicBezTo>
                    <a:pt x="66" y="25"/>
                    <a:pt x="73" y="29"/>
                    <a:pt x="79" y="33"/>
                  </a:cubicBezTo>
                  <a:cubicBezTo>
                    <a:pt x="81" y="35"/>
                    <a:pt x="83" y="36"/>
                    <a:pt x="85" y="38"/>
                  </a:cubicBezTo>
                  <a:cubicBezTo>
                    <a:pt x="87" y="39"/>
                    <a:pt x="89" y="41"/>
                    <a:pt x="91" y="42"/>
                  </a:cubicBezTo>
                  <a:cubicBezTo>
                    <a:pt x="93" y="44"/>
                    <a:pt x="96" y="47"/>
                    <a:pt x="99" y="49"/>
                  </a:cubicBezTo>
                  <a:cubicBezTo>
                    <a:pt x="102" y="52"/>
                    <a:pt x="105" y="55"/>
                    <a:pt x="109" y="58"/>
                  </a:cubicBezTo>
                  <a:cubicBezTo>
                    <a:pt x="112" y="62"/>
                    <a:pt x="115" y="65"/>
                    <a:pt x="118" y="68"/>
                  </a:cubicBezTo>
                  <a:cubicBezTo>
                    <a:pt x="120" y="71"/>
                    <a:pt x="123" y="74"/>
                    <a:pt x="125" y="76"/>
                  </a:cubicBezTo>
                  <a:cubicBezTo>
                    <a:pt x="126" y="78"/>
                    <a:pt x="128" y="80"/>
                    <a:pt x="129" y="82"/>
                  </a:cubicBezTo>
                  <a:cubicBezTo>
                    <a:pt x="131" y="84"/>
                    <a:pt x="132" y="86"/>
                    <a:pt x="133" y="88"/>
                  </a:cubicBezTo>
                  <a:cubicBezTo>
                    <a:pt x="138" y="94"/>
                    <a:pt x="142" y="101"/>
                    <a:pt x="145" y="107"/>
                  </a:cubicBezTo>
                  <a:cubicBezTo>
                    <a:pt x="146" y="109"/>
                    <a:pt x="148" y="112"/>
                    <a:pt x="149" y="114"/>
                  </a:cubicBezTo>
                  <a:cubicBezTo>
                    <a:pt x="154" y="129"/>
                    <a:pt x="155" y="140"/>
                    <a:pt x="149" y="146"/>
                  </a:cubicBezTo>
                  <a:cubicBezTo>
                    <a:pt x="146" y="149"/>
                    <a:pt x="142" y="150"/>
                    <a:pt x="137" y="150"/>
                  </a:cubicBezTo>
                  <a:cubicBezTo>
                    <a:pt x="131" y="150"/>
                    <a:pt x="125" y="149"/>
                    <a:pt x="117" y="146"/>
                  </a:cubicBezTo>
                  <a:cubicBezTo>
                    <a:pt x="115" y="145"/>
                    <a:pt x="112" y="144"/>
                    <a:pt x="110" y="142"/>
                  </a:cubicBezTo>
                  <a:cubicBezTo>
                    <a:pt x="104" y="139"/>
                    <a:pt x="97" y="135"/>
                    <a:pt x="91" y="131"/>
                  </a:cubicBezTo>
                  <a:cubicBezTo>
                    <a:pt x="89" y="129"/>
                    <a:pt x="87" y="128"/>
                    <a:pt x="85" y="126"/>
                  </a:cubicBezTo>
                  <a:cubicBezTo>
                    <a:pt x="83" y="125"/>
                    <a:pt x="81" y="123"/>
                    <a:pt x="79" y="122"/>
                  </a:cubicBezTo>
                  <a:cubicBezTo>
                    <a:pt x="77" y="120"/>
                    <a:pt x="74" y="117"/>
                    <a:pt x="71" y="115"/>
                  </a:cubicBezTo>
                  <a:cubicBezTo>
                    <a:pt x="68" y="112"/>
                    <a:pt x="65" y="109"/>
                    <a:pt x="61" y="106"/>
                  </a:cubicBezTo>
                  <a:cubicBezTo>
                    <a:pt x="58" y="102"/>
                    <a:pt x="55" y="99"/>
                    <a:pt x="52" y="96"/>
                  </a:cubicBezTo>
                  <a:cubicBezTo>
                    <a:pt x="50" y="93"/>
                    <a:pt x="47" y="90"/>
                    <a:pt x="45" y="88"/>
                  </a:cubicBezTo>
                  <a:cubicBezTo>
                    <a:pt x="44" y="86"/>
                    <a:pt x="42" y="84"/>
                    <a:pt x="41" y="82"/>
                  </a:cubicBezTo>
                  <a:cubicBezTo>
                    <a:pt x="39" y="80"/>
                    <a:pt x="38" y="78"/>
                    <a:pt x="36" y="76"/>
                  </a:cubicBezTo>
                  <a:cubicBezTo>
                    <a:pt x="32" y="70"/>
                    <a:pt x="28" y="63"/>
                    <a:pt x="25" y="57"/>
                  </a:cubicBezTo>
                  <a:cubicBezTo>
                    <a:pt x="23" y="55"/>
                    <a:pt x="22" y="52"/>
                    <a:pt x="21" y="50"/>
                  </a:cubicBezTo>
                  <a:moveTo>
                    <a:pt x="23" y="0"/>
                  </a:moveTo>
                  <a:cubicBezTo>
                    <a:pt x="17" y="0"/>
                    <a:pt x="12" y="2"/>
                    <a:pt x="8" y="5"/>
                  </a:cubicBezTo>
                  <a:cubicBezTo>
                    <a:pt x="0" y="14"/>
                    <a:pt x="2" y="31"/>
                    <a:pt x="13" y="52"/>
                  </a:cubicBezTo>
                  <a:cubicBezTo>
                    <a:pt x="14" y="55"/>
                    <a:pt x="16" y="57"/>
                    <a:pt x="17" y="60"/>
                  </a:cubicBezTo>
                  <a:cubicBezTo>
                    <a:pt x="21" y="67"/>
                    <a:pt x="26" y="74"/>
                    <a:pt x="32" y="82"/>
                  </a:cubicBezTo>
                  <a:cubicBezTo>
                    <a:pt x="33" y="84"/>
                    <a:pt x="35" y="86"/>
                    <a:pt x="36" y="88"/>
                  </a:cubicBezTo>
                  <a:cubicBezTo>
                    <a:pt x="39" y="91"/>
                    <a:pt x="42" y="95"/>
                    <a:pt x="45" y="98"/>
                  </a:cubicBezTo>
                  <a:cubicBezTo>
                    <a:pt x="48" y="101"/>
                    <a:pt x="50" y="104"/>
                    <a:pt x="53" y="106"/>
                  </a:cubicBezTo>
                  <a:cubicBezTo>
                    <a:pt x="54" y="108"/>
                    <a:pt x="55" y="109"/>
                    <a:pt x="57" y="110"/>
                  </a:cubicBezTo>
                  <a:cubicBezTo>
                    <a:pt x="58" y="112"/>
                    <a:pt x="59" y="113"/>
                    <a:pt x="61" y="114"/>
                  </a:cubicBezTo>
                  <a:cubicBezTo>
                    <a:pt x="63" y="117"/>
                    <a:pt x="66" y="119"/>
                    <a:pt x="69" y="121"/>
                  </a:cubicBezTo>
                  <a:cubicBezTo>
                    <a:pt x="72" y="125"/>
                    <a:pt x="76" y="128"/>
                    <a:pt x="79" y="131"/>
                  </a:cubicBezTo>
                  <a:cubicBezTo>
                    <a:pt x="81" y="132"/>
                    <a:pt x="83" y="134"/>
                    <a:pt x="85" y="135"/>
                  </a:cubicBezTo>
                  <a:cubicBezTo>
                    <a:pt x="92" y="141"/>
                    <a:pt x="100" y="146"/>
                    <a:pt x="107" y="150"/>
                  </a:cubicBezTo>
                  <a:cubicBezTo>
                    <a:pt x="110" y="151"/>
                    <a:pt x="112" y="153"/>
                    <a:pt x="115" y="154"/>
                  </a:cubicBezTo>
                  <a:cubicBezTo>
                    <a:pt x="127" y="160"/>
                    <a:pt x="138" y="164"/>
                    <a:pt x="147" y="164"/>
                  </a:cubicBezTo>
                  <a:cubicBezTo>
                    <a:pt x="153" y="164"/>
                    <a:pt x="158" y="162"/>
                    <a:pt x="162" y="159"/>
                  </a:cubicBezTo>
                  <a:cubicBezTo>
                    <a:pt x="170" y="150"/>
                    <a:pt x="168" y="133"/>
                    <a:pt x="157" y="112"/>
                  </a:cubicBezTo>
                  <a:cubicBezTo>
                    <a:pt x="156" y="109"/>
                    <a:pt x="154" y="107"/>
                    <a:pt x="153" y="104"/>
                  </a:cubicBezTo>
                  <a:cubicBezTo>
                    <a:pt x="149" y="97"/>
                    <a:pt x="144" y="90"/>
                    <a:pt x="138" y="82"/>
                  </a:cubicBezTo>
                  <a:cubicBezTo>
                    <a:pt x="136" y="80"/>
                    <a:pt x="135" y="78"/>
                    <a:pt x="133" y="76"/>
                  </a:cubicBezTo>
                  <a:cubicBezTo>
                    <a:pt x="131" y="73"/>
                    <a:pt x="128" y="69"/>
                    <a:pt x="124" y="66"/>
                  </a:cubicBezTo>
                  <a:cubicBezTo>
                    <a:pt x="122" y="63"/>
                    <a:pt x="120" y="60"/>
                    <a:pt x="117" y="58"/>
                  </a:cubicBezTo>
                  <a:cubicBezTo>
                    <a:pt x="116" y="57"/>
                    <a:pt x="115" y="55"/>
                    <a:pt x="113" y="54"/>
                  </a:cubicBezTo>
                  <a:cubicBezTo>
                    <a:pt x="112" y="52"/>
                    <a:pt x="110" y="51"/>
                    <a:pt x="109" y="50"/>
                  </a:cubicBezTo>
                  <a:cubicBezTo>
                    <a:pt x="106" y="47"/>
                    <a:pt x="104" y="45"/>
                    <a:pt x="101" y="43"/>
                  </a:cubicBezTo>
                  <a:cubicBezTo>
                    <a:pt x="98" y="39"/>
                    <a:pt x="94" y="36"/>
                    <a:pt x="91" y="33"/>
                  </a:cubicBezTo>
                  <a:cubicBezTo>
                    <a:pt x="89" y="32"/>
                    <a:pt x="87" y="30"/>
                    <a:pt x="85" y="29"/>
                  </a:cubicBezTo>
                  <a:cubicBezTo>
                    <a:pt x="77" y="23"/>
                    <a:pt x="70" y="18"/>
                    <a:pt x="63" y="14"/>
                  </a:cubicBezTo>
                  <a:cubicBezTo>
                    <a:pt x="60" y="13"/>
                    <a:pt x="58" y="11"/>
                    <a:pt x="55" y="10"/>
                  </a:cubicBezTo>
                  <a:cubicBezTo>
                    <a:pt x="43" y="4"/>
                    <a:pt x="32" y="0"/>
                    <a:pt x="23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  <p:sp>
          <p:nvSpPr>
            <p:cNvPr id="440" name="Oval 51"/>
            <p:cNvSpPr>
              <a:spLocks noChangeArrowheads="1"/>
            </p:cNvSpPr>
            <p:nvPr/>
          </p:nvSpPr>
          <p:spPr bwMode="auto">
            <a:xfrm>
              <a:off x="1881188" y="3403600"/>
              <a:ext cx="128588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>
                    <a:lumMod val="95000"/>
                  </a:prstClr>
                </a:solidFill>
              </a:endParaRPr>
            </a:p>
          </p:txBody>
        </p:sp>
      </p:grpSp>
      <p:sp>
        <p:nvSpPr>
          <p:cNvPr id="441" name="矩形 440"/>
          <p:cNvSpPr/>
          <p:nvPr/>
        </p:nvSpPr>
        <p:spPr>
          <a:xfrm>
            <a:off x="8736994" y="4612775"/>
            <a:ext cx="259040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442" name="矩形 441"/>
          <p:cNvSpPr/>
          <p:nvPr/>
        </p:nvSpPr>
        <p:spPr>
          <a:xfrm>
            <a:off x="9027640" y="426782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443" name="矩形 442"/>
          <p:cNvSpPr/>
          <p:nvPr/>
        </p:nvSpPr>
        <p:spPr>
          <a:xfrm>
            <a:off x="881545" y="4612775"/>
            <a:ext cx="26181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444" name="矩形 443"/>
          <p:cNvSpPr/>
          <p:nvPr/>
        </p:nvSpPr>
        <p:spPr>
          <a:xfrm>
            <a:off x="1186085" y="426782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445" name="组合 444"/>
          <p:cNvGrpSpPr/>
          <p:nvPr/>
        </p:nvGrpSpPr>
        <p:grpSpPr>
          <a:xfrm>
            <a:off x="4299883" y="5081628"/>
            <a:ext cx="3703927" cy="724224"/>
            <a:chOff x="3378566" y="3435939"/>
            <a:chExt cx="4596894" cy="898824"/>
          </a:xfrm>
        </p:grpSpPr>
        <p:grpSp>
          <p:nvGrpSpPr>
            <p:cNvPr id="446" name="组合 445"/>
            <p:cNvGrpSpPr/>
            <p:nvPr/>
          </p:nvGrpSpPr>
          <p:grpSpPr>
            <a:xfrm>
              <a:off x="3378566" y="3708158"/>
              <a:ext cx="517843" cy="540249"/>
              <a:chOff x="11782424" y="6248399"/>
              <a:chExt cx="495301" cy="516732"/>
            </a:xfrm>
          </p:grpSpPr>
          <p:sp>
            <p:nvSpPr>
              <p:cNvPr id="460" name="任意多边形 459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任意多边形 460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7" name="组合 446"/>
            <p:cNvGrpSpPr/>
            <p:nvPr/>
          </p:nvGrpSpPr>
          <p:grpSpPr>
            <a:xfrm>
              <a:off x="4872715" y="3748245"/>
              <a:ext cx="257765" cy="346119"/>
              <a:chOff x="11348845" y="5974356"/>
              <a:chExt cx="273062" cy="366662"/>
            </a:xfrm>
          </p:grpSpPr>
          <p:sp>
            <p:nvSpPr>
              <p:cNvPr id="458" name="任意多边形 457"/>
              <p:cNvSpPr/>
              <p:nvPr/>
            </p:nvSpPr>
            <p:spPr>
              <a:xfrm>
                <a:off x="11393307" y="5975258"/>
                <a:ext cx="228600" cy="365760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65760">
                    <a:moveTo>
                      <a:pt x="205740" y="0"/>
                    </a:moveTo>
                    <a:lnTo>
                      <a:pt x="228600" y="365760"/>
                    </a:lnTo>
                    <a:lnTo>
                      <a:pt x="0" y="320040"/>
                    </a:lnTo>
                    <a:lnTo>
                      <a:pt x="20574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任意多边形 458"/>
              <p:cNvSpPr/>
              <p:nvPr/>
            </p:nvSpPr>
            <p:spPr>
              <a:xfrm>
                <a:off x="11348845" y="5974356"/>
                <a:ext cx="252889" cy="322371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889" h="322371">
                    <a:moveTo>
                      <a:pt x="0" y="130492"/>
                    </a:moveTo>
                    <a:lnTo>
                      <a:pt x="252889" y="0"/>
                    </a:lnTo>
                    <a:lnTo>
                      <a:pt x="44968" y="322371"/>
                    </a:lnTo>
                    <a:lnTo>
                      <a:pt x="0" y="130492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8" name="组合 447"/>
            <p:cNvGrpSpPr/>
            <p:nvPr/>
          </p:nvGrpSpPr>
          <p:grpSpPr>
            <a:xfrm rot="10800000">
              <a:off x="4290150" y="3553683"/>
              <a:ext cx="249530" cy="260327"/>
              <a:chOff x="11782424" y="6248399"/>
              <a:chExt cx="495301" cy="516732"/>
            </a:xfrm>
          </p:grpSpPr>
          <p:sp>
            <p:nvSpPr>
              <p:cNvPr id="456" name="任意多边形 455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任意多边形 456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49" name="图片 4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3649" y="3544230"/>
              <a:ext cx="243861" cy="243861"/>
            </a:xfrm>
            <a:prstGeom prst="rect">
              <a:avLst/>
            </a:prstGeom>
          </p:spPr>
        </p:pic>
        <p:pic>
          <p:nvPicPr>
            <p:cNvPr id="450" name="图片 4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7594" y="3847041"/>
              <a:ext cx="451143" cy="487722"/>
            </a:xfrm>
            <a:prstGeom prst="rect">
              <a:avLst/>
            </a:prstGeom>
          </p:spPr>
        </p:pic>
        <p:pic>
          <p:nvPicPr>
            <p:cNvPr id="451" name="图片 4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5807" y="3435939"/>
              <a:ext cx="609653" cy="658425"/>
            </a:xfrm>
            <a:prstGeom prst="rect">
              <a:avLst/>
            </a:prstGeom>
          </p:spPr>
        </p:pic>
        <p:pic>
          <p:nvPicPr>
            <p:cNvPr id="452" name="图片 4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4780" y="3708158"/>
              <a:ext cx="243861" cy="243861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453" name="组合 452"/>
            <p:cNvGrpSpPr/>
            <p:nvPr/>
          </p:nvGrpSpPr>
          <p:grpSpPr>
            <a:xfrm rot="4500000">
              <a:off x="5495390" y="3798177"/>
              <a:ext cx="379647" cy="467548"/>
              <a:chOff x="2388393" y="5258676"/>
              <a:chExt cx="453582" cy="483168"/>
            </a:xfrm>
          </p:grpSpPr>
          <p:sp>
            <p:nvSpPr>
              <p:cNvPr id="454" name="任意多边形 453"/>
              <p:cNvSpPr/>
              <p:nvPr/>
            </p:nvSpPr>
            <p:spPr>
              <a:xfrm>
                <a:off x="2388393" y="5258676"/>
                <a:ext cx="369093" cy="481013"/>
              </a:xfrm>
              <a:custGeom>
                <a:avLst/>
                <a:gdLst>
                  <a:gd name="connsiteX0" fmla="*/ 369093 w 369093"/>
                  <a:gd name="connsiteY0" fmla="*/ 481013 h 481013"/>
                  <a:gd name="connsiteX1" fmla="*/ 0 w 369093"/>
                  <a:gd name="connsiteY1" fmla="*/ 266700 h 481013"/>
                  <a:gd name="connsiteX2" fmla="*/ 297656 w 369093"/>
                  <a:gd name="connsiteY2" fmla="*/ 0 h 481013"/>
                  <a:gd name="connsiteX3" fmla="*/ 369093 w 369093"/>
                  <a:gd name="connsiteY3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093" h="481013">
                    <a:moveTo>
                      <a:pt x="369093" y="481013"/>
                    </a:moveTo>
                    <a:lnTo>
                      <a:pt x="0" y="266700"/>
                    </a:lnTo>
                    <a:lnTo>
                      <a:pt x="297656" y="0"/>
                    </a:lnTo>
                    <a:lnTo>
                      <a:pt x="369093" y="481013"/>
                    </a:lnTo>
                    <a:close/>
                  </a:path>
                </a:pathLst>
              </a:custGeom>
              <a:solidFill>
                <a:srgbClr val="CCA4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任意多边形 454"/>
              <p:cNvSpPr/>
              <p:nvPr/>
            </p:nvSpPr>
            <p:spPr>
              <a:xfrm>
                <a:off x="2687194" y="5265594"/>
                <a:ext cx="154781" cy="476250"/>
              </a:xfrm>
              <a:custGeom>
                <a:avLst/>
                <a:gdLst>
                  <a:gd name="connsiteX0" fmla="*/ 73818 w 128587"/>
                  <a:gd name="connsiteY0" fmla="*/ 476250 h 476250"/>
                  <a:gd name="connsiteX1" fmla="*/ 0 w 128587"/>
                  <a:gd name="connsiteY1" fmla="*/ 0 h 476250"/>
                  <a:gd name="connsiteX2" fmla="*/ 128587 w 128587"/>
                  <a:gd name="connsiteY2" fmla="*/ 342900 h 476250"/>
                  <a:gd name="connsiteX3" fmla="*/ 73818 w 128587"/>
                  <a:gd name="connsiteY3" fmla="*/ 476250 h 476250"/>
                  <a:gd name="connsiteX0" fmla="*/ 73818 w 154781"/>
                  <a:gd name="connsiteY0" fmla="*/ 476250 h 476250"/>
                  <a:gd name="connsiteX1" fmla="*/ 0 w 154781"/>
                  <a:gd name="connsiteY1" fmla="*/ 0 h 476250"/>
                  <a:gd name="connsiteX2" fmla="*/ 154781 w 154781"/>
                  <a:gd name="connsiteY2" fmla="*/ 297656 h 476250"/>
                  <a:gd name="connsiteX3" fmla="*/ 73818 w 154781"/>
                  <a:gd name="connsiteY3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781" h="476250">
                    <a:moveTo>
                      <a:pt x="73818" y="476250"/>
                    </a:moveTo>
                    <a:lnTo>
                      <a:pt x="0" y="0"/>
                    </a:lnTo>
                    <a:lnTo>
                      <a:pt x="154781" y="297656"/>
                    </a:lnTo>
                    <a:lnTo>
                      <a:pt x="73818" y="476250"/>
                    </a:lnTo>
                    <a:close/>
                  </a:path>
                </a:pathLst>
              </a:custGeom>
              <a:solidFill>
                <a:srgbClr val="9C55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62" name="直接连接符 461"/>
          <p:cNvCxnSpPr/>
          <p:nvPr/>
        </p:nvCxnSpPr>
        <p:spPr>
          <a:xfrm flipV="1">
            <a:off x="559306" y="533289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/>
          <p:cNvCxnSpPr/>
          <p:nvPr/>
        </p:nvCxnSpPr>
        <p:spPr>
          <a:xfrm flipV="1">
            <a:off x="595209" y="4381558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4" name="直接连接符 463"/>
          <p:cNvCxnSpPr/>
          <p:nvPr/>
        </p:nvCxnSpPr>
        <p:spPr>
          <a:xfrm flipV="1">
            <a:off x="11068379" y="153020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直接连接符 464"/>
          <p:cNvCxnSpPr/>
          <p:nvPr/>
        </p:nvCxnSpPr>
        <p:spPr>
          <a:xfrm flipV="1">
            <a:off x="10955615" y="209849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/>
          <p:cNvCxnSpPr/>
          <p:nvPr/>
        </p:nvCxnSpPr>
        <p:spPr>
          <a:xfrm flipV="1">
            <a:off x="9655791" y="46160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6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xit" presetSubtype="27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xit" presetSubtype="27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544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544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xit" presetSubtype="27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7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0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-4.07407E-6 L 0.17643 0.31505 " pathEditMode="relative" rAng="0" ptsTypes="AA">
                                      <p:cBhvr>
                                        <p:cTn id="111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5" y="15741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-2.59259E-6 L -0.1763 0.31227 " pathEditMode="relative" rAng="0" ptsTypes="AA">
                                      <p:cBhvr>
                                        <p:cTn id="113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5" y="1560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7.40741E-7 L 0 -0.43912 " pathEditMode="relative" rAng="0" ptsTypes="AA">
                                      <p:cBhvr>
                                        <p:cTn id="115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68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1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1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21600000">
                                      <p:cBhvr>
                                        <p:cTn id="13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1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path" presetSubtype="0" accel="50000" decel="5000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0.00039 -0.4412 C 0.13685 -0.4412 0.24831 -0.24375 0.24831 0.0007 C 0.24831 0.24468 0.13685 0.44283 -0.00039 0.44283 C -0.13802 0.44283 -0.24909 0.24468 -0.24909 0.0007 C -0.24909 -0.24375 -0.13802 -0.4412 -0.00039 -0.4412 Z " pathEditMode="relative" rAng="0" ptsTypes="AAAAA">
                                      <p:cBhvr>
                                        <p:cTn id="13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19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accel="50000" decel="5000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0.1763 0.31227 C -0.27331 0.13981 -0.27357 -0.14005 -0.17643 -0.31296 C -0.0793 -0.48542 0.07826 -0.48542 0.17539 -0.31296 C 0.27266 -0.13981 0.2724 0.13981 0.17539 0.3125 C 0.07813 0.48519 -0.07891 0.48519 -0.1763 0.31227 Z " pathEditMode="relative" rAng="13500000" ptsTypes="AAAAA">
                                      <p:cBhvr>
                                        <p:cTn id="13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78" y="-3125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accel="50000" decel="5000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17682 0.31713 C 0.07982 0.48958 -0.07761 0.49005 -0.17487 0.31736 C -0.27188 0.14467 -0.27188 -0.13542 -0.17487 -0.3081 C -0.07748 -0.48102 0.07982 -0.48056 0.17695 -0.3081 C 0.27409 -0.13519 0.27409 0.14398 0.17682 0.31713 Z " pathEditMode="relative" rAng="8100000" ptsTypes="AAAAA">
                                      <p:cBhvr>
                                        <p:cTn id="13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8" y="-3125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52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53" presetClass="entr" presetSubtype="52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53" presetClass="entr" presetSubtype="52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1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1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1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250" tmFilter="0,0; .5, 1; 1, 1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45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2" presetClass="entr" presetSubtype="4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1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5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5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1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" presetClass="entr" presetSubtype="3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3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3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3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42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8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297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8" presetID="8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299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0" presetID="8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1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2" presetID="56" presetClass="entr" presetSubtype="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8" grpId="0" animBg="1"/>
      <p:bldP spid="8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19" grpId="2" animBg="1"/>
      <p:bldP spid="19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80" grpId="0"/>
      <p:bldP spid="312" grpId="0" animBg="1"/>
      <p:bldP spid="313" grpId="0" animBg="1"/>
      <p:bldP spid="313" grpId="1" animBg="1"/>
      <p:bldP spid="314" grpId="0" animBg="1"/>
      <p:bldP spid="315" grpId="0" animBg="1"/>
      <p:bldP spid="365" grpId="0" animBg="1"/>
      <p:bldP spid="365" grpId="1" animBg="1"/>
      <p:bldP spid="366" grpId="0" animBg="1"/>
      <p:bldP spid="367" grpId="0" animBg="1"/>
      <p:bldP spid="371" grpId="0" animBg="1"/>
      <p:bldP spid="372" grpId="0" animBg="1"/>
      <p:bldP spid="373" grpId="0" animBg="1"/>
      <p:bldP spid="373" grpId="1" animBg="1"/>
      <p:bldP spid="431" grpId="0" animBg="1"/>
      <p:bldP spid="432" grpId="0" animBg="1"/>
      <p:bldP spid="433" grpId="0" animBg="1"/>
      <p:bldP spid="434" grpId="0" animBg="1"/>
      <p:bldP spid="441" grpId="0"/>
      <p:bldP spid="442" grpId="0"/>
      <p:bldP spid="443" grpId="0"/>
      <p:bldP spid="4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6DBB9EB-18BC-4FD0-9D62-45FCEFB9AF80}"/>
              </a:ext>
            </a:extLst>
          </p:cNvPr>
          <p:cNvGrpSpPr/>
          <p:nvPr/>
        </p:nvGrpSpPr>
        <p:grpSpPr>
          <a:xfrm>
            <a:off x="5948461" y="5022994"/>
            <a:ext cx="5886057" cy="1347079"/>
            <a:chOff x="3378566" y="2949708"/>
            <a:chExt cx="6051997" cy="1385055"/>
          </a:xfrm>
        </p:grpSpPr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840361C5-0EBE-475E-9693-D3CB98D52A12}"/>
                </a:ext>
              </a:extLst>
            </p:cNvPr>
            <p:cNvGrpSpPr/>
            <p:nvPr/>
          </p:nvGrpSpPr>
          <p:grpSpPr>
            <a:xfrm>
              <a:off x="3378566" y="3708158"/>
              <a:ext cx="517843" cy="540249"/>
              <a:chOff x="11782424" y="6248399"/>
              <a:chExt cx="495301" cy="516732"/>
            </a:xfrm>
          </p:grpSpPr>
          <p:sp>
            <p:nvSpPr>
              <p:cNvPr id="83" name="任意多边形 249">
                <a:extLst>
                  <a:ext uri="{FF2B5EF4-FFF2-40B4-BE49-F238E27FC236}">
                    <a16:creationId xmlns="" xmlns:a16="http://schemas.microsoft.com/office/drawing/2014/main" id="{EDD1CE1E-A6E5-44CE-B85D-4C6D838F90E5}"/>
                  </a:ext>
                </a:extLst>
              </p:cNvPr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任意多边形 250">
                <a:extLst>
                  <a:ext uri="{FF2B5EF4-FFF2-40B4-BE49-F238E27FC236}">
                    <a16:creationId xmlns="" xmlns:a16="http://schemas.microsoft.com/office/drawing/2014/main" id="{407F0ACB-13CC-4681-A2B6-E9FD957F3667}"/>
                  </a:ext>
                </a:extLst>
              </p:cNvPr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8F40205B-1BB3-492F-B6AA-4B1442F5B33B}"/>
                </a:ext>
              </a:extLst>
            </p:cNvPr>
            <p:cNvGrpSpPr/>
            <p:nvPr/>
          </p:nvGrpSpPr>
          <p:grpSpPr>
            <a:xfrm>
              <a:off x="4872715" y="3748245"/>
              <a:ext cx="257765" cy="346119"/>
              <a:chOff x="11348845" y="5974356"/>
              <a:chExt cx="273062" cy="366662"/>
            </a:xfrm>
          </p:grpSpPr>
          <p:sp>
            <p:nvSpPr>
              <p:cNvPr id="81" name="任意多边形 247">
                <a:extLst>
                  <a:ext uri="{FF2B5EF4-FFF2-40B4-BE49-F238E27FC236}">
                    <a16:creationId xmlns="" xmlns:a16="http://schemas.microsoft.com/office/drawing/2014/main" id="{08932F2A-197F-4926-AD3C-029D30D75C3B}"/>
                  </a:ext>
                </a:extLst>
              </p:cNvPr>
              <p:cNvSpPr/>
              <p:nvPr/>
            </p:nvSpPr>
            <p:spPr>
              <a:xfrm>
                <a:off x="11393307" y="5975258"/>
                <a:ext cx="228600" cy="365760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65760">
                    <a:moveTo>
                      <a:pt x="205740" y="0"/>
                    </a:moveTo>
                    <a:lnTo>
                      <a:pt x="228600" y="365760"/>
                    </a:lnTo>
                    <a:lnTo>
                      <a:pt x="0" y="320040"/>
                    </a:lnTo>
                    <a:lnTo>
                      <a:pt x="20574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任意多边形 248">
                <a:extLst>
                  <a:ext uri="{FF2B5EF4-FFF2-40B4-BE49-F238E27FC236}">
                    <a16:creationId xmlns="" xmlns:a16="http://schemas.microsoft.com/office/drawing/2014/main" id="{63E40307-5F31-43AE-B0F4-99359EBEDB33}"/>
                  </a:ext>
                </a:extLst>
              </p:cNvPr>
              <p:cNvSpPr/>
              <p:nvPr/>
            </p:nvSpPr>
            <p:spPr>
              <a:xfrm>
                <a:off x="11348845" y="5974356"/>
                <a:ext cx="252889" cy="322371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889" h="322371">
                    <a:moveTo>
                      <a:pt x="0" y="130492"/>
                    </a:moveTo>
                    <a:lnTo>
                      <a:pt x="252889" y="0"/>
                    </a:lnTo>
                    <a:lnTo>
                      <a:pt x="44968" y="322371"/>
                    </a:lnTo>
                    <a:lnTo>
                      <a:pt x="0" y="130492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7F9C1E76-1D76-472A-93B6-7AB3F8D0325E}"/>
                </a:ext>
              </a:extLst>
            </p:cNvPr>
            <p:cNvGrpSpPr/>
            <p:nvPr/>
          </p:nvGrpSpPr>
          <p:grpSpPr>
            <a:xfrm rot="10800000">
              <a:off x="4290150" y="3553683"/>
              <a:ext cx="249530" cy="260327"/>
              <a:chOff x="11782424" y="6248399"/>
              <a:chExt cx="495301" cy="516732"/>
            </a:xfrm>
          </p:grpSpPr>
          <p:sp>
            <p:nvSpPr>
              <p:cNvPr id="79" name="任意多边形 245">
                <a:extLst>
                  <a:ext uri="{FF2B5EF4-FFF2-40B4-BE49-F238E27FC236}">
                    <a16:creationId xmlns="" xmlns:a16="http://schemas.microsoft.com/office/drawing/2014/main" id="{0C053903-EDF1-41D9-AFDB-1F0C0918658B}"/>
                  </a:ext>
                </a:extLst>
              </p:cNvPr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任意多边形 246">
                <a:extLst>
                  <a:ext uri="{FF2B5EF4-FFF2-40B4-BE49-F238E27FC236}">
                    <a16:creationId xmlns="" xmlns:a16="http://schemas.microsoft.com/office/drawing/2014/main" id="{A2A699DE-A1E9-407F-9FFE-13FC4D0D47C5}"/>
                  </a:ext>
                </a:extLst>
              </p:cNvPr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F6BC6C31-D17B-4DE5-851A-BF8BC23C22D6}"/>
                </a:ext>
              </a:extLst>
            </p:cNvPr>
            <p:cNvGrpSpPr/>
            <p:nvPr/>
          </p:nvGrpSpPr>
          <p:grpSpPr>
            <a:xfrm>
              <a:off x="9053760" y="2949708"/>
              <a:ext cx="376803" cy="401514"/>
              <a:chOff x="11485559" y="6049345"/>
              <a:chExt cx="390790" cy="416419"/>
            </a:xfrm>
          </p:grpSpPr>
          <p:sp>
            <p:nvSpPr>
              <p:cNvPr id="77" name="任意多边形 243">
                <a:extLst>
                  <a:ext uri="{FF2B5EF4-FFF2-40B4-BE49-F238E27FC236}">
                    <a16:creationId xmlns="" xmlns:a16="http://schemas.microsoft.com/office/drawing/2014/main" id="{F2B77700-95CD-4C74-B17A-7913CD7FC60A}"/>
                  </a:ext>
                </a:extLst>
              </p:cNvPr>
              <p:cNvSpPr/>
              <p:nvPr/>
            </p:nvSpPr>
            <p:spPr>
              <a:xfrm>
                <a:off x="11504557" y="6052339"/>
                <a:ext cx="371792" cy="413425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  <a:gd name="connsiteX0" fmla="*/ 273008 w 295868"/>
                  <a:gd name="connsiteY0" fmla="*/ 0 h 780833"/>
                  <a:gd name="connsiteX1" fmla="*/ 295868 w 295868"/>
                  <a:gd name="connsiteY1" fmla="*/ 365760 h 780833"/>
                  <a:gd name="connsiteX2" fmla="*/ 0 w 295868"/>
                  <a:gd name="connsiteY2" fmla="*/ 780833 h 780833"/>
                  <a:gd name="connsiteX3" fmla="*/ 273008 w 295868"/>
                  <a:gd name="connsiteY3" fmla="*/ 0 h 780833"/>
                  <a:gd name="connsiteX0" fmla="*/ 0 w 611457"/>
                  <a:gd name="connsiteY0" fmla="*/ 0 h 679930"/>
                  <a:gd name="connsiteX1" fmla="*/ 611457 w 611457"/>
                  <a:gd name="connsiteY1" fmla="*/ 264857 h 679930"/>
                  <a:gd name="connsiteX2" fmla="*/ 315589 w 611457"/>
                  <a:gd name="connsiteY2" fmla="*/ 679930 h 679930"/>
                  <a:gd name="connsiteX3" fmla="*/ 0 w 611457"/>
                  <a:gd name="connsiteY3" fmla="*/ 0 h 679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457" h="679930">
                    <a:moveTo>
                      <a:pt x="0" y="0"/>
                    </a:moveTo>
                    <a:lnTo>
                      <a:pt x="611457" y="264857"/>
                    </a:lnTo>
                    <a:lnTo>
                      <a:pt x="315589" y="679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任意多边形 244">
                <a:extLst>
                  <a:ext uri="{FF2B5EF4-FFF2-40B4-BE49-F238E27FC236}">
                    <a16:creationId xmlns="" xmlns:a16="http://schemas.microsoft.com/office/drawing/2014/main" id="{F006AD1E-F1F5-4289-A6C2-963F19B64D88}"/>
                  </a:ext>
                </a:extLst>
              </p:cNvPr>
              <p:cNvSpPr/>
              <p:nvPr/>
            </p:nvSpPr>
            <p:spPr>
              <a:xfrm>
                <a:off x="11485559" y="6049345"/>
                <a:ext cx="207312" cy="414844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  <a:gd name="connsiteX0" fmla="*/ 0 w 44968"/>
                  <a:gd name="connsiteY0" fmla="*/ 537468 h 729347"/>
                  <a:gd name="connsiteX1" fmla="*/ 17450 w 44968"/>
                  <a:gd name="connsiteY1" fmla="*/ 0 h 729347"/>
                  <a:gd name="connsiteX2" fmla="*/ 44968 w 44968"/>
                  <a:gd name="connsiteY2" fmla="*/ 729347 h 729347"/>
                  <a:gd name="connsiteX3" fmla="*/ 0 w 44968"/>
                  <a:gd name="connsiteY3" fmla="*/ 537468 h 729347"/>
                  <a:gd name="connsiteX0" fmla="*/ 0 w 340948"/>
                  <a:gd name="connsiteY0" fmla="*/ 537468 h 682259"/>
                  <a:gd name="connsiteX1" fmla="*/ 17450 w 340948"/>
                  <a:gd name="connsiteY1" fmla="*/ 0 h 682259"/>
                  <a:gd name="connsiteX2" fmla="*/ 340948 w 340948"/>
                  <a:gd name="connsiteY2" fmla="*/ 682259 h 682259"/>
                  <a:gd name="connsiteX3" fmla="*/ 0 w 340948"/>
                  <a:gd name="connsiteY3" fmla="*/ 537468 h 68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48" h="682259">
                    <a:moveTo>
                      <a:pt x="0" y="537468"/>
                    </a:moveTo>
                    <a:lnTo>
                      <a:pt x="17450" y="0"/>
                    </a:lnTo>
                    <a:lnTo>
                      <a:pt x="340948" y="682259"/>
                    </a:lnTo>
                    <a:lnTo>
                      <a:pt x="0" y="537468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8" name="图片 67">
              <a:extLst>
                <a:ext uri="{FF2B5EF4-FFF2-40B4-BE49-F238E27FC236}">
                  <a16:creationId xmlns="" xmlns:a16="http://schemas.microsoft.com/office/drawing/2014/main" id="{1E297284-1047-44B1-9C2F-CF4FDC3DB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3649" y="3544230"/>
              <a:ext cx="243861" cy="243861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E579E3F2-327C-435E-A19B-49F219C05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7594" y="3847041"/>
              <a:ext cx="451143" cy="487722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="" xmlns:a16="http://schemas.microsoft.com/office/drawing/2014/main" id="{88505C7E-2981-4CA7-A66C-D1F09252F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5807" y="3435939"/>
              <a:ext cx="609653" cy="658425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="" xmlns:a16="http://schemas.microsoft.com/office/drawing/2014/main" id="{7BC72929-1A07-46AD-9728-3B2D60E6A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03799" y="3379222"/>
              <a:ext cx="249958" cy="256054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C18CD73D-F1D0-4457-8533-FD1AFAD64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000000">
              <a:off x="8636590" y="3445715"/>
              <a:ext cx="249958" cy="25605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73" name="图片 72">
              <a:extLst>
                <a:ext uri="{FF2B5EF4-FFF2-40B4-BE49-F238E27FC236}">
                  <a16:creationId xmlns="" xmlns:a16="http://schemas.microsoft.com/office/drawing/2014/main" id="{E5CDFF65-978E-4BD5-9D5B-04C491549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4780" y="3708158"/>
              <a:ext cx="243861" cy="243861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9B2741F1-F1DF-43B2-BAB7-487DC452DF04}"/>
                </a:ext>
              </a:extLst>
            </p:cNvPr>
            <p:cNvGrpSpPr/>
            <p:nvPr/>
          </p:nvGrpSpPr>
          <p:grpSpPr>
            <a:xfrm rot="4500000">
              <a:off x="5495390" y="3798177"/>
              <a:ext cx="379647" cy="467548"/>
              <a:chOff x="2388393" y="5258676"/>
              <a:chExt cx="453582" cy="483168"/>
            </a:xfrm>
          </p:grpSpPr>
          <p:sp>
            <p:nvSpPr>
              <p:cNvPr id="75" name="任意多边形 241">
                <a:extLst>
                  <a:ext uri="{FF2B5EF4-FFF2-40B4-BE49-F238E27FC236}">
                    <a16:creationId xmlns="" xmlns:a16="http://schemas.microsoft.com/office/drawing/2014/main" id="{294156A4-0534-412D-9F48-BC8B0BB11484}"/>
                  </a:ext>
                </a:extLst>
              </p:cNvPr>
              <p:cNvSpPr/>
              <p:nvPr/>
            </p:nvSpPr>
            <p:spPr>
              <a:xfrm>
                <a:off x="2388393" y="5258676"/>
                <a:ext cx="369093" cy="481013"/>
              </a:xfrm>
              <a:custGeom>
                <a:avLst/>
                <a:gdLst>
                  <a:gd name="connsiteX0" fmla="*/ 369093 w 369093"/>
                  <a:gd name="connsiteY0" fmla="*/ 481013 h 481013"/>
                  <a:gd name="connsiteX1" fmla="*/ 0 w 369093"/>
                  <a:gd name="connsiteY1" fmla="*/ 266700 h 481013"/>
                  <a:gd name="connsiteX2" fmla="*/ 297656 w 369093"/>
                  <a:gd name="connsiteY2" fmla="*/ 0 h 481013"/>
                  <a:gd name="connsiteX3" fmla="*/ 369093 w 369093"/>
                  <a:gd name="connsiteY3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093" h="481013">
                    <a:moveTo>
                      <a:pt x="369093" y="481013"/>
                    </a:moveTo>
                    <a:lnTo>
                      <a:pt x="0" y="266700"/>
                    </a:lnTo>
                    <a:lnTo>
                      <a:pt x="297656" y="0"/>
                    </a:lnTo>
                    <a:lnTo>
                      <a:pt x="369093" y="481013"/>
                    </a:lnTo>
                    <a:close/>
                  </a:path>
                </a:pathLst>
              </a:custGeom>
              <a:solidFill>
                <a:srgbClr val="CCA4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任意多边形 242">
                <a:extLst>
                  <a:ext uri="{FF2B5EF4-FFF2-40B4-BE49-F238E27FC236}">
                    <a16:creationId xmlns="" xmlns:a16="http://schemas.microsoft.com/office/drawing/2014/main" id="{B003E3CD-276F-4B9D-B850-6460F0FB1B9D}"/>
                  </a:ext>
                </a:extLst>
              </p:cNvPr>
              <p:cNvSpPr/>
              <p:nvPr/>
            </p:nvSpPr>
            <p:spPr>
              <a:xfrm>
                <a:off x="2687194" y="5265594"/>
                <a:ext cx="154781" cy="476250"/>
              </a:xfrm>
              <a:custGeom>
                <a:avLst/>
                <a:gdLst>
                  <a:gd name="connsiteX0" fmla="*/ 73818 w 128587"/>
                  <a:gd name="connsiteY0" fmla="*/ 476250 h 476250"/>
                  <a:gd name="connsiteX1" fmla="*/ 0 w 128587"/>
                  <a:gd name="connsiteY1" fmla="*/ 0 h 476250"/>
                  <a:gd name="connsiteX2" fmla="*/ 128587 w 128587"/>
                  <a:gd name="connsiteY2" fmla="*/ 342900 h 476250"/>
                  <a:gd name="connsiteX3" fmla="*/ 73818 w 128587"/>
                  <a:gd name="connsiteY3" fmla="*/ 476250 h 476250"/>
                  <a:gd name="connsiteX0" fmla="*/ 73818 w 154781"/>
                  <a:gd name="connsiteY0" fmla="*/ 476250 h 476250"/>
                  <a:gd name="connsiteX1" fmla="*/ 0 w 154781"/>
                  <a:gd name="connsiteY1" fmla="*/ 0 h 476250"/>
                  <a:gd name="connsiteX2" fmla="*/ 154781 w 154781"/>
                  <a:gd name="connsiteY2" fmla="*/ 297656 h 476250"/>
                  <a:gd name="connsiteX3" fmla="*/ 73818 w 154781"/>
                  <a:gd name="connsiteY3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781" h="476250">
                    <a:moveTo>
                      <a:pt x="73818" y="476250"/>
                    </a:moveTo>
                    <a:lnTo>
                      <a:pt x="0" y="0"/>
                    </a:lnTo>
                    <a:lnTo>
                      <a:pt x="154781" y="297656"/>
                    </a:lnTo>
                    <a:lnTo>
                      <a:pt x="73818" y="476250"/>
                    </a:lnTo>
                    <a:close/>
                  </a:path>
                </a:pathLst>
              </a:custGeom>
              <a:solidFill>
                <a:srgbClr val="9C55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85" name="图表 84">
            <a:extLst>
              <a:ext uri="{FF2B5EF4-FFF2-40B4-BE49-F238E27FC236}">
                <a16:creationId xmlns="" xmlns:a16="http://schemas.microsoft.com/office/drawing/2014/main" id="{0C893F77-7602-44A1-A4B4-C95E4E1935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9153079"/>
              </p:ext>
            </p:extLst>
          </p:nvPr>
        </p:nvGraphicFramePr>
        <p:xfrm>
          <a:off x="1023893" y="1379301"/>
          <a:ext cx="5811156" cy="3874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6" name="矩形 85">
            <a:extLst>
              <a:ext uri="{FF2B5EF4-FFF2-40B4-BE49-F238E27FC236}">
                <a16:creationId xmlns="" xmlns:a16="http://schemas.microsoft.com/office/drawing/2014/main" id="{9C691789-650F-4F88-B2CC-BF1251834CCA}"/>
              </a:ext>
            </a:extLst>
          </p:cNvPr>
          <p:cNvSpPr/>
          <p:nvPr/>
        </p:nvSpPr>
        <p:spPr>
          <a:xfrm>
            <a:off x="7935229" y="3744506"/>
            <a:ext cx="2851930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623F54F2-3D9D-4D11-A351-847A627F14A9}"/>
              </a:ext>
            </a:extLst>
          </p:cNvPr>
          <p:cNvSpPr/>
          <p:nvPr/>
        </p:nvSpPr>
        <p:spPr>
          <a:xfrm>
            <a:off x="8356636" y="3399552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8AA0F19C-D474-46FD-941A-12B22F96347D}"/>
              </a:ext>
            </a:extLst>
          </p:cNvPr>
          <p:cNvSpPr/>
          <p:nvPr/>
        </p:nvSpPr>
        <p:spPr>
          <a:xfrm>
            <a:off x="1357559" y="5311538"/>
            <a:ext cx="428394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D4D4D21E-7568-42AD-8E5B-ED8D4B417C1C}"/>
              </a:ext>
            </a:extLst>
          </p:cNvPr>
          <p:cNvGrpSpPr/>
          <p:nvPr/>
        </p:nvGrpSpPr>
        <p:grpSpPr>
          <a:xfrm>
            <a:off x="8528093" y="1532567"/>
            <a:ext cx="1748869" cy="1671331"/>
            <a:chOff x="6728145" y="421853"/>
            <a:chExt cx="1637140" cy="1564556"/>
          </a:xfrm>
        </p:grpSpPr>
        <p:grpSp>
          <p:nvGrpSpPr>
            <p:cNvPr id="90" name="组合 89">
              <a:extLst>
                <a:ext uri="{FF2B5EF4-FFF2-40B4-BE49-F238E27FC236}">
                  <a16:creationId xmlns="" xmlns:a16="http://schemas.microsoft.com/office/drawing/2014/main" id="{E5BD86A9-D0D5-40E2-9AD5-B9AFDDA39E36}"/>
                </a:ext>
              </a:extLst>
            </p:cNvPr>
            <p:cNvGrpSpPr/>
            <p:nvPr/>
          </p:nvGrpSpPr>
          <p:grpSpPr>
            <a:xfrm>
              <a:off x="7086085" y="696123"/>
              <a:ext cx="918476" cy="918476"/>
              <a:chOff x="11420825" y="3349406"/>
              <a:chExt cx="918476" cy="918476"/>
            </a:xfrm>
          </p:grpSpPr>
          <p:sp>
            <p:nvSpPr>
              <p:cNvPr id="95" name="椭圆 94">
                <a:extLst>
                  <a:ext uri="{FF2B5EF4-FFF2-40B4-BE49-F238E27FC236}">
                    <a16:creationId xmlns="" xmlns:a16="http://schemas.microsoft.com/office/drawing/2014/main" id="{CD0ACD25-3F4C-4456-9219-71867963EB8D}"/>
                  </a:ext>
                </a:extLst>
              </p:cNvPr>
              <p:cNvSpPr/>
              <p:nvPr/>
            </p:nvSpPr>
            <p:spPr>
              <a:xfrm>
                <a:off x="11420825" y="3349406"/>
                <a:ext cx="918476" cy="918476"/>
              </a:xfrm>
              <a:prstGeom prst="ellipse">
                <a:avLst/>
              </a:prstGeom>
              <a:gradFill>
                <a:gsLst>
                  <a:gs pos="13000">
                    <a:srgbClr val="81C09D"/>
                  </a:gs>
                  <a:gs pos="72000">
                    <a:srgbClr val="27825F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6" name="组合 95">
                <a:extLst>
                  <a:ext uri="{FF2B5EF4-FFF2-40B4-BE49-F238E27FC236}">
                    <a16:creationId xmlns="" xmlns:a16="http://schemas.microsoft.com/office/drawing/2014/main" id="{6CBE20F6-9309-4B40-B6A7-4457881F02F6}"/>
                  </a:ext>
                </a:extLst>
              </p:cNvPr>
              <p:cNvGrpSpPr/>
              <p:nvPr/>
            </p:nvGrpSpPr>
            <p:grpSpPr>
              <a:xfrm>
                <a:off x="11702380" y="3670880"/>
                <a:ext cx="355366" cy="253832"/>
                <a:chOff x="5419725" y="669925"/>
                <a:chExt cx="866776" cy="619126"/>
              </a:xfrm>
            </p:grpSpPr>
            <p:sp>
              <p:nvSpPr>
                <p:cNvPr id="97" name="Freeform 15">
                  <a:extLst>
                    <a:ext uri="{FF2B5EF4-FFF2-40B4-BE49-F238E27FC236}">
                      <a16:creationId xmlns="" xmlns:a16="http://schemas.microsoft.com/office/drawing/2014/main" id="{7A71A85B-A24D-47DD-92A5-41D883DEAB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1950" y="1008063"/>
                  <a:ext cx="825500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8" name="Freeform 16">
                  <a:extLst>
                    <a:ext uri="{FF2B5EF4-FFF2-40B4-BE49-F238E27FC236}">
                      <a16:creationId xmlns="" xmlns:a16="http://schemas.microsoft.com/office/drawing/2014/main" id="{9AE7BBB1-23DE-48DC-9D75-C7E003ED4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1950" y="669925"/>
                  <a:ext cx="825500" cy="371475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9" name="Freeform 17">
                  <a:extLst>
                    <a:ext uri="{FF2B5EF4-FFF2-40B4-BE49-F238E27FC236}">
                      <a16:creationId xmlns="" xmlns:a16="http://schemas.microsoft.com/office/drawing/2014/main" id="{76EDA237-A5D0-4165-BCC0-53327408E8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9725" y="723900"/>
                  <a:ext cx="300038" cy="512763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0" name="Freeform 18">
                  <a:extLst>
                    <a:ext uri="{FF2B5EF4-FFF2-40B4-BE49-F238E27FC236}">
                      <a16:creationId xmlns="" xmlns:a16="http://schemas.microsoft.com/office/drawing/2014/main" id="{EFEEF8DB-B7CF-4EEF-AB23-4B7C7ADF09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6463" y="723900"/>
                  <a:ext cx="300038" cy="512763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8873323E-88A0-4832-AFEB-F8104DE49DCB}"/>
                </a:ext>
              </a:extLst>
            </p:cNvPr>
            <p:cNvSpPr/>
            <p:nvPr/>
          </p:nvSpPr>
          <p:spPr>
            <a:xfrm>
              <a:off x="6817993" y="421853"/>
              <a:ext cx="1454660" cy="1454660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CB96AA24-2AE8-4AC7-9223-4E89C9C9440A}"/>
                </a:ext>
              </a:extLst>
            </p:cNvPr>
            <p:cNvSpPr/>
            <p:nvPr/>
          </p:nvSpPr>
          <p:spPr>
            <a:xfrm>
              <a:off x="8131643" y="819166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DEC16C54-FDB6-4815-BA79-21B924865FA4}"/>
                </a:ext>
              </a:extLst>
            </p:cNvPr>
            <p:cNvSpPr/>
            <p:nvPr/>
          </p:nvSpPr>
          <p:spPr>
            <a:xfrm>
              <a:off x="6728145" y="851064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8D45CCFE-44A0-4408-9EB5-F3D77B25084E}"/>
                </a:ext>
              </a:extLst>
            </p:cNvPr>
            <p:cNvSpPr/>
            <p:nvPr/>
          </p:nvSpPr>
          <p:spPr>
            <a:xfrm>
              <a:off x="7545323" y="1752767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01" name="直接连接符 100">
            <a:extLst>
              <a:ext uri="{FF2B5EF4-FFF2-40B4-BE49-F238E27FC236}">
                <a16:creationId xmlns="" xmlns:a16="http://schemas.microsoft.com/office/drawing/2014/main" id="{28917189-5943-48BC-AC98-879FF0F1CED9}"/>
              </a:ext>
            </a:extLst>
          </p:cNvPr>
          <p:cNvCxnSpPr/>
          <p:nvPr/>
        </p:nvCxnSpPr>
        <p:spPr>
          <a:xfrm flipV="1">
            <a:off x="6774432" y="56616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="" xmlns:a16="http://schemas.microsoft.com/office/drawing/2014/main" id="{524CEF4C-ACD8-415E-BAF6-F90DF62EF158}"/>
              </a:ext>
            </a:extLst>
          </p:cNvPr>
          <p:cNvCxnSpPr/>
          <p:nvPr/>
        </p:nvCxnSpPr>
        <p:spPr>
          <a:xfrm flipV="1">
            <a:off x="6210967" y="640056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38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Graphic spid="85" grpId="0" uiExpand="1">
        <p:bldSub>
          <a:bldChart bld="category"/>
        </p:bldSub>
      </p:bldGraphic>
      <p:bldP spid="86" grpId="0"/>
      <p:bldP spid="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03CB4AAC-270D-48D6-8BFE-A11FF1878BF5}"/>
              </a:ext>
            </a:extLst>
          </p:cNvPr>
          <p:cNvGrpSpPr/>
          <p:nvPr/>
        </p:nvGrpSpPr>
        <p:grpSpPr>
          <a:xfrm>
            <a:off x="5948461" y="5022994"/>
            <a:ext cx="5886057" cy="1347079"/>
            <a:chOff x="3378566" y="2949708"/>
            <a:chExt cx="6051997" cy="1385055"/>
          </a:xfrm>
        </p:grpSpPr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1FFFB26A-F20B-410D-86E6-9E64C5795871}"/>
                </a:ext>
              </a:extLst>
            </p:cNvPr>
            <p:cNvGrpSpPr/>
            <p:nvPr/>
          </p:nvGrpSpPr>
          <p:grpSpPr>
            <a:xfrm>
              <a:off x="3378566" y="3708158"/>
              <a:ext cx="517843" cy="540249"/>
              <a:chOff x="11782424" y="6248399"/>
              <a:chExt cx="495301" cy="516732"/>
            </a:xfrm>
          </p:grpSpPr>
          <p:sp>
            <p:nvSpPr>
              <p:cNvPr id="83" name="任意多边形 249">
                <a:extLst>
                  <a:ext uri="{FF2B5EF4-FFF2-40B4-BE49-F238E27FC236}">
                    <a16:creationId xmlns="" xmlns:a16="http://schemas.microsoft.com/office/drawing/2014/main" id="{00A803B9-29D7-4BB7-A201-50FC2B7DFF63}"/>
                  </a:ext>
                </a:extLst>
              </p:cNvPr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任意多边形 250">
                <a:extLst>
                  <a:ext uri="{FF2B5EF4-FFF2-40B4-BE49-F238E27FC236}">
                    <a16:creationId xmlns="" xmlns:a16="http://schemas.microsoft.com/office/drawing/2014/main" id="{DAF3FB47-E8F9-4565-83F8-F7446A2F1164}"/>
                  </a:ext>
                </a:extLst>
              </p:cNvPr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FE74EC6F-F635-4646-988C-F00AFFA50C36}"/>
                </a:ext>
              </a:extLst>
            </p:cNvPr>
            <p:cNvGrpSpPr/>
            <p:nvPr/>
          </p:nvGrpSpPr>
          <p:grpSpPr>
            <a:xfrm>
              <a:off x="4872715" y="3748245"/>
              <a:ext cx="257765" cy="346119"/>
              <a:chOff x="11348845" y="5974356"/>
              <a:chExt cx="273062" cy="366662"/>
            </a:xfrm>
          </p:grpSpPr>
          <p:sp>
            <p:nvSpPr>
              <p:cNvPr id="81" name="任意多边形 247">
                <a:extLst>
                  <a:ext uri="{FF2B5EF4-FFF2-40B4-BE49-F238E27FC236}">
                    <a16:creationId xmlns="" xmlns:a16="http://schemas.microsoft.com/office/drawing/2014/main" id="{2F867CE7-5FCC-442D-9C81-C92A6FEFB9DE}"/>
                  </a:ext>
                </a:extLst>
              </p:cNvPr>
              <p:cNvSpPr/>
              <p:nvPr/>
            </p:nvSpPr>
            <p:spPr>
              <a:xfrm>
                <a:off x="11393307" y="5975258"/>
                <a:ext cx="228600" cy="365760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65760">
                    <a:moveTo>
                      <a:pt x="205740" y="0"/>
                    </a:moveTo>
                    <a:lnTo>
                      <a:pt x="228600" y="365760"/>
                    </a:lnTo>
                    <a:lnTo>
                      <a:pt x="0" y="320040"/>
                    </a:lnTo>
                    <a:lnTo>
                      <a:pt x="20574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任意多边形 248">
                <a:extLst>
                  <a:ext uri="{FF2B5EF4-FFF2-40B4-BE49-F238E27FC236}">
                    <a16:creationId xmlns="" xmlns:a16="http://schemas.microsoft.com/office/drawing/2014/main" id="{317F1D69-459F-41C6-9A66-613550DD4A9B}"/>
                  </a:ext>
                </a:extLst>
              </p:cNvPr>
              <p:cNvSpPr/>
              <p:nvPr/>
            </p:nvSpPr>
            <p:spPr>
              <a:xfrm>
                <a:off x="11348845" y="5974356"/>
                <a:ext cx="252889" cy="322371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889" h="322371">
                    <a:moveTo>
                      <a:pt x="0" y="130492"/>
                    </a:moveTo>
                    <a:lnTo>
                      <a:pt x="252889" y="0"/>
                    </a:lnTo>
                    <a:lnTo>
                      <a:pt x="44968" y="322371"/>
                    </a:lnTo>
                    <a:lnTo>
                      <a:pt x="0" y="130492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BC28566D-2349-4985-A6EC-A2EB6B747EC2}"/>
                </a:ext>
              </a:extLst>
            </p:cNvPr>
            <p:cNvGrpSpPr/>
            <p:nvPr/>
          </p:nvGrpSpPr>
          <p:grpSpPr>
            <a:xfrm rot="10800000">
              <a:off x="4290150" y="3553683"/>
              <a:ext cx="249530" cy="260327"/>
              <a:chOff x="11782424" y="6248399"/>
              <a:chExt cx="495301" cy="516732"/>
            </a:xfrm>
          </p:grpSpPr>
          <p:sp>
            <p:nvSpPr>
              <p:cNvPr id="79" name="任意多边形 245">
                <a:extLst>
                  <a:ext uri="{FF2B5EF4-FFF2-40B4-BE49-F238E27FC236}">
                    <a16:creationId xmlns="" xmlns:a16="http://schemas.microsoft.com/office/drawing/2014/main" id="{5B4AE514-B5BE-43EE-9A0C-54CE1F23CEF8}"/>
                  </a:ext>
                </a:extLst>
              </p:cNvPr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任意多边形 246">
                <a:extLst>
                  <a:ext uri="{FF2B5EF4-FFF2-40B4-BE49-F238E27FC236}">
                    <a16:creationId xmlns="" xmlns:a16="http://schemas.microsoft.com/office/drawing/2014/main" id="{6B97E8F0-ACBC-4DDD-AE95-4A0176781C28}"/>
                  </a:ext>
                </a:extLst>
              </p:cNvPr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B29C0844-3BA5-4174-9E68-0448E8B21C41}"/>
                </a:ext>
              </a:extLst>
            </p:cNvPr>
            <p:cNvGrpSpPr/>
            <p:nvPr/>
          </p:nvGrpSpPr>
          <p:grpSpPr>
            <a:xfrm>
              <a:off x="9053760" y="2949708"/>
              <a:ext cx="376803" cy="401514"/>
              <a:chOff x="11485559" y="6049345"/>
              <a:chExt cx="390790" cy="416419"/>
            </a:xfrm>
          </p:grpSpPr>
          <p:sp>
            <p:nvSpPr>
              <p:cNvPr id="77" name="任意多边形 243">
                <a:extLst>
                  <a:ext uri="{FF2B5EF4-FFF2-40B4-BE49-F238E27FC236}">
                    <a16:creationId xmlns="" xmlns:a16="http://schemas.microsoft.com/office/drawing/2014/main" id="{BC342E30-DADB-40E5-8981-96165D12987A}"/>
                  </a:ext>
                </a:extLst>
              </p:cNvPr>
              <p:cNvSpPr/>
              <p:nvPr/>
            </p:nvSpPr>
            <p:spPr>
              <a:xfrm>
                <a:off x="11504557" y="6052339"/>
                <a:ext cx="371792" cy="413425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  <a:gd name="connsiteX0" fmla="*/ 273008 w 295868"/>
                  <a:gd name="connsiteY0" fmla="*/ 0 h 780833"/>
                  <a:gd name="connsiteX1" fmla="*/ 295868 w 295868"/>
                  <a:gd name="connsiteY1" fmla="*/ 365760 h 780833"/>
                  <a:gd name="connsiteX2" fmla="*/ 0 w 295868"/>
                  <a:gd name="connsiteY2" fmla="*/ 780833 h 780833"/>
                  <a:gd name="connsiteX3" fmla="*/ 273008 w 295868"/>
                  <a:gd name="connsiteY3" fmla="*/ 0 h 780833"/>
                  <a:gd name="connsiteX0" fmla="*/ 0 w 611457"/>
                  <a:gd name="connsiteY0" fmla="*/ 0 h 679930"/>
                  <a:gd name="connsiteX1" fmla="*/ 611457 w 611457"/>
                  <a:gd name="connsiteY1" fmla="*/ 264857 h 679930"/>
                  <a:gd name="connsiteX2" fmla="*/ 315589 w 611457"/>
                  <a:gd name="connsiteY2" fmla="*/ 679930 h 679930"/>
                  <a:gd name="connsiteX3" fmla="*/ 0 w 611457"/>
                  <a:gd name="connsiteY3" fmla="*/ 0 h 679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457" h="679930">
                    <a:moveTo>
                      <a:pt x="0" y="0"/>
                    </a:moveTo>
                    <a:lnTo>
                      <a:pt x="611457" y="264857"/>
                    </a:lnTo>
                    <a:lnTo>
                      <a:pt x="315589" y="679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任意多边形 244">
                <a:extLst>
                  <a:ext uri="{FF2B5EF4-FFF2-40B4-BE49-F238E27FC236}">
                    <a16:creationId xmlns="" xmlns:a16="http://schemas.microsoft.com/office/drawing/2014/main" id="{9C3F6F0A-3FF5-4E8F-996B-1940EA9156C0}"/>
                  </a:ext>
                </a:extLst>
              </p:cNvPr>
              <p:cNvSpPr/>
              <p:nvPr/>
            </p:nvSpPr>
            <p:spPr>
              <a:xfrm>
                <a:off x="11485559" y="6049345"/>
                <a:ext cx="207312" cy="414844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  <a:gd name="connsiteX0" fmla="*/ 0 w 44968"/>
                  <a:gd name="connsiteY0" fmla="*/ 537468 h 729347"/>
                  <a:gd name="connsiteX1" fmla="*/ 17450 w 44968"/>
                  <a:gd name="connsiteY1" fmla="*/ 0 h 729347"/>
                  <a:gd name="connsiteX2" fmla="*/ 44968 w 44968"/>
                  <a:gd name="connsiteY2" fmla="*/ 729347 h 729347"/>
                  <a:gd name="connsiteX3" fmla="*/ 0 w 44968"/>
                  <a:gd name="connsiteY3" fmla="*/ 537468 h 729347"/>
                  <a:gd name="connsiteX0" fmla="*/ 0 w 340948"/>
                  <a:gd name="connsiteY0" fmla="*/ 537468 h 682259"/>
                  <a:gd name="connsiteX1" fmla="*/ 17450 w 340948"/>
                  <a:gd name="connsiteY1" fmla="*/ 0 h 682259"/>
                  <a:gd name="connsiteX2" fmla="*/ 340948 w 340948"/>
                  <a:gd name="connsiteY2" fmla="*/ 682259 h 682259"/>
                  <a:gd name="connsiteX3" fmla="*/ 0 w 340948"/>
                  <a:gd name="connsiteY3" fmla="*/ 537468 h 68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48" h="682259">
                    <a:moveTo>
                      <a:pt x="0" y="537468"/>
                    </a:moveTo>
                    <a:lnTo>
                      <a:pt x="17450" y="0"/>
                    </a:lnTo>
                    <a:lnTo>
                      <a:pt x="340948" y="682259"/>
                    </a:lnTo>
                    <a:lnTo>
                      <a:pt x="0" y="537468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8" name="图片 67">
              <a:extLst>
                <a:ext uri="{FF2B5EF4-FFF2-40B4-BE49-F238E27FC236}">
                  <a16:creationId xmlns="" xmlns:a16="http://schemas.microsoft.com/office/drawing/2014/main" id="{A0C7CBEE-138C-4034-8EA4-3D767E0B2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3649" y="3544230"/>
              <a:ext cx="243861" cy="243861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1F7EDD34-77E6-4748-A228-510F37881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7594" y="3847041"/>
              <a:ext cx="451143" cy="487722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="" xmlns:a16="http://schemas.microsoft.com/office/drawing/2014/main" id="{AE27B89E-50E0-4EB1-BEC3-349F2360D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5807" y="3435939"/>
              <a:ext cx="609653" cy="658425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="" xmlns:a16="http://schemas.microsoft.com/office/drawing/2014/main" id="{85AAC062-4458-44F7-A92A-5C9CF4212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03799" y="3379222"/>
              <a:ext cx="249958" cy="256054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E4ECD5EE-F7DA-49BB-AFA2-E6714D1CD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000000">
              <a:off x="8636590" y="3445715"/>
              <a:ext cx="249958" cy="25605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73" name="图片 72">
              <a:extLst>
                <a:ext uri="{FF2B5EF4-FFF2-40B4-BE49-F238E27FC236}">
                  <a16:creationId xmlns="" xmlns:a16="http://schemas.microsoft.com/office/drawing/2014/main" id="{9248C367-8093-4F8F-B8E4-16BB40CD1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4780" y="3708158"/>
              <a:ext cx="243861" cy="243861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D1517E8B-84F3-4B38-9E63-3DB7D83C3EFA}"/>
                </a:ext>
              </a:extLst>
            </p:cNvPr>
            <p:cNvGrpSpPr/>
            <p:nvPr/>
          </p:nvGrpSpPr>
          <p:grpSpPr>
            <a:xfrm rot="4500000">
              <a:off x="5495390" y="3798177"/>
              <a:ext cx="379647" cy="467548"/>
              <a:chOff x="2388393" y="5258676"/>
              <a:chExt cx="453582" cy="483168"/>
            </a:xfrm>
          </p:grpSpPr>
          <p:sp>
            <p:nvSpPr>
              <p:cNvPr id="75" name="任意多边形 241">
                <a:extLst>
                  <a:ext uri="{FF2B5EF4-FFF2-40B4-BE49-F238E27FC236}">
                    <a16:creationId xmlns="" xmlns:a16="http://schemas.microsoft.com/office/drawing/2014/main" id="{C761D07D-FB5F-446D-A89F-13E2A391E816}"/>
                  </a:ext>
                </a:extLst>
              </p:cNvPr>
              <p:cNvSpPr/>
              <p:nvPr/>
            </p:nvSpPr>
            <p:spPr>
              <a:xfrm>
                <a:off x="2388393" y="5258676"/>
                <a:ext cx="369093" cy="481013"/>
              </a:xfrm>
              <a:custGeom>
                <a:avLst/>
                <a:gdLst>
                  <a:gd name="connsiteX0" fmla="*/ 369093 w 369093"/>
                  <a:gd name="connsiteY0" fmla="*/ 481013 h 481013"/>
                  <a:gd name="connsiteX1" fmla="*/ 0 w 369093"/>
                  <a:gd name="connsiteY1" fmla="*/ 266700 h 481013"/>
                  <a:gd name="connsiteX2" fmla="*/ 297656 w 369093"/>
                  <a:gd name="connsiteY2" fmla="*/ 0 h 481013"/>
                  <a:gd name="connsiteX3" fmla="*/ 369093 w 369093"/>
                  <a:gd name="connsiteY3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093" h="481013">
                    <a:moveTo>
                      <a:pt x="369093" y="481013"/>
                    </a:moveTo>
                    <a:lnTo>
                      <a:pt x="0" y="266700"/>
                    </a:lnTo>
                    <a:lnTo>
                      <a:pt x="297656" y="0"/>
                    </a:lnTo>
                    <a:lnTo>
                      <a:pt x="369093" y="481013"/>
                    </a:lnTo>
                    <a:close/>
                  </a:path>
                </a:pathLst>
              </a:custGeom>
              <a:solidFill>
                <a:srgbClr val="CCA4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任意多边形 242">
                <a:extLst>
                  <a:ext uri="{FF2B5EF4-FFF2-40B4-BE49-F238E27FC236}">
                    <a16:creationId xmlns="" xmlns:a16="http://schemas.microsoft.com/office/drawing/2014/main" id="{863872EB-7B45-453E-ABE4-5778ECBD9BDF}"/>
                  </a:ext>
                </a:extLst>
              </p:cNvPr>
              <p:cNvSpPr/>
              <p:nvPr/>
            </p:nvSpPr>
            <p:spPr>
              <a:xfrm>
                <a:off x="2687194" y="5265594"/>
                <a:ext cx="154781" cy="476250"/>
              </a:xfrm>
              <a:custGeom>
                <a:avLst/>
                <a:gdLst>
                  <a:gd name="connsiteX0" fmla="*/ 73818 w 128587"/>
                  <a:gd name="connsiteY0" fmla="*/ 476250 h 476250"/>
                  <a:gd name="connsiteX1" fmla="*/ 0 w 128587"/>
                  <a:gd name="connsiteY1" fmla="*/ 0 h 476250"/>
                  <a:gd name="connsiteX2" fmla="*/ 128587 w 128587"/>
                  <a:gd name="connsiteY2" fmla="*/ 342900 h 476250"/>
                  <a:gd name="connsiteX3" fmla="*/ 73818 w 128587"/>
                  <a:gd name="connsiteY3" fmla="*/ 476250 h 476250"/>
                  <a:gd name="connsiteX0" fmla="*/ 73818 w 154781"/>
                  <a:gd name="connsiteY0" fmla="*/ 476250 h 476250"/>
                  <a:gd name="connsiteX1" fmla="*/ 0 w 154781"/>
                  <a:gd name="connsiteY1" fmla="*/ 0 h 476250"/>
                  <a:gd name="connsiteX2" fmla="*/ 154781 w 154781"/>
                  <a:gd name="connsiteY2" fmla="*/ 297656 h 476250"/>
                  <a:gd name="connsiteX3" fmla="*/ 73818 w 154781"/>
                  <a:gd name="connsiteY3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781" h="476250">
                    <a:moveTo>
                      <a:pt x="73818" y="476250"/>
                    </a:moveTo>
                    <a:lnTo>
                      <a:pt x="0" y="0"/>
                    </a:lnTo>
                    <a:lnTo>
                      <a:pt x="154781" y="297656"/>
                    </a:lnTo>
                    <a:lnTo>
                      <a:pt x="73818" y="476250"/>
                    </a:lnTo>
                    <a:close/>
                  </a:path>
                </a:pathLst>
              </a:custGeom>
              <a:solidFill>
                <a:srgbClr val="9C55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9" name="矩形 148">
            <a:extLst>
              <a:ext uri="{FF2B5EF4-FFF2-40B4-BE49-F238E27FC236}">
                <a16:creationId xmlns="" xmlns:a16="http://schemas.microsoft.com/office/drawing/2014/main" id="{E08E9ACE-63C5-4C50-94A0-5321F6BCCA4A}"/>
              </a:ext>
            </a:extLst>
          </p:cNvPr>
          <p:cNvSpPr/>
          <p:nvPr/>
        </p:nvSpPr>
        <p:spPr>
          <a:xfrm>
            <a:off x="8693295" y="1762599"/>
            <a:ext cx="2496055" cy="3243377"/>
          </a:xfrm>
          <a:prstGeom prst="rect">
            <a:avLst/>
          </a:prstGeom>
          <a:solidFill>
            <a:srgbClr val="9C556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858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1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="" xmlns:a16="http://schemas.microsoft.com/office/drawing/2014/main" id="{8A5DB998-8691-4B24-AA7B-FD9424ECD230}"/>
              </a:ext>
            </a:extLst>
          </p:cNvPr>
          <p:cNvSpPr/>
          <p:nvPr/>
        </p:nvSpPr>
        <p:spPr>
          <a:xfrm>
            <a:off x="8710862" y="1762599"/>
            <a:ext cx="2478487" cy="258888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="" xmlns:a16="http://schemas.microsoft.com/office/drawing/2014/main" id="{B29A7006-CEEF-4A34-B460-C9DF1A1F4710}"/>
              </a:ext>
            </a:extLst>
          </p:cNvPr>
          <p:cNvSpPr/>
          <p:nvPr/>
        </p:nvSpPr>
        <p:spPr>
          <a:xfrm>
            <a:off x="4844507" y="1745536"/>
            <a:ext cx="2496055" cy="3243377"/>
          </a:xfrm>
          <a:prstGeom prst="rect">
            <a:avLst/>
          </a:prstGeom>
          <a:solidFill>
            <a:srgbClr val="5E5E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858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1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="" xmlns:a16="http://schemas.microsoft.com/office/drawing/2014/main" id="{179CACD0-33FF-45BF-9AE6-81D25EDDD085}"/>
              </a:ext>
            </a:extLst>
          </p:cNvPr>
          <p:cNvSpPr/>
          <p:nvPr/>
        </p:nvSpPr>
        <p:spPr>
          <a:xfrm>
            <a:off x="4841042" y="1730657"/>
            <a:ext cx="2502984" cy="2620828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="" xmlns:a16="http://schemas.microsoft.com/office/drawing/2014/main" id="{98949475-322A-4462-AE67-73FDD07A97BF}"/>
              </a:ext>
            </a:extLst>
          </p:cNvPr>
          <p:cNvSpPr/>
          <p:nvPr/>
        </p:nvSpPr>
        <p:spPr>
          <a:xfrm>
            <a:off x="1002648" y="1745536"/>
            <a:ext cx="2496055" cy="3243377"/>
          </a:xfrm>
          <a:prstGeom prst="rect">
            <a:avLst/>
          </a:prstGeom>
          <a:solidFill>
            <a:srgbClr val="1A3C6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85829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1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="" xmlns:a16="http://schemas.microsoft.com/office/drawing/2014/main" id="{E7E68AAC-FFD5-4F23-9227-B8B5505B63F7}"/>
              </a:ext>
            </a:extLst>
          </p:cNvPr>
          <p:cNvSpPr/>
          <p:nvPr/>
        </p:nvSpPr>
        <p:spPr>
          <a:xfrm>
            <a:off x="1002649" y="4420728"/>
            <a:ext cx="248912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="" xmlns:a16="http://schemas.microsoft.com/office/drawing/2014/main" id="{6A89D34D-DD21-4FA8-A342-5B79EF78215E}"/>
              </a:ext>
            </a:extLst>
          </p:cNvPr>
          <p:cNvSpPr/>
          <p:nvPr/>
        </p:nvSpPr>
        <p:spPr>
          <a:xfrm>
            <a:off x="1026695" y="1745534"/>
            <a:ext cx="2461613" cy="2620828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="" xmlns:a16="http://schemas.microsoft.com/office/drawing/2014/main" id="{BE86B878-E031-4364-ADE2-41F3C2C6E068}"/>
              </a:ext>
            </a:extLst>
          </p:cNvPr>
          <p:cNvSpPr/>
          <p:nvPr/>
        </p:nvSpPr>
        <p:spPr>
          <a:xfrm>
            <a:off x="4844507" y="4420728"/>
            <a:ext cx="2496056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="" xmlns:a16="http://schemas.microsoft.com/office/drawing/2014/main" id="{66305E72-B940-4E8E-9BE5-87A61B07AC5B}"/>
              </a:ext>
            </a:extLst>
          </p:cNvPr>
          <p:cNvSpPr/>
          <p:nvPr/>
        </p:nvSpPr>
        <p:spPr>
          <a:xfrm>
            <a:off x="8693294" y="4420728"/>
            <a:ext cx="24960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D3A76869-AF96-4092-91E5-221060D3781E}"/>
              </a:ext>
            </a:extLst>
          </p:cNvPr>
          <p:cNvSpPr/>
          <p:nvPr/>
        </p:nvSpPr>
        <p:spPr>
          <a:xfrm>
            <a:off x="932265" y="5660251"/>
            <a:ext cx="474211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80" name="矩形 179">
            <a:extLst>
              <a:ext uri="{FF2B5EF4-FFF2-40B4-BE49-F238E27FC236}">
                <a16:creationId xmlns="" xmlns:a16="http://schemas.microsoft.com/office/drawing/2014/main" id="{E672C4A2-67E0-4EA9-9396-CC2531216CD1}"/>
              </a:ext>
            </a:extLst>
          </p:cNvPr>
          <p:cNvSpPr/>
          <p:nvPr/>
        </p:nvSpPr>
        <p:spPr>
          <a:xfrm>
            <a:off x="932265" y="5315297"/>
            <a:ext cx="3638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8056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6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49" grpId="0" animBg="1"/>
      <p:bldP spid="150" grpId="0" animBg="1"/>
      <p:bldP spid="151" grpId="0" animBg="1"/>
      <p:bldP spid="152" grpId="0" animBg="1"/>
      <p:bldP spid="153" grpId="0" animBg="1"/>
      <p:bldP spid="154" grpId="0"/>
      <p:bldP spid="155" grpId="0" animBg="1"/>
      <p:bldP spid="156" grpId="0"/>
      <p:bldP spid="157" grpId="0"/>
      <p:bldP spid="179" grpId="0"/>
      <p:bldP spid="1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/>
          <p:cNvCxnSpPr/>
          <p:nvPr/>
        </p:nvCxnSpPr>
        <p:spPr>
          <a:xfrm flipV="1">
            <a:off x="1655213" y="527499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758536" y="512624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5135" y="508135"/>
            <a:ext cx="5841730" cy="584173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8393" y="262855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9939" y="3750830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39079" y="5777133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2687" y="1597617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219914" y="1657097"/>
            <a:ext cx="3742986" cy="3701086"/>
            <a:chOff x="-4682605" y="-539032"/>
            <a:chExt cx="3874430" cy="3831059"/>
          </a:xfrm>
        </p:grpSpPr>
        <p:sp>
          <p:nvSpPr>
            <p:cNvPr id="12" name="椭圆 1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endCxn id="1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1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1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1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endCxn id="18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2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26" idx="1"/>
              <a:endCxn id="2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23" idx="2"/>
              <a:endCxn id="2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26" idx="7"/>
              <a:endCxn id="2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endCxn id="54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endCxn id="1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52" idx="2"/>
              <a:endCxn id="1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2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endCxn id="1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endCxn id="1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endCxn id="1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-1034855" y="1756266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2" name="直接连接符 131"/>
            <p:cNvCxnSpPr>
              <a:stCxn id="130" idx="0"/>
            </p:cNvCxnSpPr>
            <p:nvPr/>
          </p:nvCxnSpPr>
          <p:spPr>
            <a:xfrm flipV="1">
              <a:off x="-974530" y="818013"/>
              <a:ext cx="106030" cy="93825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椭圆 216"/>
          <p:cNvSpPr/>
          <p:nvPr/>
        </p:nvSpPr>
        <p:spPr>
          <a:xfrm>
            <a:off x="3610400" y="5121261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22225" y="1370980"/>
            <a:ext cx="157657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3900" dirty="0">
                <a:solidFill>
                  <a:schemeClr val="bg1"/>
                </a:solidFill>
                <a:latin typeface="Algerian" panose="04020705040A020607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23900" dirty="0">
              <a:solidFill>
                <a:schemeClr val="bg1"/>
              </a:solidFill>
              <a:latin typeface="Algerian" panose="04020705040A020607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2019223" y="1044872"/>
            <a:ext cx="368402" cy="3205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10083104" y="5721128"/>
            <a:ext cx="539678" cy="46956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75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16" name="组合 115"/>
          <p:cNvGrpSpPr/>
          <p:nvPr/>
        </p:nvGrpSpPr>
        <p:grpSpPr>
          <a:xfrm>
            <a:off x="9242165" y="4052431"/>
            <a:ext cx="5288400" cy="5229200"/>
            <a:chOff x="-4682605" y="-539032"/>
            <a:chExt cx="3874430" cy="3831059"/>
          </a:xfrm>
        </p:grpSpPr>
        <p:sp>
          <p:nvSpPr>
            <p:cNvPr id="117" name="椭圆 116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>
              <a:endCxn id="119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>
              <a:endCxn id="118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stCxn id="124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>
              <a:endCxn id="121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>
              <a:endCxn id="125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>
              <a:endCxn id="126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5" name="直接连接符 144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椭圆 145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131" idx="1"/>
              <a:endCxn id="127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>
              <a:stCxn id="128" idx="2"/>
              <a:endCxn id="127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131" idx="7"/>
              <a:endCxn id="128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>
              <a:endCxn id="146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endCxn id="124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144" idx="2"/>
              <a:endCxn id="124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endCxn id="132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126" idx="0"/>
              <a:endCxn id="117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>
              <a:endCxn id="124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endCxn id="119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>
              <a:endCxn id="121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9" name="椭圆 168"/>
          <p:cNvSpPr/>
          <p:nvPr/>
        </p:nvSpPr>
        <p:spPr>
          <a:xfrm>
            <a:off x="3332785" y="756822"/>
            <a:ext cx="5526430" cy="552643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3940834" y="1364871"/>
            <a:ext cx="4310332" cy="4310332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4569424" y="1993461"/>
            <a:ext cx="3053152" cy="3053152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5214315" y="2638352"/>
            <a:ext cx="1763370" cy="176337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7214508" y="5142985"/>
            <a:ext cx="1489881" cy="1064436"/>
            <a:chOff x="7866249" y="5177305"/>
            <a:chExt cx="1489881" cy="1064436"/>
          </a:xfrm>
        </p:grpSpPr>
        <p:pic>
          <p:nvPicPr>
            <p:cNvPr id="174" name="图片 1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82" t="5533" r="29558" b="46522"/>
            <a:stretch/>
          </p:blipFill>
          <p:spPr>
            <a:xfrm flipH="1">
              <a:off x="8231527" y="5177305"/>
              <a:ext cx="771354" cy="771354"/>
            </a:xfrm>
            <a:prstGeom prst="ellipse">
              <a:avLst/>
            </a:prstGeom>
            <a:ln w="28575">
              <a:noFill/>
            </a:ln>
          </p:spPr>
        </p:pic>
        <p:sp>
          <p:nvSpPr>
            <p:cNvPr id="175" name="矩形 174"/>
            <p:cNvSpPr/>
            <p:nvPr/>
          </p:nvSpPr>
          <p:spPr>
            <a:xfrm>
              <a:off x="7866249" y="5980131"/>
              <a:ext cx="148988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输入姓名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3940834" y="5351873"/>
            <a:ext cx="1487459" cy="1064201"/>
            <a:chOff x="6328654" y="5177540"/>
            <a:chExt cx="1487459" cy="1064201"/>
          </a:xfrm>
        </p:grpSpPr>
        <p:pic>
          <p:nvPicPr>
            <p:cNvPr id="177" name="图片 17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54" t="11136" r="29828" b="63312"/>
            <a:stretch/>
          </p:blipFill>
          <p:spPr>
            <a:xfrm>
              <a:off x="6669545" y="5177540"/>
              <a:ext cx="772111" cy="772111"/>
            </a:xfrm>
            <a:prstGeom prst="ellipse">
              <a:avLst/>
            </a:prstGeom>
            <a:ln w="28575">
              <a:noFill/>
            </a:ln>
          </p:spPr>
        </p:pic>
        <p:sp>
          <p:nvSpPr>
            <p:cNvPr id="178" name="矩形 177"/>
            <p:cNvSpPr/>
            <p:nvPr/>
          </p:nvSpPr>
          <p:spPr>
            <a:xfrm>
              <a:off x="6328654" y="5980131"/>
              <a:ext cx="148745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输入姓名</a:t>
              </a: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8014225" y="2596586"/>
            <a:ext cx="1489881" cy="1253840"/>
            <a:chOff x="9224160" y="3967200"/>
            <a:chExt cx="1489881" cy="1253840"/>
          </a:xfrm>
        </p:grpSpPr>
        <p:pic>
          <p:nvPicPr>
            <p:cNvPr id="180" name="Pictur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6102" y="3967200"/>
              <a:ext cx="965998" cy="965998"/>
            </a:xfrm>
            <a:prstGeom prst="ellipse">
              <a:avLst/>
            </a:prstGeom>
            <a:ln w="15875">
              <a:noFill/>
            </a:ln>
          </p:spPr>
        </p:pic>
        <p:sp>
          <p:nvSpPr>
            <p:cNvPr id="181" name="矩形 180"/>
            <p:cNvSpPr/>
            <p:nvPr/>
          </p:nvSpPr>
          <p:spPr>
            <a:xfrm>
              <a:off x="9224160" y="4944041"/>
              <a:ext cx="148988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输入姓名</a:t>
              </a: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724627" y="728234"/>
            <a:ext cx="1489881" cy="1220767"/>
            <a:chOff x="5389473" y="992135"/>
            <a:chExt cx="1489881" cy="1220767"/>
          </a:xfrm>
        </p:grpSpPr>
        <p:pic>
          <p:nvPicPr>
            <p:cNvPr id="183" name="Picture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297" y="992135"/>
              <a:ext cx="947528" cy="947528"/>
            </a:xfrm>
            <a:prstGeom prst="ellipse">
              <a:avLst/>
            </a:prstGeom>
            <a:ln w="15875">
              <a:noFill/>
            </a:ln>
          </p:spPr>
        </p:pic>
        <p:sp>
          <p:nvSpPr>
            <p:cNvPr id="184" name="矩形 183"/>
            <p:cNvSpPr/>
            <p:nvPr/>
          </p:nvSpPr>
          <p:spPr>
            <a:xfrm>
              <a:off x="5389473" y="1935903"/>
              <a:ext cx="148988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输入姓名</a:t>
              </a: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3195893" y="2653258"/>
            <a:ext cx="1489881" cy="1236068"/>
            <a:chOff x="2610746" y="2287007"/>
            <a:chExt cx="1489881" cy="1236068"/>
          </a:xfrm>
        </p:grpSpPr>
        <p:pic>
          <p:nvPicPr>
            <p:cNvPr id="186" name="Picture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1923" y="2287007"/>
              <a:ext cx="947528" cy="947528"/>
            </a:xfrm>
            <a:prstGeom prst="ellipse">
              <a:avLst/>
            </a:prstGeom>
            <a:blipFill>
              <a:blip r:embed="rId10"/>
              <a:stretch>
                <a:fillRect l="-8933" r="-8933"/>
              </a:stretch>
            </a:blipFill>
            <a:ln w="15875">
              <a:noFill/>
            </a:ln>
          </p:spPr>
        </p:pic>
        <p:sp>
          <p:nvSpPr>
            <p:cNvPr id="187" name="矩形 186"/>
            <p:cNvSpPr/>
            <p:nvPr/>
          </p:nvSpPr>
          <p:spPr>
            <a:xfrm>
              <a:off x="2610746" y="3246076"/>
              <a:ext cx="148988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输入姓名</a:t>
              </a: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122273" y="5607738"/>
            <a:ext cx="517410" cy="517410"/>
            <a:chOff x="3055880" y="5769195"/>
            <a:chExt cx="517410" cy="517410"/>
          </a:xfrm>
        </p:grpSpPr>
        <p:sp>
          <p:nvSpPr>
            <p:cNvPr id="189" name="椭圆 188"/>
            <p:cNvSpPr/>
            <p:nvPr/>
          </p:nvSpPr>
          <p:spPr>
            <a:xfrm>
              <a:off x="3055880" y="5769195"/>
              <a:ext cx="517410" cy="517410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0" name="十字形 189"/>
            <p:cNvSpPr/>
            <p:nvPr/>
          </p:nvSpPr>
          <p:spPr>
            <a:xfrm>
              <a:off x="3221601" y="5934916"/>
              <a:ext cx="185968" cy="185968"/>
            </a:xfrm>
            <a:prstGeom prst="plus">
              <a:avLst>
                <a:gd name="adj" fmla="val 436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94" name="图片 19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34" t="1471" r="20932" b="5263"/>
          <a:stretch/>
        </p:blipFill>
        <p:spPr>
          <a:xfrm>
            <a:off x="5216054" y="2622623"/>
            <a:ext cx="1769116" cy="1770598"/>
          </a:xfrm>
          <a:prstGeom prst="ellipse">
            <a:avLst/>
          </a:prstGeom>
          <a:ln w="15875">
            <a:noFill/>
          </a:ln>
        </p:spPr>
      </p:pic>
      <p:sp>
        <p:nvSpPr>
          <p:cNvPr id="195" name="矩形 194"/>
          <p:cNvSpPr/>
          <p:nvPr/>
        </p:nvSpPr>
        <p:spPr>
          <a:xfrm>
            <a:off x="5237278" y="4453410"/>
            <a:ext cx="16969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输入姓名</a:t>
            </a:r>
          </a:p>
        </p:txBody>
      </p:sp>
      <p:cxnSp>
        <p:nvCxnSpPr>
          <p:cNvPr id="203" name="直接连接符 202"/>
          <p:cNvCxnSpPr/>
          <p:nvPr/>
        </p:nvCxnSpPr>
        <p:spPr>
          <a:xfrm flipV="1">
            <a:off x="1921999" y="5277300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 flipV="1">
            <a:off x="1162194" y="3711926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0" name="图片 209"/>
          <p:cNvPicPr>
            <a:picLocks noChangeAspect="1"/>
          </p:cNvPicPr>
          <p:nvPr/>
        </p:nvPicPr>
        <p:blipFill>
          <a:blip r:embed="rId12"/>
          <a:srcRect l="4352" t="17826" r="47372" b="17806"/>
          <a:stretch>
            <a:fillRect/>
          </a:stretch>
        </p:blipFill>
        <p:spPr>
          <a:xfrm>
            <a:off x="1646354" y="2325396"/>
            <a:ext cx="397283" cy="397283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88070" y="1731102"/>
            <a:ext cx="440217" cy="34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3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4" dur="5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93" dur="5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animRot by="21600000">
                                      <p:cBhvr>
                                        <p:cTn id="102" dur="5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111" dur="5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Rot by="21600000">
                                      <p:cBhvr>
                                        <p:cTn id="120" dur="5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53" presetClass="entr" presetSubtype="528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xit" presetSubtype="12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12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12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1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69" grpId="0" animBg="1"/>
      <p:bldP spid="170" grpId="0" animBg="1"/>
      <p:bldP spid="171" grpId="0" animBg="1"/>
      <p:bldP spid="172" grpId="0" animBg="1"/>
      <p:bldP spid="1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5703207" y="3031594"/>
            <a:ext cx="783412" cy="78341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06264" y="2540352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617664" y="1951752"/>
            <a:ext cx="2954496" cy="29544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655426" y="989515"/>
            <a:ext cx="4878974" cy="487897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771967" y="106055"/>
            <a:ext cx="6645890" cy="664589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14514" y="3420000"/>
            <a:ext cx="1220651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rot="2700000">
            <a:off x="3667797" y="962696"/>
            <a:ext cx="4932608" cy="4932608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2700000">
            <a:off x="2281225" y="-431131"/>
            <a:ext cx="7720266" cy="7720262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700000">
            <a:off x="5178436" y="2473337"/>
            <a:ext cx="1911326" cy="1911326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3" name="椭圆 12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endCxn id="15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endCxn id="14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20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endCxn id="17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endCxn id="19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endCxn id="22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27" idx="1"/>
              <a:endCxn id="23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24" idx="2"/>
              <a:endCxn id="23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27" idx="7"/>
              <a:endCxn id="24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endCxn id="47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endCxn id="20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45" idx="2"/>
              <a:endCxn id="20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endCxn id="33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endCxn id="20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endCxn id="15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endCxn id="17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9242165" y="4052431"/>
            <a:ext cx="5288400" cy="5229200"/>
            <a:chOff x="-4682605" y="-539032"/>
            <a:chExt cx="3874430" cy="3831059"/>
          </a:xfrm>
        </p:grpSpPr>
        <p:sp>
          <p:nvSpPr>
            <p:cNvPr id="72" name="椭圆 7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endCxn id="7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>
              <a:endCxn id="7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endCxn id="7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endCxn id="80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8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86" idx="1"/>
              <a:endCxn id="8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83" idx="2"/>
              <a:endCxn id="8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>
              <a:stCxn id="86" idx="7"/>
              <a:endCxn id="8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101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endCxn id="7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99" idx="2"/>
              <a:endCxn id="7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endCxn id="8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81" idx="0"/>
              <a:endCxn id="72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endCxn id="7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endCxn id="7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endCxn id="7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3"/>
          <a:srcRect l="30403" t="18719" r="30460" b="18662"/>
          <a:stretch>
            <a:fillRect/>
          </a:stretch>
        </p:blipFill>
        <p:spPr>
          <a:xfrm>
            <a:off x="5304867" y="3928741"/>
            <a:ext cx="372963" cy="372963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pic>
        <p:nvPicPr>
          <p:cNvPr id="125" name="图片 124" descr="http://pic4.nipic.com/20090728/2453232_062306084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26201" r="42550" b="5417"/>
          <a:stretch>
            <a:fillRect/>
          </a:stretch>
        </p:blipFill>
        <p:spPr bwMode="auto">
          <a:xfrm>
            <a:off x="9065808" y="997706"/>
            <a:ext cx="418551" cy="413974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5"/>
          <a:srcRect l="4352" t="17826" r="47372" b="17806"/>
          <a:stretch>
            <a:fillRect/>
          </a:stretch>
        </p:blipFill>
        <p:spPr>
          <a:xfrm>
            <a:off x="3648301" y="2245253"/>
            <a:ext cx="412701" cy="412701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4771" y="3901866"/>
            <a:ext cx="478627" cy="445296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1408" y="5904011"/>
            <a:ext cx="458206" cy="382706"/>
          </a:xfrm>
          <a:prstGeom prst="rect">
            <a:avLst/>
          </a:prstGeom>
        </p:spPr>
      </p:pic>
      <p:sp>
        <p:nvSpPr>
          <p:cNvPr id="129" name="矩形 128"/>
          <p:cNvSpPr/>
          <p:nvPr/>
        </p:nvSpPr>
        <p:spPr>
          <a:xfrm>
            <a:off x="801508" y="2484665"/>
            <a:ext cx="282335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0" name="矩形 129"/>
          <p:cNvSpPr/>
          <p:nvPr/>
        </p:nvSpPr>
        <p:spPr>
          <a:xfrm>
            <a:off x="1615751" y="213971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31" name="矩形 130"/>
          <p:cNvSpPr/>
          <p:nvPr/>
        </p:nvSpPr>
        <p:spPr>
          <a:xfrm>
            <a:off x="2442762" y="4241353"/>
            <a:ext cx="282335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2" name="矩形 131"/>
          <p:cNvSpPr/>
          <p:nvPr/>
        </p:nvSpPr>
        <p:spPr>
          <a:xfrm>
            <a:off x="3257005" y="3896399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33" name="矩形 132"/>
          <p:cNvSpPr/>
          <p:nvPr/>
        </p:nvSpPr>
        <p:spPr>
          <a:xfrm>
            <a:off x="8980511" y="1809756"/>
            <a:ext cx="267639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4" name="矩形 133"/>
          <p:cNvSpPr/>
          <p:nvPr/>
        </p:nvSpPr>
        <p:spPr>
          <a:xfrm>
            <a:off x="9020881" y="1464802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35" name="矩形 134"/>
          <p:cNvSpPr/>
          <p:nvPr/>
        </p:nvSpPr>
        <p:spPr>
          <a:xfrm>
            <a:off x="8159092" y="4697059"/>
            <a:ext cx="267639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6" name="矩形 135"/>
          <p:cNvSpPr/>
          <p:nvPr/>
        </p:nvSpPr>
        <p:spPr>
          <a:xfrm>
            <a:off x="8199462" y="4352105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8346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dir="u"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1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7" dur="1250" fill="hold"/>
                                        <p:tgtEl>
                                          <p:spTgt spid="28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9" dur="1250" fill="hold"/>
                                        <p:tgtEl>
                                          <p:spTgt spid="2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1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3" dur="1250" fill="hold"/>
                                        <p:tgtEl>
                                          <p:spTgt spid="3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5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xit" presetSubtype="32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32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nodeType="withEffect">
                                  <p:stCondLst>
                                    <p:cond delay="55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528" fill="hold" nodeType="withEffect">
                                  <p:stCondLst>
                                    <p:cond delay="66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" presetClass="path" presetSubtype="0" accel="50000" decel="5000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3.75E-6 -3.7037E-7 C -0.03073 -0.05278 -0.03151 -0.14051 -0.00157 -0.19583 C 0.02838 -0.25093 0.07812 -0.25301 0.10885 -0.20023 C 0.13971 -0.14745 0.13984 -0.05949 0.10989 -0.0044 C 0.07994 0.05093 0.03086 0.05301 3.75E-6 -3.7037E-7 Z " pathEditMode="relative" rAng="13440000" ptsTypes="AAAAA">
                                      <p:cBhvr>
                                        <p:cTn id="13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10023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accel="50000" decel="5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4.58333E-6 4.44444E-6 C 0.04558 -0.18172 0.16498 -0.26366 0.26693 -0.18311 C 0.36888 -0.10232 0.41472 0.11041 0.36928 0.29213 C 0.3237 0.47407 0.20404 0.55578 0.10209 0.475 C 0.00013 0.39421 -0.04557 0.18171 -4.58333E-6 4.44444E-6 Z " pathEditMode="relative" rAng="17640000" ptsTypes="AAAAA">
                                      <p:cBhvr>
                                        <p:cTn id="137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1460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accel="50000" decel="5000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2.91667E-6 -0.00046 C 0.10117 0.25556 0.06705 0.60764 -0.07552 0.78542 C -0.21836 0.96297 -0.41628 0.89931 -0.51693 0.64352 C -0.61784 0.38727 -0.58347 0.03519 -0.44102 -0.14236 C -0.29818 -0.32014 -0.10052 -0.25671 2.91667E-6 -0.00046 Z " pathEditMode="relative" rAng="3300000" ptsTypes="AAAAA">
                                      <p:cBhvr>
                                        <p:cTn id="13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32199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accel="50000" decel="50000" fill="hold" nodeType="withEffect">
                                  <p:stCondLst>
                                    <p:cond delay="8150"/>
                                  </p:stCondLst>
                                  <p:childTnLst>
                                    <p:animMotion origin="layout" path="M -0.20912 0.17754 C -0.38464 0.19953 -0.53672 -0.03334 -0.54909 -0.34236 C -0.5612 -0.65139 -0.42813 -0.91922 -0.25313 -0.94236 C -0.07748 -0.96227 0.07435 -0.72986 0.08646 -0.42153 C 0.0987 -0.11227 -0.03373 0.15625 -0.20912 0.17754 Z " pathEditMode="relative" rAng="10560000" ptsTypes="AAAAA">
                                      <p:cBhvr>
                                        <p:cTn id="141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-55995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1.45833E-6 4.07407E-6 C -0.03099 0.19236 -0.1431 0.30393 -0.25013 0.2493 C -0.35716 0.1949 -0.41901 -0.00556 -0.38802 -0.19769 C -0.35703 -0.39028 -0.24492 -0.50162 -0.13789 -0.44699 C -0.03073 -0.39237 0.03099 -0.19237 1.45833E-6 4.07407E-6 Z " pathEditMode="relative" rAng="6360000" ptsTypes="AAAAA">
                                      <p:cBhvr>
                                        <p:cTn id="143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1" y="-988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1" presetClass="entr" presetSubtype="0" fill="hold" grpId="0" nodeType="withEffect">
                                  <p:stCondLst>
                                    <p:cond delay="8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1" presetClass="entr" presetSubtype="0" fill="hold" grpId="0" nodeType="withEffect">
                                  <p:stCondLst>
                                    <p:cond delay="8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1" presetClass="entr" presetSubtype="0" fill="hold" grpId="0" nodeType="withEffect">
                                  <p:stCondLst>
                                    <p:cond delay="8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1" presetClass="entr" presetSubtype="0" fill="hold" grpId="0" nodeType="withEffect">
                                  <p:stCondLst>
                                    <p:cond delay="8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5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1" presetClass="entr" presetSubtype="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 tmFilter="0,0; .5, 1; 1, 1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1" presetClass="entr" presetSubtype="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1" presetClass="entr" presetSubtype="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 tmFilter="0,0; .5, 1; 1, 1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1" presetClass="entr" presetSubtype="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8" grpId="0" animBg="1"/>
      <p:bldP spid="9" grpId="0" animBg="1"/>
      <p:bldP spid="10" grpId="0" animBg="1"/>
      <p:bldP spid="70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椭圆 148"/>
          <p:cNvSpPr/>
          <p:nvPr/>
        </p:nvSpPr>
        <p:spPr>
          <a:xfrm>
            <a:off x="1977759" y="-4630308"/>
            <a:ext cx="8298060" cy="8557196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13500000">
            <a:off x="1819390" y="-4718421"/>
            <a:ext cx="8553220" cy="8553220"/>
            <a:chOff x="3390198" y="723198"/>
            <a:chExt cx="5411604" cy="5411604"/>
          </a:xfrm>
        </p:grpSpPr>
        <p:sp>
          <p:nvSpPr>
            <p:cNvPr id="6" name="椭圆 5"/>
            <p:cNvSpPr/>
            <p:nvPr/>
          </p:nvSpPr>
          <p:spPr>
            <a:xfrm>
              <a:off x="3390198" y="723198"/>
              <a:ext cx="5411604" cy="5411604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67200" y="1600200"/>
              <a:ext cx="3657600" cy="3657600"/>
            </a:xfrm>
            <a:prstGeom prst="ellipse">
              <a:avLst/>
            </a:prstGeom>
            <a:gradFill>
              <a:gsLst>
                <a:gs pos="13000">
                  <a:srgbClr val="724659"/>
                </a:gs>
                <a:gs pos="72000">
                  <a:srgbClr val="27163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4219914" y="1657097"/>
              <a:ext cx="3742986" cy="3701086"/>
              <a:chOff x="-4682605" y="-539032"/>
              <a:chExt cx="3874430" cy="383105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-4429185" y="3340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-3515909" y="-47870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-3512734" y="4229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-2327189" y="-53903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-1694729" y="21344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-1405169" y="-60325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-928825" y="7762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-2729093" y="98605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-3757793" y="134419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-4682605" y="1339648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-4308535" y="238016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-3019248" y="25465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-2809364" y="317137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-1525819" y="270655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-3638070" y="295801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-1601384" y="828390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-3459606" y="-365226"/>
                <a:ext cx="8044" cy="81280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-4328692" y="-385252"/>
                <a:ext cx="839978" cy="7308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endCxn id="14" idx="2"/>
              </p:cNvCxnSpPr>
              <p:nvPr/>
            </p:nvCxnSpPr>
            <p:spPr>
              <a:xfrm>
                <a:off x="-4313167" y="408994"/>
                <a:ext cx="800433" cy="7432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-3413533" y="-430571"/>
                <a:ext cx="1088914" cy="89079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endCxn id="13" idx="6"/>
              </p:cNvCxnSpPr>
              <p:nvPr/>
            </p:nvCxnSpPr>
            <p:spPr>
              <a:xfrm flipH="1">
                <a:off x="-3395259" y="-478707"/>
                <a:ext cx="1068070" cy="603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19" idx="7"/>
              </p:cNvCxnSpPr>
              <p:nvPr/>
            </p:nvCxnSpPr>
            <p:spPr>
              <a:xfrm flipV="1">
                <a:off x="-2626112" y="304872"/>
                <a:ext cx="904934" cy="6988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endCxn id="16" idx="1"/>
              </p:cNvCxnSpPr>
              <p:nvPr/>
            </p:nvCxnSpPr>
            <p:spPr>
              <a:xfrm>
                <a:off x="-2224387" y="-443413"/>
                <a:ext cx="547327" cy="6745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endCxn id="18" idx="1"/>
              </p:cNvCxnSpPr>
              <p:nvPr/>
            </p:nvCxnSpPr>
            <p:spPr>
              <a:xfrm>
                <a:off x="-1332544" y="8341"/>
                <a:ext cx="421388" cy="78556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endCxn id="21" idx="4"/>
              </p:cNvCxnSpPr>
              <p:nvPr/>
            </p:nvCxnSpPr>
            <p:spPr>
              <a:xfrm flipH="1" flipV="1">
                <a:off x="-4622280" y="1460298"/>
                <a:ext cx="343678" cy="9198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-1801527" y="1726977"/>
                <a:ext cx="301894" cy="99754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-2906833" y="17711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-1872773" y="165049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-2277536" y="2380168"/>
                <a:ext cx="751717" cy="3705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-2397582" y="23198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 flipV="1">
                <a:off x="-2726067" y="2418683"/>
                <a:ext cx="379230" cy="7560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 flipV="1">
                <a:off x="-2955748" y="2660837"/>
                <a:ext cx="195834" cy="51651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26" idx="1"/>
                <a:endCxn id="22" idx="5"/>
              </p:cNvCxnSpPr>
              <p:nvPr/>
            </p:nvCxnSpPr>
            <p:spPr>
              <a:xfrm flipH="1" flipV="1">
                <a:off x="-4205554" y="2483148"/>
                <a:ext cx="585153" cy="49253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23" idx="2"/>
                <a:endCxn id="22" idx="6"/>
              </p:cNvCxnSpPr>
              <p:nvPr/>
            </p:nvCxnSpPr>
            <p:spPr>
              <a:xfrm flipH="1" flipV="1">
                <a:off x="-4187885" y="2440492"/>
                <a:ext cx="1168637" cy="16637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26" idx="7"/>
                <a:endCxn id="23" idx="3"/>
              </p:cNvCxnSpPr>
              <p:nvPr/>
            </p:nvCxnSpPr>
            <p:spPr>
              <a:xfrm flipV="1">
                <a:off x="-3535089" y="2649518"/>
                <a:ext cx="533510" cy="32616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endCxn id="54" idx="2"/>
              </p:cNvCxnSpPr>
              <p:nvPr/>
            </p:nvCxnSpPr>
            <p:spPr>
              <a:xfrm flipV="1">
                <a:off x="-2899202" y="2380167"/>
                <a:ext cx="501620" cy="2130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2693227" y="2799451"/>
                <a:ext cx="1152169" cy="40277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-4219092" y="1466648"/>
                <a:ext cx="501619" cy="9121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-4187885" y="1861423"/>
                <a:ext cx="1298721" cy="5663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>
                <a:endCxn id="19" idx="6"/>
              </p:cNvCxnSpPr>
              <p:nvPr/>
            </p:nvCxnSpPr>
            <p:spPr>
              <a:xfrm flipV="1">
                <a:off x="-3653054" y="1046379"/>
                <a:ext cx="1044611" cy="33211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-3687942" y="546708"/>
                <a:ext cx="208754" cy="79748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52" idx="2"/>
                <a:endCxn id="19" idx="5"/>
              </p:cNvCxnSpPr>
              <p:nvPr/>
            </p:nvCxnSpPr>
            <p:spPr>
              <a:xfrm flipH="1" flipV="1">
                <a:off x="-2626112" y="1089035"/>
                <a:ext cx="753339" cy="62178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-1744975" y="873240"/>
                <a:ext cx="815981" cy="80447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endCxn id="27" idx="6"/>
              </p:cNvCxnSpPr>
              <p:nvPr/>
            </p:nvCxnSpPr>
            <p:spPr>
              <a:xfrm flipH="1">
                <a:off x="-1480734" y="823974"/>
                <a:ext cx="546977" cy="6474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H="1">
                <a:off x="-1779318" y="958484"/>
                <a:ext cx="228189" cy="7001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V="1">
                <a:off x="-2626281" y="315088"/>
                <a:ext cx="905103" cy="67096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endCxn id="19" idx="4"/>
              </p:cNvCxnSpPr>
              <p:nvPr/>
            </p:nvCxnSpPr>
            <p:spPr>
              <a:xfrm flipV="1">
                <a:off x="-2846508" y="1106704"/>
                <a:ext cx="177740" cy="65319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endCxn id="14" idx="5"/>
              </p:cNvCxnSpPr>
              <p:nvPr/>
            </p:nvCxnSpPr>
            <p:spPr>
              <a:xfrm flipH="1" flipV="1">
                <a:off x="-3409753" y="525974"/>
                <a:ext cx="684453" cy="49024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V="1">
                <a:off x="-2965877" y="1903039"/>
                <a:ext cx="107698" cy="6453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>
                <a:endCxn id="16" idx="5"/>
              </p:cNvCxnSpPr>
              <p:nvPr/>
            </p:nvCxnSpPr>
            <p:spPr>
              <a:xfrm flipH="1" flipV="1">
                <a:off x="-1591748" y="316424"/>
                <a:ext cx="657823" cy="47104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-1626104" y="351762"/>
                <a:ext cx="85045" cy="45895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V="1">
                <a:off x="-1617148" y="17256"/>
                <a:ext cx="204248" cy="1884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椭圆 129"/>
              <p:cNvSpPr/>
              <p:nvPr/>
            </p:nvSpPr>
            <p:spPr>
              <a:xfrm>
                <a:off x="-1034855" y="1756266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32" name="直接连接符 131"/>
              <p:cNvCxnSpPr>
                <a:stCxn id="130" idx="0"/>
              </p:cNvCxnSpPr>
              <p:nvPr/>
            </p:nvCxnSpPr>
            <p:spPr>
              <a:xfrm flipV="1">
                <a:off x="-974530" y="818013"/>
                <a:ext cx="106030" cy="93825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2" name="图片 121"/>
          <p:cNvPicPr>
            <a:picLocks noChangeAspect="1"/>
          </p:cNvPicPr>
          <p:nvPr/>
        </p:nvPicPr>
        <p:blipFill>
          <a:blip r:embed="rId3"/>
          <a:srcRect l="4352" t="17826" r="47372" b="17806"/>
          <a:stretch>
            <a:fillRect/>
          </a:stretch>
        </p:blipFill>
        <p:spPr>
          <a:xfrm rot="14400000">
            <a:off x="7163709" y="3185777"/>
            <a:ext cx="739105" cy="739105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849" y="1259403"/>
            <a:ext cx="832300" cy="774341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5"/>
          <a:srcRect r="13014"/>
          <a:stretch/>
        </p:blipFill>
        <p:spPr>
          <a:xfrm>
            <a:off x="2003805" y="1230487"/>
            <a:ext cx="806070" cy="773980"/>
          </a:xfrm>
          <a:prstGeom prst="rect">
            <a:avLst/>
          </a:prstGeom>
        </p:spPr>
      </p:pic>
      <p:pic>
        <p:nvPicPr>
          <p:cNvPr id="139" name="图片 138" descr="http://pic4.nipic.com/20090728/2453232_062306084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26201" r="42550" b="5417"/>
          <a:stretch>
            <a:fillRect/>
          </a:stretch>
        </p:blipFill>
        <p:spPr bwMode="auto">
          <a:xfrm>
            <a:off x="4303069" y="3173844"/>
            <a:ext cx="761370" cy="753044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文本框 79"/>
          <p:cNvSpPr txBox="1"/>
          <p:nvPr/>
        </p:nvSpPr>
        <p:spPr>
          <a:xfrm>
            <a:off x="5145683" y="244804"/>
            <a:ext cx="20368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prstClr val="whit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目录</a:t>
            </a:r>
          </a:p>
        </p:txBody>
      </p:sp>
      <p:sp>
        <p:nvSpPr>
          <p:cNvPr id="10" name="椭圆 9"/>
          <p:cNvSpPr/>
          <p:nvPr/>
        </p:nvSpPr>
        <p:spPr>
          <a:xfrm>
            <a:off x="9389451" y="1240829"/>
            <a:ext cx="763638" cy="763638"/>
          </a:xfrm>
          <a:prstGeom prst="ellipse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4400" dirty="0">
                <a:solidFill>
                  <a:prstClr val="white"/>
                </a:solidFill>
                <a:latin typeface="Algerian" panose="04020705040A02060702" pitchFamily="82" charset="0"/>
                <a:ea typeface="微软雅黑" panose="020B0503020204020204" pitchFamily="34" charset="-122"/>
              </a:rPr>
              <a:t>4</a:t>
            </a:r>
            <a:endParaRPr lang="zh-CN" altLang="en-US" sz="4400" dirty="0">
              <a:solidFill>
                <a:prstClr val="white"/>
              </a:solidFill>
              <a:latin typeface="Algerian" panose="04020705040A02060702" pitchFamily="82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50540" y="3169600"/>
            <a:ext cx="763638" cy="763638"/>
          </a:xfrm>
          <a:prstGeom prst="ellipse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4400" dirty="0">
                <a:solidFill>
                  <a:prstClr val="white"/>
                </a:solidFill>
                <a:latin typeface="Algerian" panose="04020705040A02060702" pitchFamily="82" charset="0"/>
                <a:ea typeface="微软雅黑" panose="020B0503020204020204" pitchFamily="34" charset="-122"/>
              </a:rPr>
              <a:t>3</a:t>
            </a:r>
            <a:endParaRPr lang="zh-CN" altLang="en-US" sz="4400" dirty="0">
              <a:solidFill>
                <a:prstClr val="white"/>
              </a:solidFill>
              <a:latin typeface="Algerian" panose="04020705040A02060702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619604" y="4709914"/>
            <a:ext cx="5995255" cy="1737549"/>
            <a:chOff x="3378566" y="2548229"/>
            <a:chExt cx="6164273" cy="1786534"/>
          </a:xfrm>
        </p:grpSpPr>
        <p:grpSp>
          <p:nvGrpSpPr>
            <p:cNvPr id="87" name="组合 86"/>
            <p:cNvGrpSpPr/>
            <p:nvPr/>
          </p:nvGrpSpPr>
          <p:grpSpPr>
            <a:xfrm>
              <a:off x="3378566" y="3708158"/>
              <a:ext cx="517843" cy="540249"/>
              <a:chOff x="11782424" y="6248399"/>
              <a:chExt cx="495301" cy="516732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4872715" y="3748245"/>
              <a:ext cx="257765" cy="346119"/>
              <a:chOff x="11348845" y="5974356"/>
              <a:chExt cx="273062" cy="366662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11393307" y="5975258"/>
                <a:ext cx="228600" cy="365760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365760">
                    <a:moveTo>
                      <a:pt x="205740" y="0"/>
                    </a:moveTo>
                    <a:lnTo>
                      <a:pt x="228600" y="365760"/>
                    </a:lnTo>
                    <a:lnTo>
                      <a:pt x="0" y="320040"/>
                    </a:lnTo>
                    <a:lnTo>
                      <a:pt x="20574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11348845" y="5974356"/>
                <a:ext cx="252889" cy="322371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889" h="322371">
                    <a:moveTo>
                      <a:pt x="0" y="130492"/>
                    </a:moveTo>
                    <a:lnTo>
                      <a:pt x="252889" y="0"/>
                    </a:lnTo>
                    <a:lnTo>
                      <a:pt x="44968" y="322371"/>
                    </a:lnTo>
                    <a:lnTo>
                      <a:pt x="0" y="130492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 rot="10800000">
              <a:off x="4290150" y="3553683"/>
              <a:ext cx="249530" cy="260327"/>
              <a:chOff x="11782424" y="6248399"/>
              <a:chExt cx="495301" cy="516732"/>
            </a:xfrm>
          </p:grpSpPr>
          <p:sp>
            <p:nvSpPr>
              <p:cNvPr id="109" name="任意多边形 108"/>
              <p:cNvSpPr/>
              <p:nvPr/>
            </p:nvSpPr>
            <p:spPr>
              <a:xfrm>
                <a:off x="11782425" y="6505575"/>
                <a:ext cx="457200" cy="259556"/>
              </a:xfrm>
              <a:custGeom>
                <a:avLst/>
                <a:gdLst>
                  <a:gd name="connsiteX0" fmla="*/ 428625 w 431006"/>
                  <a:gd name="connsiteY0" fmla="*/ 247650 h 247650"/>
                  <a:gd name="connsiteX1" fmla="*/ 0 w 431006"/>
                  <a:gd name="connsiteY1" fmla="*/ 0 h 247650"/>
                  <a:gd name="connsiteX2" fmla="*/ 431006 w 431006"/>
                  <a:gd name="connsiteY2" fmla="*/ 83344 h 247650"/>
                  <a:gd name="connsiteX3" fmla="*/ 428625 w 431006"/>
                  <a:gd name="connsiteY3" fmla="*/ 247650 h 247650"/>
                  <a:gd name="connsiteX0" fmla="*/ 428625 w 433262"/>
                  <a:gd name="connsiteY0" fmla="*/ 247650 h 247650"/>
                  <a:gd name="connsiteX1" fmla="*/ 0 w 433262"/>
                  <a:gd name="connsiteY1" fmla="*/ 0 h 247650"/>
                  <a:gd name="connsiteX2" fmla="*/ 433262 w 433262"/>
                  <a:gd name="connsiteY2" fmla="*/ 78801 h 247650"/>
                  <a:gd name="connsiteX3" fmla="*/ 428625 w 433262"/>
                  <a:gd name="connsiteY3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262" h="247650">
                    <a:moveTo>
                      <a:pt x="428625" y="247650"/>
                    </a:moveTo>
                    <a:lnTo>
                      <a:pt x="0" y="0"/>
                    </a:lnTo>
                    <a:lnTo>
                      <a:pt x="433262" y="78801"/>
                    </a:lnTo>
                    <a:cubicBezTo>
                      <a:pt x="432468" y="133570"/>
                      <a:pt x="429419" y="192881"/>
                      <a:pt x="428625" y="247650"/>
                    </a:cubicBezTo>
                    <a:close/>
                  </a:path>
                </a:pathLst>
              </a:custGeom>
              <a:solidFill>
                <a:srgbClr val="2E7C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11782424" y="6248399"/>
                <a:ext cx="495301" cy="338137"/>
              </a:xfrm>
              <a:custGeom>
                <a:avLst/>
                <a:gdLst>
                  <a:gd name="connsiteX0" fmla="*/ 0 w 471487"/>
                  <a:gd name="connsiteY0" fmla="*/ 240506 h 314325"/>
                  <a:gd name="connsiteX1" fmla="*/ 435769 w 471487"/>
                  <a:gd name="connsiteY1" fmla="*/ 314325 h 314325"/>
                  <a:gd name="connsiteX2" fmla="*/ 471487 w 471487"/>
                  <a:gd name="connsiteY2" fmla="*/ 0 h 314325"/>
                  <a:gd name="connsiteX3" fmla="*/ 0 w 471487"/>
                  <a:gd name="connsiteY3" fmla="*/ 240506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487" h="314325">
                    <a:moveTo>
                      <a:pt x="0" y="240506"/>
                    </a:moveTo>
                    <a:lnTo>
                      <a:pt x="435769" y="314325"/>
                    </a:lnTo>
                    <a:lnTo>
                      <a:pt x="471487" y="0"/>
                    </a:lnTo>
                    <a:lnTo>
                      <a:pt x="0" y="240506"/>
                    </a:lnTo>
                    <a:close/>
                  </a:path>
                </a:pathLst>
              </a:custGeom>
              <a:solidFill>
                <a:srgbClr val="1A3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8934934" y="2548229"/>
              <a:ext cx="607905" cy="659360"/>
              <a:chOff x="11362295" y="5632955"/>
              <a:chExt cx="630469" cy="683836"/>
            </a:xfrm>
          </p:grpSpPr>
          <p:sp>
            <p:nvSpPr>
              <p:cNvPr id="106" name="任意多边形 105"/>
              <p:cNvSpPr/>
              <p:nvPr/>
            </p:nvSpPr>
            <p:spPr>
              <a:xfrm>
                <a:off x="11381306" y="5636862"/>
                <a:ext cx="611458" cy="679929"/>
              </a:xfrm>
              <a:custGeom>
                <a:avLst/>
                <a:gdLst>
                  <a:gd name="connsiteX0" fmla="*/ 205740 w 228600"/>
                  <a:gd name="connsiteY0" fmla="*/ 0 h 365760"/>
                  <a:gd name="connsiteX1" fmla="*/ 228600 w 228600"/>
                  <a:gd name="connsiteY1" fmla="*/ 365760 h 365760"/>
                  <a:gd name="connsiteX2" fmla="*/ 0 w 228600"/>
                  <a:gd name="connsiteY2" fmla="*/ 320040 h 365760"/>
                  <a:gd name="connsiteX3" fmla="*/ 205740 w 228600"/>
                  <a:gd name="connsiteY3" fmla="*/ 0 h 365760"/>
                  <a:gd name="connsiteX0" fmla="*/ 273008 w 295868"/>
                  <a:gd name="connsiteY0" fmla="*/ 0 h 780833"/>
                  <a:gd name="connsiteX1" fmla="*/ 295868 w 295868"/>
                  <a:gd name="connsiteY1" fmla="*/ 365760 h 780833"/>
                  <a:gd name="connsiteX2" fmla="*/ 0 w 295868"/>
                  <a:gd name="connsiteY2" fmla="*/ 780833 h 780833"/>
                  <a:gd name="connsiteX3" fmla="*/ 273008 w 295868"/>
                  <a:gd name="connsiteY3" fmla="*/ 0 h 780833"/>
                  <a:gd name="connsiteX0" fmla="*/ 0 w 611457"/>
                  <a:gd name="connsiteY0" fmla="*/ 0 h 679930"/>
                  <a:gd name="connsiteX1" fmla="*/ 611457 w 611457"/>
                  <a:gd name="connsiteY1" fmla="*/ 264857 h 679930"/>
                  <a:gd name="connsiteX2" fmla="*/ 315589 w 611457"/>
                  <a:gd name="connsiteY2" fmla="*/ 679930 h 679930"/>
                  <a:gd name="connsiteX3" fmla="*/ 0 w 611457"/>
                  <a:gd name="connsiteY3" fmla="*/ 0 h 679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457" h="679930">
                    <a:moveTo>
                      <a:pt x="0" y="0"/>
                    </a:moveTo>
                    <a:lnTo>
                      <a:pt x="611457" y="264857"/>
                    </a:lnTo>
                    <a:lnTo>
                      <a:pt x="315589" y="679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8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11362295" y="5632955"/>
                <a:ext cx="340949" cy="682260"/>
              </a:xfrm>
              <a:custGeom>
                <a:avLst/>
                <a:gdLst>
                  <a:gd name="connsiteX0" fmla="*/ 0 w 274320"/>
                  <a:gd name="connsiteY0" fmla="*/ 106680 h 304800"/>
                  <a:gd name="connsiteX1" fmla="*/ 274320 w 274320"/>
                  <a:gd name="connsiteY1" fmla="*/ 0 h 304800"/>
                  <a:gd name="connsiteX2" fmla="*/ 53340 w 274320"/>
                  <a:gd name="connsiteY2" fmla="*/ 304800 h 304800"/>
                  <a:gd name="connsiteX3" fmla="*/ 0 w 274320"/>
                  <a:gd name="connsiteY3" fmla="*/ 106680 h 304800"/>
                  <a:gd name="connsiteX0" fmla="*/ 0 w 274320"/>
                  <a:gd name="connsiteY0" fmla="*/ 106680 h 323850"/>
                  <a:gd name="connsiteX1" fmla="*/ 274320 w 274320"/>
                  <a:gd name="connsiteY1" fmla="*/ 0 h 323850"/>
                  <a:gd name="connsiteX2" fmla="*/ 60484 w 274320"/>
                  <a:gd name="connsiteY2" fmla="*/ 323850 h 323850"/>
                  <a:gd name="connsiteX3" fmla="*/ 0 w 274320"/>
                  <a:gd name="connsiteY3" fmla="*/ 106680 h 323850"/>
                  <a:gd name="connsiteX0" fmla="*/ 0 w 252889"/>
                  <a:gd name="connsiteY0" fmla="*/ 130492 h 323850"/>
                  <a:gd name="connsiteX1" fmla="*/ 252889 w 252889"/>
                  <a:gd name="connsiteY1" fmla="*/ 0 h 323850"/>
                  <a:gd name="connsiteX2" fmla="*/ 39053 w 252889"/>
                  <a:gd name="connsiteY2" fmla="*/ 323850 h 323850"/>
                  <a:gd name="connsiteX3" fmla="*/ 0 w 252889"/>
                  <a:gd name="connsiteY3" fmla="*/ 130492 h 323850"/>
                  <a:gd name="connsiteX0" fmla="*/ 0 w 252889"/>
                  <a:gd name="connsiteY0" fmla="*/ 130492 h 322371"/>
                  <a:gd name="connsiteX1" fmla="*/ 252889 w 252889"/>
                  <a:gd name="connsiteY1" fmla="*/ 0 h 322371"/>
                  <a:gd name="connsiteX2" fmla="*/ 44968 w 252889"/>
                  <a:gd name="connsiteY2" fmla="*/ 322371 h 322371"/>
                  <a:gd name="connsiteX3" fmla="*/ 0 w 252889"/>
                  <a:gd name="connsiteY3" fmla="*/ 130492 h 322371"/>
                  <a:gd name="connsiteX0" fmla="*/ 0 w 44968"/>
                  <a:gd name="connsiteY0" fmla="*/ 537468 h 729347"/>
                  <a:gd name="connsiteX1" fmla="*/ 17450 w 44968"/>
                  <a:gd name="connsiteY1" fmla="*/ 0 h 729347"/>
                  <a:gd name="connsiteX2" fmla="*/ 44968 w 44968"/>
                  <a:gd name="connsiteY2" fmla="*/ 729347 h 729347"/>
                  <a:gd name="connsiteX3" fmla="*/ 0 w 44968"/>
                  <a:gd name="connsiteY3" fmla="*/ 537468 h 729347"/>
                  <a:gd name="connsiteX0" fmla="*/ 0 w 340948"/>
                  <a:gd name="connsiteY0" fmla="*/ 537468 h 682259"/>
                  <a:gd name="connsiteX1" fmla="*/ 17450 w 340948"/>
                  <a:gd name="connsiteY1" fmla="*/ 0 h 682259"/>
                  <a:gd name="connsiteX2" fmla="*/ 340948 w 340948"/>
                  <a:gd name="connsiteY2" fmla="*/ 682259 h 682259"/>
                  <a:gd name="connsiteX3" fmla="*/ 0 w 340948"/>
                  <a:gd name="connsiteY3" fmla="*/ 537468 h 68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48" h="682259">
                    <a:moveTo>
                      <a:pt x="0" y="537468"/>
                    </a:moveTo>
                    <a:lnTo>
                      <a:pt x="17450" y="0"/>
                    </a:lnTo>
                    <a:lnTo>
                      <a:pt x="340948" y="682259"/>
                    </a:lnTo>
                    <a:lnTo>
                      <a:pt x="0" y="537468"/>
                    </a:lnTo>
                    <a:close/>
                  </a:path>
                </a:pathLst>
              </a:custGeom>
              <a:solidFill>
                <a:srgbClr val="5E5E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3649" y="3544230"/>
              <a:ext cx="243861" cy="243861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47594" y="3847041"/>
              <a:ext cx="451143" cy="487722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5807" y="3435939"/>
              <a:ext cx="609653" cy="658425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203799" y="3379222"/>
              <a:ext cx="249958" cy="256054"/>
            </a:xfrm>
            <a:prstGeom prst="rect">
              <a:avLst/>
            </a:pr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000000">
              <a:off x="8636590" y="3445715"/>
              <a:ext cx="249958" cy="25605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74780" y="3708158"/>
              <a:ext cx="243861" cy="243861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102" name="组合 101"/>
            <p:cNvGrpSpPr/>
            <p:nvPr/>
          </p:nvGrpSpPr>
          <p:grpSpPr>
            <a:xfrm rot="4500000">
              <a:off x="5495390" y="3798177"/>
              <a:ext cx="379647" cy="467548"/>
              <a:chOff x="2388393" y="5258676"/>
              <a:chExt cx="453582" cy="483168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2388393" y="5258676"/>
                <a:ext cx="369093" cy="481013"/>
              </a:xfrm>
              <a:custGeom>
                <a:avLst/>
                <a:gdLst>
                  <a:gd name="connsiteX0" fmla="*/ 369093 w 369093"/>
                  <a:gd name="connsiteY0" fmla="*/ 481013 h 481013"/>
                  <a:gd name="connsiteX1" fmla="*/ 0 w 369093"/>
                  <a:gd name="connsiteY1" fmla="*/ 266700 h 481013"/>
                  <a:gd name="connsiteX2" fmla="*/ 297656 w 369093"/>
                  <a:gd name="connsiteY2" fmla="*/ 0 h 481013"/>
                  <a:gd name="connsiteX3" fmla="*/ 369093 w 369093"/>
                  <a:gd name="connsiteY3" fmla="*/ 481013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093" h="481013">
                    <a:moveTo>
                      <a:pt x="369093" y="481013"/>
                    </a:moveTo>
                    <a:lnTo>
                      <a:pt x="0" y="266700"/>
                    </a:lnTo>
                    <a:lnTo>
                      <a:pt x="297656" y="0"/>
                    </a:lnTo>
                    <a:lnTo>
                      <a:pt x="369093" y="481013"/>
                    </a:lnTo>
                    <a:close/>
                  </a:path>
                </a:pathLst>
              </a:custGeom>
              <a:solidFill>
                <a:srgbClr val="CCA4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2687194" y="5265594"/>
                <a:ext cx="154781" cy="476250"/>
              </a:xfrm>
              <a:custGeom>
                <a:avLst/>
                <a:gdLst>
                  <a:gd name="connsiteX0" fmla="*/ 73818 w 128587"/>
                  <a:gd name="connsiteY0" fmla="*/ 476250 h 476250"/>
                  <a:gd name="connsiteX1" fmla="*/ 0 w 128587"/>
                  <a:gd name="connsiteY1" fmla="*/ 0 h 476250"/>
                  <a:gd name="connsiteX2" fmla="*/ 128587 w 128587"/>
                  <a:gd name="connsiteY2" fmla="*/ 342900 h 476250"/>
                  <a:gd name="connsiteX3" fmla="*/ 73818 w 128587"/>
                  <a:gd name="connsiteY3" fmla="*/ 476250 h 476250"/>
                  <a:gd name="connsiteX0" fmla="*/ 73818 w 154781"/>
                  <a:gd name="connsiteY0" fmla="*/ 476250 h 476250"/>
                  <a:gd name="connsiteX1" fmla="*/ 0 w 154781"/>
                  <a:gd name="connsiteY1" fmla="*/ 0 h 476250"/>
                  <a:gd name="connsiteX2" fmla="*/ 154781 w 154781"/>
                  <a:gd name="connsiteY2" fmla="*/ 297656 h 476250"/>
                  <a:gd name="connsiteX3" fmla="*/ 73818 w 154781"/>
                  <a:gd name="connsiteY3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781" h="476250">
                    <a:moveTo>
                      <a:pt x="73818" y="476250"/>
                    </a:moveTo>
                    <a:lnTo>
                      <a:pt x="0" y="0"/>
                    </a:lnTo>
                    <a:lnTo>
                      <a:pt x="154781" y="297656"/>
                    </a:lnTo>
                    <a:lnTo>
                      <a:pt x="73818" y="476250"/>
                    </a:lnTo>
                    <a:close/>
                  </a:path>
                </a:pathLst>
              </a:custGeom>
              <a:solidFill>
                <a:srgbClr val="9C55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8" name="圆角矩形 127"/>
          <p:cNvSpPr/>
          <p:nvPr/>
        </p:nvSpPr>
        <p:spPr>
          <a:xfrm>
            <a:off x="864274" y="2114039"/>
            <a:ext cx="1656000" cy="483888"/>
          </a:xfrm>
          <a:prstGeom prst="roundRect">
            <a:avLst>
              <a:gd name="adj" fmla="val 9450"/>
            </a:avLst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4D233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发展现状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7505139" y="4061722"/>
            <a:ext cx="1656000" cy="483888"/>
          </a:xfrm>
          <a:prstGeom prst="roundRect">
            <a:avLst>
              <a:gd name="adj" fmla="val 9450"/>
            </a:avLst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2D183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解决方案</a:t>
            </a:r>
          </a:p>
        </p:txBody>
      </p:sp>
      <p:sp>
        <p:nvSpPr>
          <p:cNvPr id="133" name="圆角矩形 132"/>
          <p:cNvSpPr/>
          <p:nvPr/>
        </p:nvSpPr>
        <p:spPr>
          <a:xfrm>
            <a:off x="3282787" y="4061722"/>
            <a:ext cx="1656000" cy="483888"/>
          </a:xfrm>
          <a:prstGeom prst="roundRect">
            <a:avLst>
              <a:gd name="adj" fmla="val 8793"/>
            </a:avLst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3D1E3B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存在问题</a:t>
            </a:r>
          </a:p>
        </p:txBody>
      </p:sp>
      <p:sp>
        <p:nvSpPr>
          <p:cNvPr id="134" name="圆角矩形 133"/>
          <p:cNvSpPr/>
          <p:nvPr/>
        </p:nvSpPr>
        <p:spPr>
          <a:xfrm>
            <a:off x="9704825" y="2114039"/>
            <a:ext cx="1656000" cy="483888"/>
          </a:xfrm>
          <a:prstGeom prst="roundRect">
            <a:avLst>
              <a:gd name="adj" fmla="val 8793"/>
            </a:avLst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2B173A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未来规划</a:t>
            </a:r>
          </a:p>
        </p:txBody>
      </p:sp>
      <p:sp>
        <p:nvSpPr>
          <p:cNvPr id="135" name="椭圆 134"/>
          <p:cNvSpPr/>
          <p:nvPr/>
        </p:nvSpPr>
        <p:spPr>
          <a:xfrm>
            <a:off x="2023550" y="1240829"/>
            <a:ext cx="763638" cy="763638"/>
          </a:xfrm>
          <a:prstGeom prst="ellipse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lgerian" panose="04020705040A02060702" pitchFamily="82" charset="0"/>
                <a:ea typeface="微软雅黑" panose="020B0503020204020204" pitchFamily="34" charset="-122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Algerian" panose="04020705040A02060702" pitchFamily="82" charset="0"/>
              <a:ea typeface="微软雅黑" panose="020B0503020204020204" pitchFamily="34" charset="-122"/>
            </a:endParaRPr>
          </a:p>
        </p:txBody>
      </p:sp>
      <p:sp>
        <p:nvSpPr>
          <p:cNvPr id="119" name="弧形 118"/>
          <p:cNvSpPr/>
          <p:nvPr/>
        </p:nvSpPr>
        <p:spPr>
          <a:xfrm>
            <a:off x="1990226" y="1207505"/>
            <a:ext cx="830286" cy="830286"/>
          </a:xfrm>
          <a:prstGeom prst="arc">
            <a:avLst>
              <a:gd name="adj1" fmla="val 16200000"/>
              <a:gd name="adj2" fmla="val 1070585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弧形 125"/>
          <p:cNvSpPr/>
          <p:nvPr/>
        </p:nvSpPr>
        <p:spPr>
          <a:xfrm rot="5400000">
            <a:off x="4267785" y="3136276"/>
            <a:ext cx="830286" cy="830286"/>
          </a:xfrm>
          <a:prstGeom prst="arc">
            <a:avLst>
              <a:gd name="adj1" fmla="val 16200000"/>
              <a:gd name="adj2" fmla="val 1070585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弧形 136"/>
          <p:cNvSpPr/>
          <p:nvPr/>
        </p:nvSpPr>
        <p:spPr>
          <a:xfrm>
            <a:off x="9356127" y="1203151"/>
            <a:ext cx="830286" cy="830286"/>
          </a:xfrm>
          <a:prstGeom prst="arc">
            <a:avLst>
              <a:gd name="adj1" fmla="val 16200000"/>
              <a:gd name="adj2" fmla="val 1070585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弧形 137"/>
          <p:cNvSpPr/>
          <p:nvPr/>
        </p:nvSpPr>
        <p:spPr>
          <a:xfrm rot="10800000">
            <a:off x="7117216" y="3136276"/>
            <a:ext cx="830286" cy="830286"/>
          </a:xfrm>
          <a:prstGeom prst="arc">
            <a:avLst>
              <a:gd name="adj1" fmla="val 16200000"/>
              <a:gd name="adj2" fmla="val 1070585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4300678" y="3170049"/>
            <a:ext cx="763638" cy="763638"/>
          </a:xfrm>
          <a:prstGeom prst="ellipse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4400" dirty="0">
                <a:solidFill>
                  <a:prstClr val="white"/>
                </a:solidFill>
                <a:latin typeface="Algerian" panose="04020705040A02060702" pitchFamily="82" charset="0"/>
                <a:ea typeface="微软雅黑" panose="020B0503020204020204" pitchFamily="34" charset="-122"/>
              </a:rPr>
              <a:t>2</a:t>
            </a:r>
            <a:endParaRPr lang="zh-CN" altLang="en-US" sz="4400" dirty="0">
              <a:solidFill>
                <a:prstClr val="white"/>
              </a:solidFill>
              <a:latin typeface="Algerian" panose="04020705040A02060702" pitchFamily="82" charset="0"/>
              <a:ea typeface="微软雅黑" panose="020B0503020204020204" pitchFamily="34" charset="-122"/>
            </a:endParaRPr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059878" y="4563779"/>
            <a:ext cx="757174" cy="292269"/>
          </a:xfrm>
          <a:prstGeom prst="rect">
            <a:avLst/>
          </a:prstGeom>
        </p:spPr>
      </p:pic>
      <p:grpSp>
        <p:nvGrpSpPr>
          <p:cNvPr id="164" name="Group 16"/>
          <p:cNvGrpSpPr>
            <a:grpSpLocks noChangeAspect="1"/>
          </p:cNvGrpSpPr>
          <p:nvPr/>
        </p:nvGrpSpPr>
        <p:grpSpPr bwMode="auto">
          <a:xfrm>
            <a:off x="1905549" y="6073783"/>
            <a:ext cx="423118" cy="444915"/>
            <a:chOff x="3510" y="1813"/>
            <a:chExt cx="660" cy="694"/>
          </a:xfrm>
        </p:grpSpPr>
        <p:sp>
          <p:nvSpPr>
            <p:cNvPr id="165" name="AutoShape 15"/>
            <p:cNvSpPr>
              <a:spLocks noChangeAspect="1" noChangeArrowheads="1" noTextEdit="1"/>
            </p:cNvSpPr>
            <p:nvPr/>
          </p:nvSpPr>
          <p:spPr bwMode="auto">
            <a:xfrm>
              <a:off x="3510" y="1813"/>
              <a:ext cx="660" cy="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auto">
            <a:xfrm>
              <a:off x="3888" y="1915"/>
              <a:ext cx="284" cy="590"/>
            </a:xfrm>
            <a:custGeom>
              <a:avLst/>
              <a:gdLst>
                <a:gd name="T0" fmla="*/ 0 w 284"/>
                <a:gd name="T1" fmla="*/ 277 h 590"/>
                <a:gd name="T2" fmla="*/ 174 w 284"/>
                <a:gd name="T3" fmla="*/ 590 h 590"/>
                <a:gd name="T4" fmla="*/ 284 w 284"/>
                <a:gd name="T5" fmla="*/ 0 h 590"/>
                <a:gd name="T6" fmla="*/ 0 w 284"/>
                <a:gd name="T7" fmla="*/ 277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590">
                  <a:moveTo>
                    <a:pt x="0" y="277"/>
                  </a:moveTo>
                  <a:lnTo>
                    <a:pt x="174" y="590"/>
                  </a:lnTo>
                  <a:lnTo>
                    <a:pt x="284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654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auto">
            <a:xfrm>
              <a:off x="3508" y="2192"/>
              <a:ext cx="554" cy="313"/>
            </a:xfrm>
            <a:custGeom>
              <a:avLst/>
              <a:gdLst>
                <a:gd name="T0" fmla="*/ 0 w 554"/>
                <a:gd name="T1" fmla="*/ 67 h 313"/>
                <a:gd name="T2" fmla="*/ 380 w 554"/>
                <a:gd name="T3" fmla="*/ 0 h 313"/>
                <a:gd name="T4" fmla="*/ 554 w 554"/>
                <a:gd name="T5" fmla="*/ 313 h 313"/>
                <a:gd name="T6" fmla="*/ 0 w 554"/>
                <a:gd name="T7" fmla="*/ 6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313">
                  <a:moveTo>
                    <a:pt x="0" y="67"/>
                  </a:moveTo>
                  <a:lnTo>
                    <a:pt x="380" y="0"/>
                  </a:lnTo>
                  <a:lnTo>
                    <a:pt x="554" y="313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705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auto">
            <a:xfrm>
              <a:off x="3508" y="1844"/>
              <a:ext cx="201" cy="415"/>
            </a:xfrm>
            <a:custGeom>
              <a:avLst/>
              <a:gdLst>
                <a:gd name="T0" fmla="*/ 201 w 201"/>
                <a:gd name="T1" fmla="*/ 0 h 415"/>
                <a:gd name="T2" fmla="*/ 0 w 201"/>
                <a:gd name="T3" fmla="*/ 415 h 415"/>
                <a:gd name="T4" fmla="*/ 40 w 201"/>
                <a:gd name="T5" fmla="*/ 176 h 415"/>
                <a:gd name="T6" fmla="*/ 201 w 201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415">
                  <a:moveTo>
                    <a:pt x="201" y="0"/>
                  </a:moveTo>
                  <a:lnTo>
                    <a:pt x="0" y="415"/>
                  </a:lnTo>
                  <a:lnTo>
                    <a:pt x="40" y="176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826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auto">
            <a:xfrm>
              <a:off x="3709" y="1844"/>
              <a:ext cx="463" cy="348"/>
            </a:xfrm>
            <a:custGeom>
              <a:avLst/>
              <a:gdLst>
                <a:gd name="T0" fmla="*/ 179 w 463"/>
                <a:gd name="T1" fmla="*/ 348 h 348"/>
                <a:gd name="T2" fmla="*/ 0 w 463"/>
                <a:gd name="T3" fmla="*/ 0 h 348"/>
                <a:gd name="T4" fmla="*/ 463 w 463"/>
                <a:gd name="T5" fmla="*/ 71 h 348"/>
                <a:gd name="T6" fmla="*/ 179 w 463"/>
                <a:gd name="T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348">
                  <a:moveTo>
                    <a:pt x="179" y="348"/>
                  </a:moveTo>
                  <a:lnTo>
                    <a:pt x="0" y="0"/>
                  </a:lnTo>
                  <a:lnTo>
                    <a:pt x="463" y="71"/>
                  </a:lnTo>
                  <a:lnTo>
                    <a:pt x="179" y="348"/>
                  </a:lnTo>
                  <a:close/>
                </a:path>
              </a:pathLst>
            </a:custGeom>
            <a:solidFill>
              <a:srgbClr val="927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auto">
            <a:xfrm>
              <a:off x="3709" y="1811"/>
              <a:ext cx="463" cy="104"/>
            </a:xfrm>
            <a:custGeom>
              <a:avLst/>
              <a:gdLst>
                <a:gd name="T0" fmla="*/ 234 w 463"/>
                <a:gd name="T1" fmla="*/ 0 h 104"/>
                <a:gd name="T2" fmla="*/ 463 w 463"/>
                <a:gd name="T3" fmla="*/ 104 h 104"/>
                <a:gd name="T4" fmla="*/ 0 w 463"/>
                <a:gd name="T5" fmla="*/ 33 h 104"/>
                <a:gd name="T6" fmla="*/ 234 w 463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104">
                  <a:moveTo>
                    <a:pt x="234" y="0"/>
                  </a:moveTo>
                  <a:lnTo>
                    <a:pt x="463" y="104"/>
                  </a:lnTo>
                  <a:lnTo>
                    <a:pt x="0" y="3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A18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auto">
            <a:xfrm>
              <a:off x="3508" y="1844"/>
              <a:ext cx="380" cy="415"/>
            </a:xfrm>
            <a:custGeom>
              <a:avLst/>
              <a:gdLst>
                <a:gd name="T0" fmla="*/ 380 w 380"/>
                <a:gd name="T1" fmla="*/ 348 h 415"/>
                <a:gd name="T2" fmla="*/ 0 w 380"/>
                <a:gd name="T3" fmla="*/ 415 h 415"/>
                <a:gd name="T4" fmla="*/ 201 w 380"/>
                <a:gd name="T5" fmla="*/ 0 h 415"/>
                <a:gd name="T6" fmla="*/ 380 w 380"/>
                <a:gd name="T7" fmla="*/ 34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" h="415">
                  <a:moveTo>
                    <a:pt x="380" y="348"/>
                  </a:moveTo>
                  <a:lnTo>
                    <a:pt x="0" y="415"/>
                  </a:lnTo>
                  <a:lnTo>
                    <a:pt x="201" y="0"/>
                  </a:lnTo>
                  <a:lnTo>
                    <a:pt x="380" y="348"/>
                  </a:lnTo>
                  <a:close/>
                </a:path>
              </a:pathLst>
            </a:custGeom>
            <a:solidFill>
              <a:srgbClr val="977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Group 32"/>
          <p:cNvGrpSpPr>
            <a:grpSpLocks noChangeAspect="1"/>
          </p:cNvGrpSpPr>
          <p:nvPr/>
        </p:nvGrpSpPr>
        <p:grpSpPr bwMode="auto">
          <a:xfrm>
            <a:off x="485670" y="5942789"/>
            <a:ext cx="757208" cy="713762"/>
            <a:chOff x="3596" y="1930"/>
            <a:chExt cx="488" cy="460"/>
          </a:xfrm>
        </p:grpSpPr>
        <p:sp>
          <p:nvSpPr>
            <p:cNvPr id="179" name="AutoShape 31"/>
            <p:cNvSpPr>
              <a:spLocks noChangeAspect="1" noChangeArrowheads="1" noTextEdit="1"/>
            </p:cNvSpPr>
            <p:nvPr/>
          </p:nvSpPr>
          <p:spPr bwMode="auto">
            <a:xfrm>
              <a:off x="3596" y="1930"/>
              <a:ext cx="488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auto">
            <a:xfrm>
              <a:off x="3596" y="1932"/>
              <a:ext cx="349" cy="237"/>
            </a:xfrm>
            <a:custGeom>
              <a:avLst/>
              <a:gdLst>
                <a:gd name="T0" fmla="*/ 349 w 349"/>
                <a:gd name="T1" fmla="*/ 0 h 237"/>
                <a:gd name="T2" fmla="*/ 141 w 349"/>
                <a:gd name="T3" fmla="*/ 0 h 237"/>
                <a:gd name="T4" fmla="*/ 0 w 349"/>
                <a:gd name="T5" fmla="*/ 237 h 237"/>
                <a:gd name="T6" fmla="*/ 349 w 349"/>
                <a:gd name="T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37">
                  <a:moveTo>
                    <a:pt x="349" y="0"/>
                  </a:moveTo>
                  <a:lnTo>
                    <a:pt x="141" y="0"/>
                  </a:lnTo>
                  <a:lnTo>
                    <a:pt x="0" y="237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6445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auto">
            <a:xfrm>
              <a:off x="3596" y="1932"/>
              <a:ext cx="349" cy="455"/>
            </a:xfrm>
            <a:custGeom>
              <a:avLst/>
              <a:gdLst>
                <a:gd name="T0" fmla="*/ 218 w 349"/>
                <a:gd name="T1" fmla="*/ 455 h 455"/>
                <a:gd name="T2" fmla="*/ 349 w 349"/>
                <a:gd name="T3" fmla="*/ 0 h 455"/>
                <a:gd name="T4" fmla="*/ 0 w 349"/>
                <a:gd name="T5" fmla="*/ 237 h 455"/>
                <a:gd name="T6" fmla="*/ 218 w 349"/>
                <a:gd name="T7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455">
                  <a:moveTo>
                    <a:pt x="218" y="455"/>
                  </a:moveTo>
                  <a:lnTo>
                    <a:pt x="349" y="0"/>
                  </a:lnTo>
                  <a:lnTo>
                    <a:pt x="0" y="237"/>
                  </a:lnTo>
                  <a:lnTo>
                    <a:pt x="218" y="455"/>
                  </a:lnTo>
                  <a:close/>
                </a:path>
              </a:pathLst>
            </a:custGeom>
            <a:solidFill>
              <a:srgbClr val="795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auto">
            <a:xfrm>
              <a:off x="3814" y="1932"/>
              <a:ext cx="272" cy="455"/>
            </a:xfrm>
            <a:custGeom>
              <a:avLst/>
              <a:gdLst>
                <a:gd name="T0" fmla="*/ 272 w 272"/>
                <a:gd name="T1" fmla="*/ 343 h 455"/>
                <a:gd name="T2" fmla="*/ 131 w 272"/>
                <a:gd name="T3" fmla="*/ 0 h 455"/>
                <a:gd name="T4" fmla="*/ 0 w 272"/>
                <a:gd name="T5" fmla="*/ 455 h 455"/>
                <a:gd name="T6" fmla="*/ 272 w 272"/>
                <a:gd name="T7" fmla="*/ 343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55">
                  <a:moveTo>
                    <a:pt x="272" y="343"/>
                  </a:moveTo>
                  <a:lnTo>
                    <a:pt x="131" y="0"/>
                  </a:lnTo>
                  <a:lnTo>
                    <a:pt x="0" y="455"/>
                  </a:lnTo>
                  <a:lnTo>
                    <a:pt x="272" y="343"/>
                  </a:lnTo>
                  <a:close/>
                </a:path>
              </a:pathLst>
            </a:custGeom>
            <a:solidFill>
              <a:srgbClr val="321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auto">
            <a:xfrm>
              <a:off x="3945" y="1932"/>
              <a:ext cx="141" cy="343"/>
            </a:xfrm>
            <a:custGeom>
              <a:avLst/>
              <a:gdLst>
                <a:gd name="T0" fmla="*/ 86 w 141"/>
                <a:gd name="T1" fmla="*/ 63 h 343"/>
                <a:gd name="T2" fmla="*/ 0 w 141"/>
                <a:gd name="T3" fmla="*/ 0 h 343"/>
                <a:gd name="T4" fmla="*/ 141 w 141"/>
                <a:gd name="T5" fmla="*/ 343 h 343"/>
                <a:gd name="T6" fmla="*/ 86 w 141"/>
                <a:gd name="T7" fmla="*/ 6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343">
                  <a:moveTo>
                    <a:pt x="86" y="63"/>
                  </a:moveTo>
                  <a:lnTo>
                    <a:pt x="0" y="0"/>
                  </a:lnTo>
                  <a:lnTo>
                    <a:pt x="141" y="343"/>
                  </a:lnTo>
                  <a:lnTo>
                    <a:pt x="86" y="63"/>
                  </a:lnTo>
                  <a:close/>
                </a:path>
              </a:pathLst>
            </a:custGeom>
            <a:solidFill>
              <a:srgbClr val="210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4" name="等腰三角形 183"/>
          <p:cNvSpPr/>
          <p:nvPr/>
        </p:nvSpPr>
        <p:spPr>
          <a:xfrm rot="5400000">
            <a:off x="12670343" y="3342472"/>
            <a:ext cx="806304" cy="695090"/>
          </a:xfrm>
          <a:prstGeom prst="triangle">
            <a:avLst/>
          </a:prstGeom>
          <a:solidFill>
            <a:srgbClr val="FB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444233" y="6117905"/>
            <a:ext cx="313194" cy="223329"/>
            <a:chOff x="7315200" y="2378075"/>
            <a:chExt cx="1676400" cy="1195388"/>
          </a:xfrm>
        </p:grpSpPr>
        <p:sp>
          <p:nvSpPr>
            <p:cNvPr id="186" name="AutoShape 3"/>
            <p:cNvSpPr>
              <a:spLocks noChangeAspect="1" noChangeArrowheads="1" noTextEdit="1"/>
            </p:cNvSpPr>
            <p:nvPr/>
          </p:nvSpPr>
          <p:spPr bwMode="auto">
            <a:xfrm>
              <a:off x="7315200" y="2381250"/>
              <a:ext cx="1676400" cy="11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7485063" y="2903538"/>
              <a:ext cx="1004888" cy="666750"/>
            </a:xfrm>
            <a:custGeom>
              <a:avLst/>
              <a:gdLst>
                <a:gd name="T0" fmla="*/ 578 w 633"/>
                <a:gd name="T1" fmla="*/ 420 h 420"/>
                <a:gd name="T2" fmla="*/ 0 w 633"/>
                <a:gd name="T3" fmla="*/ 117 h 420"/>
                <a:gd name="T4" fmla="*/ 33 w 633"/>
                <a:gd name="T5" fmla="*/ 0 h 420"/>
                <a:gd name="T6" fmla="*/ 633 w 633"/>
                <a:gd name="T7" fmla="*/ 260 h 420"/>
                <a:gd name="T8" fmla="*/ 578 w 633"/>
                <a:gd name="T9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20">
                  <a:moveTo>
                    <a:pt x="578" y="420"/>
                  </a:moveTo>
                  <a:lnTo>
                    <a:pt x="0" y="117"/>
                  </a:lnTo>
                  <a:lnTo>
                    <a:pt x="33" y="0"/>
                  </a:lnTo>
                  <a:lnTo>
                    <a:pt x="633" y="260"/>
                  </a:lnTo>
                  <a:lnTo>
                    <a:pt x="578" y="420"/>
                  </a:lnTo>
                  <a:close/>
                </a:path>
              </a:pathLst>
            </a:custGeom>
            <a:solidFill>
              <a:srgbClr val="A98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8402638" y="3232150"/>
              <a:ext cx="577850" cy="338138"/>
            </a:xfrm>
            <a:custGeom>
              <a:avLst/>
              <a:gdLst>
                <a:gd name="T0" fmla="*/ 364 w 364"/>
                <a:gd name="T1" fmla="*/ 0 h 213"/>
                <a:gd name="T2" fmla="*/ 0 w 364"/>
                <a:gd name="T3" fmla="*/ 213 h 213"/>
                <a:gd name="T4" fmla="*/ 55 w 364"/>
                <a:gd name="T5" fmla="*/ 53 h 213"/>
                <a:gd name="T6" fmla="*/ 364 w 364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" h="213">
                  <a:moveTo>
                    <a:pt x="364" y="0"/>
                  </a:moveTo>
                  <a:lnTo>
                    <a:pt x="0" y="213"/>
                  </a:lnTo>
                  <a:lnTo>
                    <a:pt x="55" y="53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795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/>
            </p:cNvSpPr>
            <p:nvPr/>
          </p:nvSpPr>
          <p:spPr bwMode="auto">
            <a:xfrm>
              <a:off x="8489950" y="2827338"/>
              <a:ext cx="498475" cy="488950"/>
            </a:xfrm>
            <a:custGeom>
              <a:avLst/>
              <a:gdLst>
                <a:gd name="T0" fmla="*/ 114 w 314"/>
                <a:gd name="T1" fmla="*/ 0 h 308"/>
                <a:gd name="T2" fmla="*/ 0 w 314"/>
                <a:gd name="T3" fmla="*/ 308 h 308"/>
                <a:gd name="T4" fmla="*/ 314 w 314"/>
                <a:gd name="T5" fmla="*/ 253 h 308"/>
                <a:gd name="T6" fmla="*/ 114 w 314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08">
                  <a:moveTo>
                    <a:pt x="114" y="0"/>
                  </a:moveTo>
                  <a:lnTo>
                    <a:pt x="0" y="308"/>
                  </a:lnTo>
                  <a:lnTo>
                    <a:pt x="314" y="25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826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8670925" y="2589213"/>
              <a:ext cx="312738" cy="642938"/>
            </a:xfrm>
            <a:custGeom>
              <a:avLst/>
              <a:gdLst>
                <a:gd name="T0" fmla="*/ 50 w 197"/>
                <a:gd name="T1" fmla="*/ 0 h 405"/>
                <a:gd name="T2" fmla="*/ 0 w 197"/>
                <a:gd name="T3" fmla="*/ 150 h 405"/>
                <a:gd name="T4" fmla="*/ 197 w 197"/>
                <a:gd name="T5" fmla="*/ 405 h 405"/>
                <a:gd name="T6" fmla="*/ 50 w 197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405">
                  <a:moveTo>
                    <a:pt x="50" y="0"/>
                  </a:moveTo>
                  <a:lnTo>
                    <a:pt x="0" y="150"/>
                  </a:lnTo>
                  <a:lnTo>
                    <a:pt x="197" y="40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563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7659688" y="2378075"/>
              <a:ext cx="1090613" cy="449263"/>
            </a:xfrm>
            <a:custGeom>
              <a:avLst/>
              <a:gdLst>
                <a:gd name="T0" fmla="*/ 0 w 687"/>
                <a:gd name="T1" fmla="*/ 109 h 283"/>
                <a:gd name="T2" fmla="*/ 637 w 687"/>
                <a:gd name="T3" fmla="*/ 283 h 283"/>
                <a:gd name="T4" fmla="*/ 687 w 687"/>
                <a:gd name="T5" fmla="*/ 133 h 283"/>
                <a:gd name="T6" fmla="*/ 45 w 687"/>
                <a:gd name="T7" fmla="*/ 0 h 283"/>
                <a:gd name="T8" fmla="*/ 0 w 687"/>
                <a:gd name="T9" fmla="*/ 10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283">
                  <a:moveTo>
                    <a:pt x="0" y="109"/>
                  </a:moveTo>
                  <a:lnTo>
                    <a:pt x="637" y="283"/>
                  </a:lnTo>
                  <a:lnTo>
                    <a:pt x="687" y="133"/>
                  </a:lnTo>
                  <a:lnTo>
                    <a:pt x="45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7A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7537450" y="2551113"/>
              <a:ext cx="1133475" cy="765175"/>
            </a:xfrm>
            <a:custGeom>
              <a:avLst/>
              <a:gdLst>
                <a:gd name="T0" fmla="*/ 600 w 714"/>
                <a:gd name="T1" fmla="*/ 482 h 482"/>
                <a:gd name="T2" fmla="*/ 0 w 714"/>
                <a:gd name="T3" fmla="*/ 222 h 482"/>
                <a:gd name="T4" fmla="*/ 77 w 714"/>
                <a:gd name="T5" fmla="*/ 0 h 482"/>
                <a:gd name="T6" fmla="*/ 714 w 714"/>
                <a:gd name="T7" fmla="*/ 174 h 482"/>
                <a:gd name="T8" fmla="*/ 600 w 714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482">
                  <a:moveTo>
                    <a:pt x="600" y="482"/>
                  </a:moveTo>
                  <a:lnTo>
                    <a:pt x="0" y="222"/>
                  </a:lnTo>
                  <a:lnTo>
                    <a:pt x="77" y="0"/>
                  </a:lnTo>
                  <a:lnTo>
                    <a:pt x="714" y="174"/>
                  </a:lnTo>
                  <a:lnTo>
                    <a:pt x="600" y="482"/>
                  </a:lnTo>
                  <a:close/>
                </a:path>
              </a:pathLst>
            </a:custGeom>
            <a:solidFill>
              <a:srgbClr val="977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7318375" y="2378075"/>
              <a:ext cx="412750" cy="257175"/>
            </a:xfrm>
            <a:custGeom>
              <a:avLst/>
              <a:gdLst>
                <a:gd name="T0" fmla="*/ 0 w 260"/>
                <a:gd name="T1" fmla="*/ 162 h 162"/>
                <a:gd name="T2" fmla="*/ 215 w 260"/>
                <a:gd name="T3" fmla="*/ 109 h 162"/>
                <a:gd name="T4" fmla="*/ 260 w 260"/>
                <a:gd name="T5" fmla="*/ 0 h 162"/>
                <a:gd name="T6" fmla="*/ 0 w 260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62">
                  <a:moveTo>
                    <a:pt x="0" y="162"/>
                  </a:moveTo>
                  <a:lnTo>
                    <a:pt x="215" y="109"/>
                  </a:lnTo>
                  <a:lnTo>
                    <a:pt x="260" y="0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977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2"/>
            <p:cNvSpPr>
              <a:spLocks/>
            </p:cNvSpPr>
            <p:nvPr/>
          </p:nvSpPr>
          <p:spPr bwMode="auto">
            <a:xfrm>
              <a:off x="7318375" y="2635250"/>
              <a:ext cx="219075" cy="454025"/>
            </a:xfrm>
            <a:custGeom>
              <a:avLst/>
              <a:gdLst>
                <a:gd name="T0" fmla="*/ 105 w 138"/>
                <a:gd name="T1" fmla="*/ 286 h 286"/>
                <a:gd name="T2" fmla="*/ 138 w 138"/>
                <a:gd name="T3" fmla="*/ 169 h 286"/>
                <a:gd name="T4" fmla="*/ 0 w 138"/>
                <a:gd name="T5" fmla="*/ 0 h 286"/>
                <a:gd name="T6" fmla="*/ 105 w 138"/>
                <a:gd name="T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286">
                  <a:moveTo>
                    <a:pt x="105" y="286"/>
                  </a:moveTo>
                  <a:lnTo>
                    <a:pt x="138" y="169"/>
                  </a:lnTo>
                  <a:lnTo>
                    <a:pt x="0" y="0"/>
                  </a:lnTo>
                  <a:lnTo>
                    <a:pt x="105" y="286"/>
                  </a:lnTo>
                  <a:close/>
                </a:path>
              </a:pathLst>
            </a:custGeom>
            <a:solidFill>
              <a:srgbClr val="9D7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7318375" y="2551113"/>
              <a:ext cx="341313" cy="352425"/>
            </a:xfrm>
            <a:custGeom>
              <a:avLst/>
              <a:gdLst>
                <a:gd name="T0" fmla="*/ 215 w 215"/>
                <a:gd name="T1" fmla="*/ 0 h 222"/>
                <a:gd name="T2" fmla="*/ 0 w 215"/>
                <a:gd name="T3" fmla="*/ 53 h 222"/>
                <a:gd name="T4" fmla="*/ 138 w 215"/>
                <a:gd name="T5" fmla="*/ 222 h 222"/>
                <a:gd name="T6" fmla="*/ 215 w 215"/>
                <a:gd name="T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222">
                  <a:moveTo>
                    <a:pt x="215" y="0"/>
                  </a:moveTo>
                  <a:lnTo>
                    <a:pt x="0" y="53"/>
                  </a:lnTo>
                  <a:lnTo>
                    <a:pt x="138" y="222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A38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18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8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30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1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53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7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7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99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49" presetClass="entr" presetSubtype="0" decel="10000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47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0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9" grpId="0" animBg="1"/>
          <p:bldP spid="80" grpId="0"/>
          <p:bldP spid="10" grpId="0"/>
          <p:bldP spid="11" grpId="0"/>
          <p:bldP spid="128" grpId="0" animBg="1"/>
          <p:bldP spid="129" grpId="0" animBg="1"/>
          <p:bldP spid="133" grpId="0" animBg="1"/>
          <p:bldP spid="134" grpId="0" animBg="1"/>
          <p:bldP spid="135" grpId="0"/>
          <p:bldP spid="119" grpId="0" animBg="1"/>
          <p:bldP spid="119" grpId="1" animBg="1"/>
          <p:bldP spid="126" grpId="0" animBg="1"/>
          <p:bldP spid="126" grpId="1" animBg="1"/>
          <p:bldP spid="137" grpId="0" animBg="1"/>
          <p:bldP spid="137" grpId="1" animBg="1"/>
          <p:bldP spid="138" grpId="0" animBg="1"/>
          <p:bldP spid="138" grpId="1" animBg="1"/>
          <p:bldP spid="140" grpId="0"/>
          <p:bldP spid="18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8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30" dur="7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1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53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76" dur="7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7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8" presetClass="emph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99" dur="7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0" presetID="49" presetClass="entr" presetSubtype="0" decel="10000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47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0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9" grpId="0" animBg="1"/>
          <p:bldP spid="80" grpId="0"/>
          <p:bldP spid="10" grpId="0"/>
          <p:bldP spid="11" grpId="0"/>
          <p:bldP spid="128" grpId="0" animBg="1"/>
          <p:bldP spid="129" grpId="0" animBg="1"/>
          <p:bldP spid="133" grpId="0" animBg="1"/>
          <p:bldP spid="134" grpId="0" animBg="1"/>
          <p:bldP spid="135" grpId="0"/>
          <p:bldP spid="119" grpId="0" animBg="1"/>
          <p:bldP spid="119" grpId="1" animBg="1"/>
          <p:bldP spid="126" grpId="0" animBg="1"/>
          <p:bldP spid="126" grpId="1" animBg="1"/>
          <p:bldP spid="137" grpId="0" animBg="1"/>
          <p:bldP spid="137" grpId="1" animBg="1"/>
          <p:bldP spid="138" grpId="0" animBg="1"/>
          <p:bldP spid="138" grpId="1" animBg="1"/>
          <p:bldP spid="140" grpId="0"/>
          <p:bldP spid="18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-233772" y="-2900226"/>
            <a:ext cx="12659292" cy="12674502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761748" y="-1903510"/>
            <a:ext cx="10668252" cy="1068107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32082" y="-631650"/>
            <a:ext cx="8127584" cy="813735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 flipV="1">
            <a:off x="3630362" y="968550"/>
            <a:ext cx="4931024" cy="493695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等腰三角形 59"/>
          <p:cNvSpPr/>
          <p:nvPr/>
        </p:nvSpPr>
        <p:spPr>
          <a:xfrm rot="5400000">
            <a:off x="12670343" y="3342472"/>
            <a:ext cx="806304" cy="695090"/>
          </a:xfrm>
          <a:prstGeom prst="triangle">
            <a:avLst/>
          </a:prstGeom>
          <a:solidFill>
            <a:srgbClr val="FB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3205940" y="842206"/>
            <a:ext cx="5780120" cy="3969396"/>
            <a:chOff x="4176679" y="1501515"/>
            <a:chExt cx="5199550" cy="3570700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94" r="36093"/>
            <a:stretch/>
          </p:blipFill>
          <p:spPr>
            <a:xfrm>
              <a:off x="4176679" y="1501515"/>
              <a:ext cx="5199550" cy="3570700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2" r="4765"/>
            <a:stretch/>
          </p:blipFill>
          <p:spPr>
            <a:xfrm>
              <a:off x="4841875" y="2349500"/>
              <a:ext cx="3857321" cy="2400300"/>
            </a:xfrm>
            <a:prstGeom prst="rect">
              <a:avLst/>
            </a:prstGeom>
          </p:spPr>
        </p:pic>
      </p:grpSp>
      <p:sp>
        <p:nvSpPr>
          <p:cNvPr id="118" name="矩形 117"/>
          <p:cNvSpPr/>
          <p:nvPr/>
        </p:nvSpPr>
        <p:spPr>
          <a:xfrm>
            <a:off x="8584176" y="2421711"/>
            <a:ext cx="30335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19" name="矩形 118"/>
          <p:cNvSpPr/>
          <p:nvPr/>
        </p:nvSpPr>
        <p:spPr>
          <a:xfrm>
            <a:off x="8624546" y="2076757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20" name="矩形 119"/>
          <p:cNvSpPr/>
          <p:nvPr/>
        </p:nvSpPr>
        <p:spPr>
          <a:xfrm>
            <a:off x="8587473" y="5400237"/>
            <a:ext cx="30335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21" name="矩形 120"/>
          <p:cNvSpPr/>
          <p:nvPr/>
        </p:nvSpPr>
        <p:spPr>
          <a:xfrm>
            <a:off x="8627843" y="5055283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22" name="矩形 121"/>
          <p:cNvSpPr/>
          <p:nvPr/>
        </p:nvSpPr>
        <p:spPr>
          <a:xfrm>
            <a:off x="574031" y="5400237"/>
            <a:ext cx="30335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23" name="矩形 122"/>
          <p:cNvSpPr/>
          <p:nvPr/>
        </p:nvSpPr>
        <p:spPr>
          <a:xfrm>
            <a:off x="1598458" y="5055283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24" name="矩形 123"/>
          <p:cNvSpPr/>
          <p:nvPr/>
        </p:nvSpPr>
        <p:spPr>
          <a:xfrm>
            <a:off x="591324" y="2427226"/>
            <a:ext cx="3033541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25" name="矩形 124"/>
          <p:cNvSpPr/>
          <p:nvPr/>
        </p:nvSpPr>
        <p:spPr>
          <a:xfrm>
            <a:off x="1615751" y="2082272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>
          <a:blip r:embed="rId5"/>
          <a:srcRect l="30403" t="18719" r="30460" b="18662"/>
          <a:stretch>
            <a:fillRect/>
          </a:stretch>
        </p:blipFill>
        <p:spPr>
          <a:xfrm>
            <a:off x="5202308" y="3680023"/>
            <a:ext cx="372963" cy="372963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pic>
        <p:nvPicPr>
          <p:cNvPr id="127" name="图片 126" descr="http://pic4.nipic.com/20090728/2453232_062306084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26201" r="42550" b="5417"/>
          <a:stretch>
            <a:fillRect/>
          </a:stretch>
        </p:blipFill>
        <p:spPr bwMode="auto">
          <a:xfrm>
            <a:off x="6239481" y="1934246"/>
            <a:ext cx="418551" cy="413974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7"/>
          <a:srcRect l="4352" t="17826" r="47372" b="17806"/>
          <a:stretch>
            <a:fillRect/>
          </a:stretch>
        </p:blipFill>
        <p:spPr>
          <a:xfrm>
            <a:off x="4960760" y="2348220"/>
            <a:ext cx="412701" cy="412701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8545" y="3119031"/>
            <a:ext cx="478627" cy="445296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832913" y="5680314"/>
            <a:ext cx="429138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1" name="矩形 130"/>
          <p:cNvSpPr/>
          <p:nvPr/>
        </p:nvSpPr>
        <p:spPr>
          <a:xfrm>
            <a:off x="4960760" y="5335360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水木牛工作室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4741" y="3866504"/>
            <a:ext cx="458206" cy="382706"/>
          </a:xfrm>
          <a:prstGeom prst="rect">
            <a:avLst/>
          </a:prstGeom>
        </p:spPr>
      </p:pic>
      <p:cxnSp>
        <p:nvCxnSpPr>
          <p:cNvPr id="133" name="直接连接符 132"/>
          <p:cNvCxnSpPr/>
          <p:nvPr/>
        </p:nvCxnSpPr>
        <p:spPr>
          <a:xfrm flipV="1">
            <a:off x="1921999" y="5277300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V="1">
            <a:off x="1162194" y="3711926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96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3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4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21600000">
                                      <p:cBhvr>
                                        <p:cTn id="5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6500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2.91667E-6 2.59259E-6 L -0.29063 0.20231 " pathEditMode="relative" rAng="0" ptsTypes="AA">
                                      <p:cBhvr>
                                        <p:cTn id="80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31" y="1011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decel="6500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1.25E-6 3.33333E-6 L 0.03281 0.21342 " pathEditMode="relative" rAng="0" ptsTypes="AA">
                                      <p:cBhvr>
                                        <p:cTn id="82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1" y="1067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decel="65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1.875E-6 -3.7037E-6 L -0.26862 -0.04629 " pathEditMode="relative" rAng="0" ptsTypes="AA">
                                      <p:cBhvr>
                                        <p:cTn id="84" dur="1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-231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decel="65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75E-6 2.96296E-6 L 0.32005 0.01041 " pathEditMode="relative" rAng="0" ptsTypes="AA">
                                      <p:cBhvr>
                                        <p:cTn id="86" dur="1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3" y="50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decel="6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6.25E-7 1.48148E-6 L 0.26836 0.27685 " pathEditMode="relative" rAng="0" ptsTypes="AA">
                                      <p:cBhvr>
                                        <p:cTn id="88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1" y="1384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 tmFilter="0,0; .5, 1; 1, 1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5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1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 tmFilter="0,0; .5, 1; 1, 1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5" presetClass="entr" presetSubtype="0" fill="hold" grpId="0" nodeType="withEffect">
                                  <p:stCondLst>
                                    <p:cond delay="5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1" presetClass="entr" presetSubtype="0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 tmFilter="0,0; .5, 1; 1, 1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5" presetClass="entr" presetSubtype="0" fill="hold" grpId="0" nodeType="withEffect">
                                  <p:stCondLst>
                                    <p:cond delay="6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56" grpId="0" animBg="1"/>
      <p:bldP spid="56" grpId="1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30" grpId="0"/>
      <p:bldP spid="1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494971" y="4535714"/>
            <a:ext cx="9202057" cy="1233715"/>
          </a:xfrm>
          <a:custGeom>
            <a:avLst/>
            <a:gdLst>
              <a:gd name="connsiteX0" fmla="*/ 0 w 9202057"/>
              <a:gd name="connsiteY0" fmla="*/ 1219200 h 1233715"/>
              <a:gd name="connsiteX1" fmla="*/ 4368800 w 9202057"/>
              <a:gd name="connsiteY1" fmla="*/ 0 h 1233715"/>
              <a:gd name="connsiteX2" fmla="*/ 9202057 w 9202057"/>
              <a:gd name="connsiteY2" fmla="*/ 1233715 h 1233715"/>
              <a:gd name="connsiteX0" fmla="*/ 0 w 9202057"/>
              <a:gd name="connsiteY0" fmla="*/ 1219312 h 1233827"/>
              <a:gd name="connsiteX1" fmla="*/ 4368800 w 9202057"/>
              <a:gd name="connsiteY1" fmla="*/ 112 h 1233827"/>
              <a:gd name="connsiteX2" fmla="*/ 9202057 w 9202057"/>
              <a:gd name="connsiteY2" fmla="*/ 1233827 h 1233827"/>
              <a:gd name="connsiteX0" fmla="*/ 0 w 9202057"/>
              <a:gd name="connsiteY0" fmla="*/ 1219312 h 1233827"/>
              <a:gd name="connsiteX1" fmla="*/ 4368800 w 9202057"/>
              <a:gd name="connsiteY1" fmla="*/ 112 h 1233827"/>
              <a:gd name="connsiteX2" fmla="*/ 9202057 w 9202057"/>
              <a:gd name="connsiteY2" fmla="*/ 1233827 h 1233827"/>
              <a:gd name="connsiteX0" fmla="*/ 0 w 9202057"/>
              <a:gd name="connsiteY0" fmla="*/ 1219406 h 1233921"/>
              <a:gd name="connsiteX1" fmla="*/ 4368800 w 9202057"/>
              <a:gd name="connsiteY1" fmla="*/ 206 h 1233921"/>
              <a:gd name="connsiteX2" fmla="*/ 9202057 w 9202057"/>
              <a:gd name="connsiteY2" fmla="*/ 1233921 h 1233921"/>
              <a:gd name="connsiteX0" fmla="*/ 0 w 9202057"/>
              <a:gd name="connsiteY0" fmla="*/ 1219406 h 1233921"/>
              <a:gd name="connsiteX1" fmla="*/ 4368800 w 9202057"/>
              <a:gd name="connsiteY1" fmla="*/ 206 h 1233921"/>
              <a:gd name="connsiteX2" fmla="*/ 9202057 w 9202057"/>
              <a:gd name="connsiteY2" fmla="*/ 1233921 h 1233921"/>
              <a:gd name="connsiteX0" fmla="*/ 0 w 9202057"/>
              <a:gd name="connsiteY0" fmla="*/ 1219200 h 1233715"/>
              <a:gd name="connsiteX1" fmla="*/ 4368800 w 9202057"/>
              <a:gd name="connsiteY1" fmla="*/ 0 h 1233715"/>
              <a:gd name="connsiteX2" fmla="*/ 9202057 w 9202057"/>
              <a:gd name="connsiteY2" fmla="*/ 1233715 h 123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02057" h="1233715">
                <a:moveTo>
                  <a:pt x="0" y="1219200"/>
                </a:moveTo>
                <a:cubicBezTo>
                  <a:pt x="789517" y="431800"/>
                  <a:pt x="2414814" y="11672"/>
                  <a:pt x="4368800" y="0"/>
                </a:cubicBezTo>
                <a:cubicBezTo>
                  <a:pt x="6475186" y="11188"/>
                  <a:pt x="8133896" y="270027"/>
                  <a:pt x="9202057" y="1233715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156096" y="4619575"/>
            <a:ext cx="7727406" cy="755946"/>
          </a:xfrm>
          <a:custGeom>
            <a:avLst/>
            <a:gdLst>
              <a:gd name="connsiteX0" fmla="*/ 0 w 9202057"/>
              <a:gd name="connsiteY0" fmla="*/ 1219200 h 1233715"/>
              <a:gd name="connsiteX1" fmla="*/ 4368800 w 9202057"/>
              <a:gd name="connsiteY1" fmla="*/ 0 h 1233715"/>
              <a:gd name="connsiteX2" fmla="*/ 9202057 w 9202057"/>
              <a:gd name="connsiteY2" fmla="*/ 1233715 h 1233715"/>
              <a:gd name="connsiteX0" fmla="*/ 0 w 9202057"/>
              <a:gd name="connsiteY0" fmla="*/ 1219312 h 1233827"/>
              <a:gd name="connsiteX1" fmla="*/ 4368800 w 9202057"/>
              <a:gd name="connsiteY1" fmla="*/ 112 h 1233827"/>
              <a:gd name="connsiteX2" fmla="*/ 9202057 w 9202057"/>
              <a:gd name="connsiteY2" fmla="*/ 1233827 h 1233827"/>
              <a:gd name="connsiteX0" fmla="*/ 0 w 9202057"/>
              <a:gd name="connsiteY0" fmla="*/ 1219312 h 1233827"/>
              <a:gd name="connsiteX1" fmla="*/ 4368800 w 9202057"/>
              <a:gd name="connsiteY1" fmla="*/ 112 h 1233827"/>
              <a:gd name="connsiteX2" fmla="*/ 9202057 w 9202057"/>
              <a:gd name="connsiteY2" fmla="*/ 1233827 h 1233827"/>
              <a:gd name="connsiteX0" fmla="*/ 0 w 9202057"/>
              <a:gd name="connsiteY0" fmla="*/ 1219406 h 1233921"/>
              <a:gd name="connsiteX1" fmla="*/ 4368800 w 9202057"/>
              <a:gd name="connsiteY1" fmla="*/ 206 h 1233921"/>
              <a:gd name="connsiteX2" fmla="*/ 9202057 w 9202057"/>
              <a:gd name="connsiteY2" fmla="*/ 1233921 h 1233921"/>
              <a:gd name="connsiteX0" fmla="*/ 0 w 9202057"/>
              <a:gd name="connsiteY0" fmla="*/ 1219406 h 1233921"/>
              <a:gd name="connsiteX1" fmla="*/ 4368800 w 9202057"/>
              <a:gd name="connsiteY1" fmla="*/ 206 h 1233921"/>
              <a:gd name="connsiteX2" fmla="*/ 9202057 w 9202057"/>
              <a:gd name="connsiteY2" fmla="*/ 1233921 h 1233921"/>
              <a:gd name="connsiteX0" fmla="*/ 0 w 8923759"/>
              <a:gd name="connsiteY0" fmla="*/ 1262392 h 1262392"/>
              <a:gd name="connsiteX1" fmla="*/ 4368800 w 8923759"/>
              <a:gd name="connsiteY1" fmla="*/ 43192 h 1262392"/>
              <a:gd name="connsiteX2" fmla="*/ 8923759 w 8923759"/>
              <a:gd name="connsiteY2" fmla="*/ 833370 h 1262392"/>
              <a:gd name="connsiteX0" fmla="*/ 0 w 8819397"/>
              <a:gd name="connsiteY0" fmla="*/ 842706 h 842706"/>
              <a:gd name="connsiteX1" fmla="*/ 4264438 w 8819397"/>
              <a:gd name="connsiteY1" fmla="*/ 14862 h 842706"/>
              <a:gd name="connsiteX2" fmla="*/ 8819397 w 8819397"/>
              <a:gd name="connsiteY2" fmla="*/ 805040 h 842706"/>
              <a:gd name="connsiteX0" fmla="*/ 0 w 8819397"/>
              <a:gd name="connsiteY0" fmla="*/ 872114 h 872114"/>
              <a:gd name="connsiteX1" fmla="*/ 4264438 w 8819397"/>
              <a:gd name="connsiteY1" fmla="*/ 9483 h 872114"/>
              <a:gd name="connsiteX2" fmla="*/ 8819397 w 8819397"/>
              <a:gd name="connsiteY2" fmla="*/ 834448 h 872114"/>
              <a:gd name="connsiteX0" fmla="*/ 0 w 8819397"/>
              <a:gd name="connsiteY0" fmla="*/ 872114 h 872114"/>
              <a:gd name="connsiteX1" fmla="*/ 4264438 w 8819397"/>
              <a:gd name="connsiteY1" fmla="*/ 9483 h 872114"/>
              <a:gd name="connsiteX2" fmla="*/ 8819397 w 8819397"/>
              <a:gd name="connsiteY2" fmla="*/ 834448 h 872114"/>
              <a:gd name="connsiteX0" fmla="*/ 0 w 8819397"/>
              <a:gd name="connsiteY0" fmla="*/ 862781 h 862781"/>
              <a:gd name="connsiteX1" fmla="*/ 4264438 w 8819397"/>
              <a:gd name="connsiteY1" fmla="*/ 150 h 862781"/>
              <a:gd name="connsiteX2" fmla="*/ 8819397 w 8819397"/>
              <a:gd name="connsiteY2" fmla="*/ 825115 h 862781"/>
              <a:gd name="connsiteX0" fmla="*/ 0 w 8819397"/>
              <a:gd name="connsiteY0" fmla="*/ 862770 h 862770"/>
              <a:gd name="connsiteX1" fmla="*/ 4264438 w 8819397"/>
              <a:gd name="connsiteY1" fmla="*/ 139 h 862770"/>
              <a:gd name="connsiteX2" fmla="*/ 8819397 w 8819397"/>
              <a:gd name="connsiteY2" fmla="*/ 825104 h 86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19397" h="862770">
                <a:moveTo>
                  <a:pt x="0" y="862770"/>
                </a:moveTo>
                <a:cubicBezTo>
                  <a:pt x="850394" y="310183"/>
                  <a:pt x="2794539" y="6417"/>
                  <a:pt x="4264438" y="139"/>
                </a:cubicBezTo>
                <a:cubicBezTo>
                  <a:pt x="5734337" y="-6139"/>
                  <a:pt x="7820811" y="200592"/>
                  <a:pt x="8819397" y="825104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59512" y="5733740"/>
            <a:ext cx="127182" cy="12718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195469" y="5733740"/>
            <a:ext cx="127182" cy="12718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14514" y="3839100"/>
            <a:ext cx="12206514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34364" y="5399659"/>
            <a:ext cx="6349844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</a:t>
            </a:r>
          </a:p>
        </p:txBody>
      </p:sp>
      <p:sp>
        <p:nvSpPr>
          <p:cNvPr id="12" name="矩形 11"/>
          <p:cNvSpPr/>
          <p:nvPr/>
        </p:nvSpPr>
        <p:spPr>
          <a:xfrm>
            <a:off x="5091443" y="5054705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 rot="8248023">
            <a:off x="860584" y="3309297"/>
            <a:ext cx="966165" cy="1008459"/>
            <a:chOff x="-3981449" y="1229"/>
            <a:chExt cx="1631950" cy="1703388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-2654299" y="823554"/>
              <a:ext cx="76200" cy="71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7"/>
            <p:cNvSpPr>
              <a:spLocks/>
            </p:cNvSpPr>
            <p:nvPr/>
          </p:nvSpPr>
          <p:spPr bwMode="auto">
            <a:xfrm>
              <a:off x="-2968624" y="763229"/>
              <a:ext cx="619125" cy="330200"/>
            </a:xfrm>
            <a:custGeom>
              <a:avLst/>
              <a:gdLst>
                <a:gd name="T0" fmla="*/ 0 w 390"/>
                <a:gd name="T1" fmla="*/ 0 h 208"/>
                <a:gd name="T2" fmla="*/ 357 w 390"/>
                <a:gd name="T3" fmla="*/ 2 h 208"/>
                <a:gd name="T4" fmla="*/ 390 w 390"/>
                <a:gd name="T5" fmla="*/ 61 h 208"/>
                <a:gd name="T6" fmla="*/ 146 w 390"/>
                <a:gd name="T7" fmla="*/ 208 h 208"/>
                <a:gd name="T8" fmla="*/ 0 w 39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208">
                  <a:moveTo>
                    <a:pt x="0" y="0"/>
                  </a:moveTo>
                  <a:lnTo>
                    <a:pt x="357" y="2"/>
                  </a:lnTo>
                  <a:lnTo>
                    <a:pt x="390" y="61"/>
                  </a:lnTo>
                  <a:lnTo>
                    <a:pt x="146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8"/>
            <p:cNvSpPr>
              <a:spLocks/>
            </p:cNvSpPr>
            <p:nvPr/>
          </p:nvSpPr>
          <p:spPr bwMode="auto">
            <a:xfrm>
              <a:off x="-2968624" y="763229"/>
              <a:ext cx="619125" cy="330200"/>
            </a:xfrm>
            <a:custGeom>
              <a:avLst/>
              <a:gdLst>
                <a:gd name="T0" fmla="*/ 0 w 390"/>
                <a:gd name="T1" fmla="*/ 0 h 208"/>
                <a:gd name="T2" fmla="*/ 357 w 390"/>
                <a:gd name="T3" fmla="*/ 2 h 208"/>
                <a:gd name="T4" fmla="*/ 390 w 390"/>
                <a:gd name="T5" fmla="*/ 61 h 208"/>
                <a:gd name="T6" fmla="*/ 146 w 390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08">
                  <a:moveTo>
                    <a:pt x="0" y="0"/>
                  </a:moveTo>
                  <a:lnTo>
                    <a:pt x="357" y="2"/>
                  </a:lnTo>
                  <a:lnTo>
                    <a:pt x="390" y="61"/>
                  </a:lnTo>
                  <a:lnTo>
                    <a:pt x="146" y="2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9"/>
            <p:cNvSpPr>
              <a:spLocks/>
            </p:cNvSpPr>
            <p:nvPr/>
          </p:nvSpPr>
          <p:spPr bwMode="auto">
            <a:xfrm>
              <a:off x="-3317874" y="1063267"/>
              <a:ext cx="344488" cy="623888"/>
            </a:xfrm>
            <a:custGeom>
              <a:avLst/>
              <a:gdLst>
                <a:gd name="T0" fmla="*/ 19 w 217"/>
                <a:gd name="T1" fmla="*/ 0 h 393"/>
                <a:gd name="T2" fmla="*/ 0 w 217"/>
                <a:gd name="T3" fmla="*/ 357 h 393"/>
                <a:gd name="T4" fmla="*/ 57 w 217"/>
                <a:gd name="T5" fmla="*/ 393 h 393"/>
                <a:gd name="T6" fmla="*/ 217 w 217"/>
                <a:gd name="T7" fmla="*/ 158 h 393"/>
                <a:gd name="T8" fmla="*/ 19 w 217"/>
                <a:gd name="T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393">
                  <a:moveTo>
                    <a:pt x="19" y="0"/>
                  </a:moveTo>
                  <a:lnTo>
                    <a:pt x="0" y="357"/>
                  </a:lnTo>
                  <a:lnTo>
                    <a:pt x="57" y="393"/>
                  </a:lnTo>
                  <a:lnTo>
                    <a:pt x="217" y="15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-3317874" y="1063267"/>
              <a:ext cx="344488" cy="623888"/>
            </a:xfrm>
            <a:custGeom>
              <a:avLst/>
              <a:gdLst>
                <a:gd name="T0" fmla="*/ 19 w 217"/>
                <a:gd name="T1" fmla="*/ 0 h 393"/>
                <a:gd name="T2" fmla="*/ 0 w 217"/>
                <a:gd name="T3" fmla="*/ 357 h 393"/>
                <a:gd name="T4" fmla="*/ 57 w 217"/>
                <a:gd name="T5" fmla="*/ 393 h 393"/>
                <a:gd name="T6" fmla="*/ 217 w 217"/>
                <a:gd name="T7" fmla="*/ 15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393">
                  <a:moveTo>
                    <a:pt x="19" y="0"/>
                  </a:moveTo>
                  <a:lnTo>
                    <a:pt x="0" y="357"/>
                  </a:lnTo>
                  <a:lnTo>
                    <a:pt x="57" y="393"/>
                  </a:lnTo>
                  <a:lnTo>
                    <a:pt x="217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1"/>
            <p:cNvSpPr>
              <a:spLocks/>
            </p:cNvSpPr>
            <p:nvPr/>
          </p:nvSpPr>
          <p:spPr bwMode="auto">
            <a:xfrm>
              <a:off x="-3862387" y="163154"/>
              <a:ext cx="1216025" cy="1257300"/>
            </a:xfrm>
            <a:custGeom>
              <a:avLst/>
              <a:gdLst>
                <a:gd name="T0" fmla="*/ 68 w 324"/>
                <a:gd name="T1" fmla="*/ 0 h 335"/>
                <a:gd name="T2" fmla="*/ 36 w 324"/>
                <a:gd name="T3" fmla="*/ 30 h 335"/>
                <a:gd name="T4" fmla="*/ 4 w 324"/>
                <a:gd name="T5" fmla="*/ 60 h 335"/>
                <a:gd name="T6" fmla="*/ 77 w 324"/>
                <a:gd name="T7" fmla="*/ 192 h 335"/>
                <a:gd name="T8" fmla="*/ 251 w 324"/>
                <a:gd name="T9" fmla="*/ 335 h 335"/>
                <a:gd name="T10" fmla="*/ 287 w 324"/>
                <a:gd name="T11" fmla="*/ 301 h 335"/>
                <a:gd name="T12" fmla="*/ 324 w 324"/>
                <a:gd name="T13" fmla="*/ 267 h 335"/>
                <a:gd name="T14" fmla="*/ 194 w 324"/>
                <a:gd name="T15" fmla="*/ 83 h 335"/>
                <a:gd name="T16" fmla="*/ 68 w 324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335">
                  <a:moveTo>
                    <a:pt x="68" y="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0" y="109"/>
                    <a:pt x="77" y="192"/>
                  </a:cubicBezTo>
                  <a:cubicBezTo>
                    <a:pt x="153" y="275"/>
                    <a:pt x="251" y="335"/>
                    <a:pt x="251" y="335"/>
                  </a:cubicBezTo>
                  <a:cubicBezTo>
                    <a:pt x="287" y="301"/>
                    <a:pt x="287" y="301"/>
                    <a:pt x="287" y="301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4" y="267"/>
                    <a:pt x="271" y="166"/>
                    <a:pt x="194" y="83"/>
                  </a:cubicBezTo>
                  <a:cubicBezTo>
                    <a:pt x="117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2"/>
            <p:cNvSpPr>
              <a:spLocks/>
            </p:cNvSpPr>
            <p:nvPr/>
          </p:nvSpPr>
          <p:spPr bwMode="auto">
            <a:xfrm>
              <a:off x="-3598862" y="425092"/>
              <a:ext cx="277813" cy="274638"/>
            </a:xfrm>
            <a:custGeom>
              <a:avLst/>
              <a:gdLst>
                <a:gd name="T0" fmla="*/ 59 w 74"/>
                <a:gd name="T1" fmla="*/ 61 h 73"/>
                <a:gd name="T2" fmla="*/ 61 w 74"/>
                <a:gd name="T3" fmla="*/ 14 h 73"/>
                <a:gd name="T4" fmla="*/ 14 w 74"/>
                <a:gd name="T5" fmla="*/ 12 h 73"/>
                <a:gd name="T6" fmla="*/ 13 w 74"/>
                <a:gd name="T7" fmla="*/ 59 h 73"/>
                <a:gd name="T8" fmla="*/ 59 w 74"/>
                <a:gd name="T9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3">
                  <a:moveTo>
                    <a:pt x="59" y="61"/>
                  </a:moveTo>
                  <a:cubicBezTo>
                    <a:pt x="73" y="48"/>
                    <a:pt x="74" y="28"/>
                    <a:pt x="61" y="14"/>
                  </a:cubicBezTo>
                  <a:cubicBezTo>
                    <a:pt x="49" y="1"/>
                    <a:pt x="28" y="0"/>
                    <a:pt x="14" y="12"/>
                  </a:cubicBezTo>
                  <a:cubicBezTo>
                    <a:pt x="1" y="25"/>
                    <a:pt x="0" y="46"/>
                    <a:pt x="13" y="59"/>
                  </a:cubicBezTo>
                  <a:cubicBezTo>
                    <a:pt x="25" y="73"/>
                    <a:pt x="46" y="73"/>
                    <a:pt x="59" y="6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3"/>
            <p:cNvSpPr>
              <a:spLocks noEditPoints="1"/>
            </p:cNvSpPr>
            <p:nvPr/>
          </p:nvSpPr>
          <p:spPr bwMode="auto">
            <a:xfrm>
              <a:off x="-3629024" y="394929"/>
              <a:ext cx="338138" cy="334963"/>
            </a:xfrm>
            <a:custGeom>
              <a:avLst/>
              <a:gdLst>
                <a:gd name="T0" fmla="*/ 72 w 90"/>
                <a:gd name="T1" fmla="*/ 74 h 89"/>
                <a:gd name="T2" fmla="*/ 75 w 90"/>
                <a:gd name="T3" fmla="*/ 17 h 89"/>
                <a:gd name="T4" fmla="*/ 18 w 90"/>
                <a:gd name="T5" fmla="*/ 15 h 89"/>
                <a:gd name="T6" fmla="*/ 15 w 90"/>
                <a:gd name="T7" fmla="*/ 72 h 89"/>
                <a:gd name="T8" fmla="*/ 72 w 90"/>
                <a:gd name="T9" fmla="*/ 74 h 89"/>
                <a:gd name="T10" fmla="*/ 26 w 90"/>
                <a:gd name="T11" fmla="*/ 24 h 89"/>
                <a:gd name="T12" fmla="*/ 65 w 90"/>
                <a:gd name="T13" fmla="*/ 26 h 89"/>
                <a:gd name="T14" fmla="*/ 64 w 90"/>
                <a:gd name="T15" fmla="*/ 65 h 89"/>
                <a:gd name="T16" fmla="*/ 24 w 90"/>
                <a:gd name="T17" fmla="*/ 64 h 89"/>
                <a:gd name="T18" fmla="*/ 26 w 90"/>
                <a:gd name="T1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9">
                  <a:moveTo>
                    <a:pt x="72" y="74"/>
                  </a:moveTo>
                  <a:cubicBezTo>
                    <a:pt x="89" y="59"/>
                    <a:pt x="90" y="34"/>
                    <a:pt x="75" y="17"/>
                  </a:cubicBezTo>
                  <a:cubicBezTo>
                    <a:pt x="59" y="1"/>
                    <a:pt x="34" y="0"/>
                    <a:pt x="18" y="15"/>
                  </a:cubicBezTo>
                  <a:cubicBezTo>
                    <a:pt x="1" y="30"/>
                    <a:pt x="0" y="56"/>
                    <a:pt x="15" y="72"/>
                  </a:cubicBezTo>
                  <a:cubicBezTo>
                    <a:pt x="31" y="88"/>
                    <a:pt x="56" y="89"/>
                    <a:pt x="72" y="74"/>
                  </a:cubicBezTo>
                  <a:close/>
                  <a:moveTo>
                    <a:pt x="26" y="24"/>
                  </a:moveTo>
                  <a:cubicBezTo>
                    <a:pt x="37" y="14"/>
                    <a:pt x="55" y="14"/>
                    <a:pt x="65" y="26"/>
                  </a:cubicBezTo>
                  <a:cubicBezTo>
                    <a:pt x="76" y="37"/>
                    <a:pt x="75" y="55"/>
                    <a:pt x="64" y="65"/>
                  </a:cubicBezTo>
                  <a:cubicBezTo>
                    <a:pt x="53" y="76"/>
                    <a:pt x="35" y="75"/>
                    <a:pt x="24" y="64"/>
                  </a:cubicBezTo>
                  <a:cubicBezTo>
                    <a:pt x="14" y="52"/>
                    <a:pt x="15" y="35"/>
                    <a:pt x="26" y="24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4"/>
            <p:cNvSpPr>
              <a:spLocks/>
            </p:cNvSpPr>
            <p:nvPr/>
          </p:nvSpPr>
          <p:spPr bwMode="auto">
            <a:xfrm>
              <a:off x="-3268662" y="771167"/>
              <a:ext cx="130175" cy="130175"/>
            </a:xfrm>
            <a:custGeom>
              <a:avLst/>
              <a:gdLst>
                <a:gd name="T0" fmla="*/ 28 w 35"/>
                <a:gd name="T1" fmla="*/ 29 h 35"/>
                <a:gd name="T2" fmla="*/ 29 w 35"/>
                <a:gd name="T3" fmla="*/ 7 h 35"/>
                <a:gd name="T4" fmla="*/ 6 w 35"/>
                <a:gd name="T5" fmla="*/ 6 h 35"/>
                <a:gd name="T6" fmla="*/ 6 w 35"/>
                <a:gd name="T7" fmla="*/ 28 h 35"/>
                <a:gd name="T8" fmla="*/ 28 w 35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8" y="29"/>
                  </a:moveTo>
                  <a:cubicBezTo>
                    <a:pt x="35" y="23"/>
                    <a:pt x="35" y="13"/>
                    <a:pt x="29" y="7"/>
                  </a:cubicBezTo>
                  <a:cubicBezTo>
                    <a:pt x="23" y="0"/>
                    <a:pt x="13" y="0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11" y="35"/>
                    <a:pt x="22" y="35"/>
                    <a:pt x="28" y="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-3284537" y="755292"/>
              <a:ext cx="161925" cy="161925"/>
            </a:xfrm>
            <a:custGeom>
              <a:avLst/>
              <a:gdLst>
                <a:gd name="T0" fmla="*/ 34 w 43"/>
                <a:gd name="T1" fmla="*/ 36 h 43"/>
                <a:gd name="T2" fmla="*/ 35 w 43"/>
                <a:gd name="T3" fmla="*/ 8 h 43"/>
                <a:gd name="T4" fmla="*/ 8 w 43"/>
                <a:gd name="T5" fmla="*/ 7 h 43"/>
                <a:gd name="T6" fmla="*/ 7 w 43"/>
                <a:gd name="T7" fmla="*/ 35 h 43"/>
                <a:gd name="T8" fmla="*/ 34 w 43"/>
                <a:gd name="T9" fmla="*/ 36 h 43"/>
                <a:gd name="T10" fmla="*/ 12 w 43"/>
                <a:gd name="T11" fmla="*/ 12 h 43"/>
                <a:gd name="T12" fmla="*/ 31 w 43"/>
                <a:gd name="T13" fmla="*/ 12 h 43"/>
                <a:gd name="T14" fmla="*/ 30 w 43"/>
                <a:gd name="T15" fmla="*/ 31 h 43"/>
                <a:gd name="T16" fmla="*/ 11 w 43"/>
                <a:gd name="T17" fmla="*/ 31 h 43"/>
                <a:gd name="T18" fmla="*/ 12 w 43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34" y="36"/>
                  </a:moveTo>
                  <a:cubicBezTo>
                    <a:pt x="42" y="28"/>
                    <a:pt x="43" y="16"/>
                    <a:pt x="35" y="8"/>
                  </a:cubicBezTo>
                  <a:cubicBezTo>
                    <a:pt x="28" y="0"/>
                    <a:pt x="16" y="0"/>
                    <a:pt x="8" y="7"/>
                  </a:cubicBezTo>
                  <a:cubicBezTo>
                    <a:pt x="0" y="14"/>
                    <a:pt x="0" y="27"/>
                    <a:pt x="7" y="35"/>
                  </a:cubicBezTo>
                  <a:cubicBezTo>
                    <a:pt x="14" y="43"/>
                    <a:pt x="27" y="43"/>
                    <a:pt x="34" y="36"/>
                  </a:cubicBezTo>
                  <a:close/>
                  <a:moveTo>
                    <a:pt x="12" y="12"/>
                  </a:moveTo>
                  <a:cubicBezTo>
                    <a:pt x="17" y="6"/>
                    <a:pt x="26" y="7"/>
                    <a:pt x="31" y="12"/>
                  </a:cubicBezTo>
                  <a:cubicBezTo>
                    <a:pt x="36" y="18"/>
                    <a:pt x="36" y="26"/>
                    <a:pt x="30" y="31"/>
                  </a:cubicBezTo>
                  <a:cubicBezTo>
                    <a:pt x="25" y="36"/>
                    <a:pt x="16" y="36"/>
                    <a:pt x="11" y="31"/>
                  </a:cubicBezTo>
                  <a:cubicBezTo>
                    <a:pt x="6" y="25"/>
                    <a:pt x="7" y="17"/>
                    <a:pt x="12" y="12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6"/>
            <p:cNvSpPr>
              <a:spLocks/>
            </p:cNvSpPr>
            <p:nvPr/>
          </p:nvSpPr>
          <p:spPr bwMode="auto">
            <a:xfrm>
              <a:off x="-3084512" y="969604"/>
              <a:ext cx="134938" cy="131763"/>
            </a:xfrm>
            <a:custGeom>
              <a:avLst/>
              <a:gdLst>
                <a:gd name="T0" fmla="*/ 29 w 36"/>
                <a:gd name="T1" fmla="*/ 29 h 35"/>
                <a:gd name="T2" fmla="*/ 30 w 36"/>
                <a:gd name="T3" fmla="*/ 7 h 35"/>
                <a:gd name="T4" fmla="*/ 7 w 36"/>
                <a:gd name="T5" fmla="*/ 6 h 35"/>
                <a:gd name="T6" fmla="*/ 6 w 36"/>
                <a:gd name="T7" fmla="*/ 29 h 35"/>
                <a:gd name="T8" fmla="*/ 29 w 36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29"/>
                  </a:moveTo>
                  <a:cubicBezTo>
                    <a:pt x="35" y="23"/>
                    <a:pt x="36" y="13"/>
                    <a:pt x="30" y="7"/>
                  </a:cubicBezTo>
                  <a:cubicBezTo>
                    <a:pt x="24" y="0"/>
                    <a:pt x="14" y="0"/>
                    <a:pt x="7" y="6"/>
                  </a:cubicBezTo>
                  <a:cubicBezTo>
                    <a:pt x="1" y="12"/>
                    <a:pt x="0" y="22"/>
                    <a:pt x="6" y="29"/>
                  </a:cubicBezTo>
                  <a:cubicBezTo>
                    <a:pt x="12" y="35"/>
                    <a:pt x="23" y="35"/>
                    <a:pt x="29" y="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7"/>
            <p:cNvSpPr>
              <a:spLocks noEditPoints="1"/>
            </p:cNvSpPr>
            <p:nvPr/>
          </p:nvSpPr>
          <p:spPr bwMode="auto">
            <a:xfrm>
              <a:off x="-3100387" y="955317"/>
              <a:ext cx="165100" cy="160338"/>
            </a:xfrm>
            <a:custGeom>
              <a:avLst/>
              <a:gdLst>
                <a:gd name="T0" fmla="*/ 35 w 44"/>
                <a:gd name="T1" fmla="*/ 36 h 43"/>
                <a:gd name="T2" fmla="*/ 36 w 44"/>
                <a:gd name="T3" fmla="*/ 8 h 43"/>
                <a:gd name="T4" fmla="*/ 9 w 44"/>
                <a:gd name="T5" fmla="*/ 7 h 43"/>
                <a:gd name="T6" fmla="*/ 8 w 44"/>
                <a:gd name="T7" fmla="*/ 35 h 43"/>
                <a:gd name="T8" fmla="*/ 35 w 44"/>
                <a:gd name="T9" fmla="*/ 36 h 43"/>
                <a:gd name="T10" fmla="*/ 13 w 44"/>
                <a:gd name="T11" fmla="*/ 12 h 43"/>
                <a:gd name="T12" fmla="*/ 32 w 44"/>
                <a:gd name="T13" fmla="*/ 12 h 43"/>
                <a:gd name="T14" fmla="*/ 31 w 44"/>
                <a:gd name="T15" fmla="*/ 32 h 43"/>
                <a:gd name="T16" fmla="*/ 12 w 44"/>
                <a:gd name="T17" fmla="*/ 31 h 43"/>
                <a:gd name="T18" fmla="*/ 13 w 44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35" y="36"/>
                  </a:moveTo>
                  <a:cubicBezTo>
                    <a:pt x="43" y="29"/>
                    <a:pt x="44" y="16"/>
                    <a:pt x="36" y="8"/>
                  </a:cubicBezTo>
                  <a:cubicBezTo>
                    <a:pt x="29" y="1"/>
                    <a:pt x="17" y="0"/>
                    <a:pt x="9" y="7"/>
                  </a:cubicBezTo>
                  <a:cubicBezTo>
                    <a:pt x="1" y="15"/>
                    <a:pt x="0" y="27"/>
                    <a:pt x="8" y="35"/>
                  </a:cubicBezTo>
                  <a:cubicBezTo>
                    <a:pt x="15" y="43"/>
                    <a:pt x="27" y="43"/>
                    <a:pt x="35" y="36"/>
                  </a:cubicBezTo>
                  <a:close/>
                  <a:moveTo>
                    <a:pt x="13" y="12"/>
                  </a:moveTo>
                  <a:cubicBezTo>
                    <a:pt x="18" y="7"/>
                    <a:pt x="27" y="7"/>
                    <a:pt x="32" y="12"/>
                  </a:cubicBezTo>
                  <a:cubicBezTo>
                    <a:pt x="37" y="18"/>
                    <a:pt x="37" y="26"/>
                    <a:pt x="31" y="32"/>
                  </a:cubicBezTo>
                  <a:cubicBezTo>
                    <a:pt x="26" y="37"/>
                    <a:pt x="17" y="36"/>
                    <a:pt x="12" y="31"/>
                  </a:cubicBezTo>
                  <a:cubicBezTo>
                    <a:pt x="7" y="25"/>
                    <a:pt x="7" y="17"/>
                    <a:pt x="13" y="12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8"/>
            <p:cNvSpPr>
              <a:spLocks/>
            </p:cNvSpPr>
            <p:nvPr/>
          </p:nvSpPr>
          <p:spPr bwMode="auto">
            <a:xfrm>
              <a:off x="-2867024" y="1214079"/>
              <a:ext cx="434975" cy="490538"/>
            </a:xfrm>
            <a:custGeom>
              <a:avLst/>
              <a:gdLst>
                <a:gd name="T0" fmla="*/ 0 w 116"/>
                <a:gd name="T1" fmla="*/ 50 h 131"/>
                <a:gd name="T2" fmla="*/ 58 w 116"/>
                <a:gd name="T3" fmla="*/ 0 h 131"/>
                <a:gd name="T4" fmla="*/ 116 w 116"/>
                <a:gd name="T5" fmla="*/ 73 h 131"/>
                <a:gd name="T6" fmla="*/ 94 w 116"/>
                <a:gd name="T7" fmla="*/ 68 h 131"/>
                <a:gd name="T8" fmla="*/ 108 w 116"/>
                <a:gd name="T9" fmla="*/ 111 h 131"/>
                <a:gd name="T10" fmla="*/ 0 w 116"/>
                <a:gd name="T11" fmla="*/ 5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31">
                  <a:moveTo>
                    <a:pt x="0" y="5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97" y="24"/>
                    <a:pt x="116" y="73"/>
                  </a:cubicBezTo>
                  <a:cubicBezTo>
                    <a:pt x="116" y="73"/>
                    <a:pt x="106" y="70"/>
                    <a:pt x="94" y="68"/>
                  </a:cubicBezTo>
                  <a:cubicBezTo>
                    <a:pt x="94" y="68"/>
                    <a:pt x="106" y="84"/>
                    <a:pt x="108" y="111"/>
                  </a:cubicBezTo>
                  <a:cubicBezTo>
                    <a:pt x="108" y="111"/>
                    <a:pt x="56" y="131"/>
                    <a:pt x="0" y="50"/>
                  </a:cubicBezTo>
                  <a:close/>
                </a:path>
              </a:pathLst>
            </a:custGeom>
            <a:solidFill>
              <a:srgbClr val="F7A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9"/>
            <p:cNvSpPr>
              <a:spLocks/>
            </p:cNvSpPr>
            <p:nvPr/>
          </p:nvSpPr>
          <p:spPr bwMode="auto">
            <a:xfrm>
              <a:off x="-2844799" y="1236304"/>
              <a:ext cx="338138" cy="385763"/>
            </a:xfrm>
            <a:custGeom>
              <a:avLst/>
              <a:gdLst>
                <a:gd name="T0" fmla="*/ 0 w 90"/>
                <a:gd name="T1" fmla="*/ 39 h 103"/>
                <a:gd name="T2" fmla="*/ 45 w 90"/>
                <a:gd name="T3" fmla="*/ 0 h 103"/>
                <a:gd name="T4" fmla="*/ 90 w 90"/>
                <a:gd name="T5" fmla="*/ 53 h 103"/>
                <a:gd name="T6" fmla="*/ 72 w 90"/>
                <a:gd name="T7" fmla="*/ 48 h 103"/>
                <a:gd name="T8" fmla="*/ 85 w 90"/>
                <a:gd name="T9" fmla="*/ 87 h 103"/>
                <a:gd name="T10" fmla="*/ 0 w 90"/>
                <a:gd name="T1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03">
                  <a:moveTo>
                    <a:pt x="0" y="39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76" y="15"/>
                    <a:pt x="90" y="53"/>
                  </a:cubicBezTo>
                  <a:cubicBezTo>
                    <a:pt x="90" y="53"/>
                    <a:pt x="80" y="51"/>
                    <a:pt x="72" y="48"/>
                  </a:cubicBezTo>
                  <a:cubicBezTo>
                    <a:pt x="72" y="48"/>
                    <a:pt x="83" y="66"/>
                    <a:pt x="85" y="87"/>
                  </a:cubicBezTo>
                  <a:cubicBezTo>
                    <a:pt x="85" y="87"/>
                    <a:pt x="44" y="103"/>
                    <a:pt x="0" y="39"/>
                  </a:cubicBezTo>
                  <a:close/>
                </a:path>
              </a:pathLst>
            </a:custGeom>
            <a:solidFill>
              <a:srgbClr val="F2D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0"/>
            <p:cNvSpPr>
              <a:spLocks/>
            </p:cNvSpPr>
            <p:nvPr/>
          </p:nvSpPr>
          <p:spPr bwMode="auto">
            <a:xfrm>
              <a:off x="-2954337" y="1142642"/>
              <a:ext cx="346075" cy="325438"/>
            </a:xfrm>
            <a:custGeom>
              <a:avLst/>
              <a:gdLst>
                <a:gd name="T0" fmla="*/ 24 w 92"/>
                <a:gd name="T1" fmla="*/ 72 h 87"/>
                <a:gd name="T2" fmla="*/ 11 w 92"/>
                <a:gd name="T3" fmla="*/ 85 h 87"/>
                <a:gd name="T4" fmla="*/ 2 w 92"/>
                <a:gd name="T5" fmla="*/ 84 h 87"/>
                <a:gd name="T6" fmla="*/ 3 w 92"/>
                <a:gd name="T7" fmla="*/ 76 h 87"/>
                <a:gd name="T8" fmla="*/ 82 w 92"/>
                <a:gd name="T9" fmla="*/ 2 h 87"/>
                <a:gd name="T10" fmla="*/ 90 w 92"/>
                <a:gd name="T11" fmla="*/ 2 h 87"/>
                <a:gd name="T12" fmla="*/ 90 w 92"/>
                <a:gd name="T13" fmla="*/ 10 h 87"/>
                <a:gd name="T14" fmla="*/ 24 w 92"/>
                <a:gd name="T15" fmla="*/ 7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7">
                  <a:moveTo>
                    <a:pt x="24" y="72"/>
                  </a:moveTo>
                  <a:cubicBezTo>
                    <a:pt x="11" y="85"/>
                    <a:pt x="11" y="85"/>
                    <a:pt x="11" y="85"/>
                  </a:cubicBezTo>
                  <a:cubicBezTo>
                    <a:pt x="8" y="87"/>
                    <a:pt x="5" y="87"/>
                    <a:pt x="2" y="84"/>
                  </a:cubicBezTo>
                  <a:cubicBezTo>
                    <a:pt x="0" y="82"/>
                    <a:pt x="0" y="78"/>
                    <a:pt x="3" y="7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4" y="0"/>
                    <a:pt x="88" y="0"/>
                    <a:pt x="90" y="2"/>
                  </a:cubicBezTo>
                  <a:cubicBezTo>
                    <a:pt x="92" y="4"/>
                    <a:pt x="92" y="8"/>
                    <a:pt x="90" y="10"/>
                  </a:cubicBezTo>
                  <a:cubicBezTo>
                    <a:pt x="24" y="72"/>
                    <a:pt x="24" y="72"/>
                    <a:pt x="24" y="72"/>
                  </a:cubicBezTo>
                </a:path>
              </a:pathLst>
            </a:custGeom>
            <a:solidFill>
              <a:srgbClr val="D3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1"/>
            <p:cNvSpPr>
              <a:spLocks/>
            </p:cNvSpPr>
            <p:nvPr/>
          </p:nvSpPr>
          <p:spPr bwMode="auto">
            <a:xfrm>
              <a:off x="-3981449" y="1229"/>
              <a:ext cx="407988" cy="420688"/>
            </a:xfrm>
            <a:custGeom>
              <a:avLst/>
              <a:gdLst>
                <a:gd name="T0" fmla="*/ 75 w 257"/>
                <a:gd name="T1" fmla="*/ 265 h 265"/>
                <a:gd name="T2" fmla="*/ 0 w 257"/>
                <a:gd name="T3" fmla="*/ 0 h 265"/>
                <a:gd name="T4" fmla="*/ 257 w 257"/>
                <a:gd name="T5" fmla="*/ 97 h 265"/>
                <a:gd name="T6" fmla="*/ 75 w 257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65">
                  <a:moveTo>
                    <a:pt x="75" y="265"/>
                  </a:moveTo>
                  <a:lnTo>
                    <a:pt x="0" y="0"/>
                  </a:lnTo>
                  <a:lnTo>
                    <a:pt x="257" y="97"/>
                  </a:lnTo>
                  <a:lnTo>
                    <a:pt x="75" y="265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2"/>
            <p:cNvSpPr>
              <a:spLocks/>
            </p:cNvSpPr>
            <p:nvPr/>
          </p:nvSpPr>
          <p:spPr bwMode="auto">
            <a:xfrm>
              <a:off x="-3865562" y="147279"/>
              <a:ext cx="322263" cy="304800"/>
            </a:xfrm>
            <a:custGeom>
              <a:avLst/>
              <a:gdLst>
                <a:gd name="T0" fmla="*/ 84 w 86"/>
                <a:gd name="T1" fmla="*/ 2 h 81"/>
                <a:gd name="T2" fmla="*/ 84 w 86"/>
                <a:gd name="T3" fmla="*/ 8 h 81"/>
                <a:gd name="T4" fmla="*/ 7 w 86"/>
                <a:gd name="T5" fmla="*/ 79 h 81"/>
                <a:gd name="T6" fmla="*/ 1 w 86"/>
                <a:gd name="T7" fmla="*/ 79 h 81"/>
                <a:gd name="T8" fmla="*/ 2 w 86"/>
                <a:gd name="T9" fmla="*/ 73 h 81"/>
                <a:gd name="T10" fmla="*/ 78 w 86"/>
                <a:gd name="T11" fmla="*/ 2 h 81"/>
                <a:gd name="T12" fmla="*/ 84 w 86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1">
                  <a:moveTo>
                    <a:pt x="84" y="2"/>
                  </a:moveTo>
                  <a:cubicBezTo>
                    <a:pt x="86" y="4"/>
                    <a:pt x="86" y="6"/>
                    <a:pt x="84" y="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1"/>
                    <a:pt x="3" y="81"/>
                    <a:pt x="1" y="79"/>
                  </a:cubicBezTo>
                  <a:cubicBezTo>
                    <a:pt x="0" y="77"/>
                    <a:pt x="0" y="75"/>
                    <a:pt x="2" y="7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0"/>
                    <a:pt x="83" y="0"/>
                    <a:pt x="84" y="2"/>
                  </a:cubicBezTo>
                  <a:close/>
                </a:path>
              </a:pathLst>
            </a:custGeom>
            <a:solidFill>
              <a:srgbClr val="D3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3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endCxn id="3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3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endCxn id="3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38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endCxn id="4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46" idx="1"/>
              <a:endCxn id="4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43" idx="2"/>
              <a:endCxn id="4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46" idx="7"/>
              <a:endCxn id="4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endCxn id="61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endCxn id="3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59" idx="2"/>
              <a:endCxn id="3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endCxn id="4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endCxn id="3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3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3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矩形 83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aphicFrame>
        <p:nvGraphicFramePr>
          <p:cNvPr id="85" name="图表 84"/>
          <p:cNvGraphicFramePr/>
          <p:nvPr>
            <p:extLst>
              <p:ext uri="{D42A27DB-BD31-4B8C-83A1-F6EECF244321}">
                <p14:modId xmlns:p14="http://schemas.microsoft.com/office/powerpoint/2010/main" val="3799349041"/>
              </p:ext>
            </p:extLst>
          </p:nvPr>
        </p:nvGraphicFramePr>
        <p:xfrm>
          <a:off x="1834786" y="585328"/>
          <a:ext cx="8522425" cy="3408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6" name="图片 85"/>
          <p:cNvPicPr>
            <a:picLocks noChangeAspect="1"/>
          </p:cNvPicPr>
          <p:nvPr/>
        </p:nvPicPr>
        <p:blipFill>
          <a:blip r:embed="rId4"/>
          <a:srcRect l="30403" t="18719" r="30460" b="18662"/>
          <a:stretch>
            <a:fillRect/>
          </a:stretch>
        </p:blipFill>
        <p:spPr>
          <a:xfrm>
            <a:off x="4546507" y="993969"/>
            <a:ext cx="285288" cy="285288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pic>
        <p:nvPicPr>
          <p:cNvPr id="87" name="图片 86" descr="http://pic4.nipic.com/20090728/2453232_062306084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26201" r="42550" b="5417"/>
          <a:stretch>
            <a:fillRect/>
          </a:stretch>
        </p:blipFill>
        <p:spPr bwMode="auto">
          <a:xfrm>
            <a:off x="6300647" y="248329"/>
            <a:ext cx="418551" cy="413974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/>
          <a:srcRect l="4352" t="17826" r="47372" b="17806"/>
          <a:stretch>
            <a:fillRect/>
          </a:stretch>
        </p:blipFill>
        <p:spPr>
          <a:xfrm>
            <a:off x="11401707" y="6381168"/>
            <a:ext cx="412701" cy="412701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4845" y="444181"/>
            <a:ext cx="478627" cy="445296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109" y="5769429"/>
            <a:ext cx="338490" cy="282716"/>
          </a:xfrm>
          <a:prstGeom prst="rect">
            <a:avLst/>
          </a:prstGeom>
        </p:spPr>
      </p:pic>
      <p:cxnSp>
        <p:nvCxnSpPr>
          <p:cNvPr id="91" name="直接连接符 90"/>
          <p:cNvCxnSpPr/>
          <p:nvPr/>
        </p:nvCxnSpPr>
        <p:spPr>
          <a:xfrm flipV="1">
            <a:off x="559306" y="533289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595209" y="4381558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11068379" y="153020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10955615" y="209849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9655791" y="46160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63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75E-6 1.48148E-6 L 0.99791 1.48148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96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decel="65000" fill="hold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4.58333E-6 -7.40741E-7 L -0.29428 0.16088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4" y="803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decel="6500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-1.25E-6 4.44444E-6 L 0.05 -0.15834 " pathEditMode="relative" rAng="0" ptsTypes="AA">
                                      <p:cBhvr>
                                        <p:cTn id="85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791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decel="65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33333E-6 1.85185E-6 L -0.11588 -0.27662 " pathEditMode="relative" rAng="0" ptsTypes="AA">
                                      <p:cBhvr>
                                        <p:cTn id="87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" y="-1384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89" dur="750" fill="hold"/>
                                        <p:tgtEl>
                                          <p:spTgt spid="8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2" presetClass="path" presetSubtype="0" decel="65000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Motion origin="layout" path="M -4.375E-6 -3.7037E-6 L 0.04844 0.16436 " pathEditMode="relative" rAng="0" ptsTypes="AA">
                                      <p:cBhvr>
                                        <p:cTn id="91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8218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8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path" presetSubtype="0" decel="65000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animMotion origin="layout" path="M 2.08333E-6 -2.22222E-6 L 0.12956 0.14167 " pathEditMode="relative" rAng="0" ptsTypes="AA">
                                      <p:cBhvr>
                                        <p:cTn id="95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708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" presetClass="entr" presetSubtype="3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3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3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3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3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3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"/>
                                        <p:tgtEl>
                                          <p:spTgt spid="8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00"/>
                                        <p:tgtEl>
                                          <p:spTgt spid="8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300"/>
                                        <p:tgtEl>
                                          <p:spTgt spid="8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300"/>
                                        <p:tgtEl>
                                          <p:spTgt spid="8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300"/>
                                        <p:tgtEl>
                                          <p:spTgt spid="8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300"/>
                                        <p:tgtEl>
                                          <p:spTgt spid="8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300"/>
                                        <p:tgtEl>
                                          <p:spTgt spid="8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300"/>
                                        <p:tgtEl>
                                          <p:spTgt spid="8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300"/>
                                        <p:tgtEl>
                                          <p:spTgt spid="8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300"/>
                                        <p:tgtEl>
                                          <p:spTgt spid="8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300"/>
                                        <p:tgtEl>
                                          <p:spTgt spid="8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300"/>
                                        <p:tgtEl>
                                          <p:spTgt spid="8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/>
      <p:bldP spid="12" grpId="0"/>
      <p:bldP spid="84" grpId="0"/>
      <p:bldGraphic spid="85" grpId="0" uiExpand="1">
        <p:bldSub>
          <a:bldChart bld="category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/>
          <p:cNvCxnSpPr/>
          <p:nvPr/>
        </p:nvCxnSpPr>
        <p:spPr>
          <a:xfrm flipV="1">
            <a:off x="1655213" y="527499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758536" y="512624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5135" y="508135"/>
            <a:ext cx="5841730" cy="584173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8393" y="262855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9939" y="3750830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39079" y="5777133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2687" y="1597617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219914" y="1657097"/>
            <a:ext cx="3742986" cy="3701086"/>
            <a:chOff x="-4682605" y="-539032"/>
            <a:chExt cx="3874430" cy="3831059"/>
          </a:xfrm>
        </p:grpSpPr>
        <p:sp>
          <p:nvSpPr>
            <p:cNvPr id="12" name="椭圆 1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endCxn id="1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1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1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1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endCxn id="18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2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26" idx="1"/>
              <a:endCxn id="2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23" idx="2"/>
              <a:endCxn id="2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26" idx="7"/>
              <a:endCxn id="2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endCxn id="54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endCxn id="1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52" idx="2"/>
              <a:endCxn id="1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2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endCxn id="1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endCxn id="1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endCxn id="1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-1034855" y="1756266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2" name="直接连接符 131"/>
            <p:cNvCxnSpPr>
              <a:stCxn id="130" idx="0"/>
            </p:cNvCxnSpPr>
            <p:nvPr/>
          </p:nvCxnSpPr>
          <p:spPr>
            <a:xfrm flipV="1">
              <a:off x="-974530" y="818013"/>
              <a:ext cx="106030" cy="93825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椭圆 216"/>
          <p:cNvSpPr/>
          <p:nvPr/>
        </p:nvSpPr>
        <p:spPr>
          <a:xfrm>
            <a:off x="3610400" y="5121261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22225" y="1370980"/>
            <a:ext cx="157657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3900" dirty="0">
                <a:solidFill>
                  <a:schemeClr val="bg1"/>
                </a:solidFill>
                <a:latin typeface="Algerian" panose="04020705040A020607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23900" dirty="0">
              <a:solidFill>
                <a:schemeClr val="bg1"/>
              </a:solidFill>
              <a:latin typeface="Algerian" panose="04020705040A020607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2019223" y="1044872"/>
            <a:ext cx="368402" cy="3205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10083104" y="5721128"/>
            <a:ext cx="539678" cy="46956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96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85343" y="1618343"/>
            <a:ext cx="3621314" cy="362131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1618343"/>
            <a:ext cx="620385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43600" y="5239657"/>
            <a:ext cx="6248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285343" y="1618343"/>
            <a:ext cx="3621314" cy="362131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85343" y="1618343"/>
            <a:ext cx="3621314" cy="362131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5" name="组合 274"/>
          <p:cNvGrpSpPr/>
          <p:nvPr/>
        </p:nvGrpSpPr>
        <p:grpSpPr>
          <a:xfrm rot="900000">
            <a:off x="1696822" y="1820689"/>
            <a:ext cx="3854512" cy="3293380"/>
            <a:chOff x="1066999" y="728940"/>
            <a:chExt cx="2009609" cy="1717054"/>
          </a:xfrm>
        </p:grpSpPr>
        <p:sp>
          <p:nvSpPr>
            <p:cNvPr id="276" name="椭圆 275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rgbClr val="00206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弧形 276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 rot="900000">
            <a:off x="6690951" y="1835301"/>
            <a:ext cx="3854512" cy="3293380"/>
            <a:chOff x="1066999" y="728940"/>
            <a:chExt cx="2009609" cy="1717054"/>
          </a:xfrm>
        </p:grpSpPr>
        <p:sp>
          <p:nvSpPr>
            <p:cNvPr id="279" name="椭圆 278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68000">
                  <a:srgbClr val="7C2BB4"/>
                </a:gs>
                <a:gs pos="21000">
                  <a:srgbClr val="F3C3EB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弧形 279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183410" y="5588429"/>
            <a:ext cx="11772818" cy="1263982"/>
            <a:chOff x="183410" y="5472317"/>
            <a:chExt cx="11772818" cy="1263982"/>
          </a:xfrm>
        </p:grpSpPr>
        <p:sp>
          <p:nvSpPr>
            <p:cNvPr id="282" name="Oval 182"/>
            <p:cNvSpPr>
              <a:spLocks noChangeArrowheads="1"/>
            </p:cNvSpPr>
            <p:nvPr/>
          </p:nvSpPr>
          <p:spPr bwMode="auto">
            <a:xfrm>
              <a:off x="275956" y="609091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183"/>
            <p:cNvSpPr>
              <a:spLocks noChangeArrowheads="1"/>
            </p:cNvSpPr>
            <p:nvPr/>
          </p:nvSpPr>
          <p:spPr bwMode="auto">
            <a:xfrm>
              <a:off x="540199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Oval 184"/>
            <p:cNvSpPr>
              <a:spLocks noChangeArrowheads="1"/>
            </p:cNvSpPr>
            <p:nvPr/>
          </p:nvSpPr>
          <p:spPr bwMode="auto">
            <a:xfrm>
              <a:off x="808096" y="609091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185"/>
            <p:cNvSpPr>
              <a:spLocks noChangeArrowheads="1"/>
            </p:cNvSpPr>
            <p:nvPr/>
          </p:nvSpPr>
          <p:spPr bwMode="auto">
            <a:xfrm>
              <a:off x="937173" y="5605047"/>
              <a:ext cx="35314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Oval 186"/>
            <p:cNvSpPr>
              <a:spLocks noChangeArrowheads="1"/>
            </p:cNvSpPr>
            <p:nvPr/>
          </p:nvSpPr>
          <p:spPr bwMode="auto">
            <a:xfrm>
              <a:off x="1208722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187"/>
            <p:cNvSpPr>
              <a:spLocks noChangeArrowheads="1"/>
            </p:cNvSpPr>
            <p:nvPr/>
          </p:nvSpPr>
          <p:spPr bwMode="auto">
            <a:xfrm>
              <a:off x="1608131" y="6299141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Oval 188"/>
            <p:cNvSpPr>
              <a:spLocks noChangeArrowheads="1"/>
            </p:cNvSpPr>
            <p:nvPr/>
          </p:nvSpPr>
          <p:spPr bwMode="auto">
            <a:xfrm>
              <a:off x="1743297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189"/>
            <p:cNvSpPr>
              <a:spLocks noChangeArrowheads="1"/>
            </p:cNvSpPr>
            <p:nvPr/>
          </p:nvSpPr>
          <p:spPr bwMode="auto">
            <a:xfrm>
              <a:off x="2011193" y="6120138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Oval 190"/>
            <p:cNvSpPr>
              <a:spLocks noChangeArrowheads="1"/>
            </p:cNvSpPr>
            <p:nvPr/>
          </p:nvSpPr>
          <p:spPr bwMode="auto">
            <a:xfrm>
              <a:off x="2273000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191"/>
            <p:cNvSpPr>
              <a:spLocks noChangeArrowheads="1"/>
            </p:cNvSpPr>
            <p:nvPr/>
          </p:nvSpPr>
          <p:spPr bwMode="auto">
            <a:xfrm>
              <a:off x="2678498" y="6299141"/>
              <a:ext cx="35314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Oval 192"/>
            <p:cNvSpPr>
              <a:spLocks noChangeArrowheads="1"/>
            </p:cNvSpPr>
            <p:nvPr/>
          </p:nvSpPr>
          <p:spPr bwMode="auto">
            <a:xfrm>
              <a:off x="2805139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193"/>
            <p:cNvSpPr>
              <a:spLocks noChangeArrowheads="1"/>
            </p:cNvSpPr>
            <p:nvPr/>
          </p:nvSpPr>
          <p:spPr bwMode="auto">
            <a:xfrm>
              <a:off x="3211855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Oval 194"/>
            <p:cNvSpPr>
              <a:spLocks noChangeArrowheads="1"/>
            </p:cNvSpPr>
            <p:nvPr/>
          </p:nvSpPr>
          <p:spPr bwMode="auto">
            <a:xfrm>
              <a:off x="3470009" y="5679327"/>
              <a:ext cx="31660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195"/>
            <p:cNvSpPr>
              <a:spLocks noChangeArrowheads="1"/>
            </p:cNvSpPr>
            <p:nvPr/>
          </p:nvSpPr>
          <p:spPr bwMode="auto">
            <a:xfrm>
              <a:off x="3750082" y="6120138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Oval 196"/>
            <p:cNvSpPr>
              <a:spLocks noChangeArrowheads="1"/>
            </p:cNvSpPr>
            <p:nvPr/>
          </p:nvSpPr>
          <p:spPr bwMode="auto">
            <a:xfrm>
              <a:off x="4011890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197"/>
            <p:cNvSpPr>
              <a:spLocks noChangeArrowheads="1"/>
            </p:cNvSpPr>
            <p:nvPr/>
          </p:nvSpPr>
          <p:spPr bwMode="auto">
            <a:xfrm>
              <a:off x="4279786" y="5896079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Oval 198"/>
            <p:cNvSpPr>
              <a:spLocks noChangeArrowheads="1"/>
            </p:cNvSpPr>
            <p:nvPr/>
          </p:nvSpPr>
          <p:spPr bwMode="auto">
            <a:xfrm>
              <a:off x="4676759" y="5478405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199"/>
            <p:cNvSpPr>
              <a:spLocks noChangeArrowheads="1"/>
            </p:cNvSpPr>
            <p:nvPr/>
          </p:nvSpPr>
          <p:spPr bwMode="auto">
            <a:xfrm>
              <a:off x="4811925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Oval 200"/>
            <p:cNvSpPr>
              <a:spLocks noChangeArrowheads="1"/>
            </p:cNvSpPr>
            <p:nvPr/>
          </p:nvSpPr>
          <p:spPr bwMode="auto">
            <a:xfrm>
              <a:off x="5073733" y="6120138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Oval 201"/>
            <p:cNvSpPr>
              <a:spLocks noChangeArrowheads="1"/>
            </p:cNvSpPr>
            <p:nvPr/>
          </p:nvSpPr>
          <p:spPr bwMode="auto">
            <a:xfrm>
              <a:off x="5344064" y="6200507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Oval 202"/>
            <p:cNvSpPr>
              <a:spLocks noChangeArrowheads="1"/>
            </p:cNvSpPr>
            <p:nvPr/>
          </p:nvSpPr>
          <p:spPr bwMode="auto">
            <a:xfrm>
              <a:off x="5744691" y="6299141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Oval 203"/>
            <p:cNvSpPr>
              <a:spLocks noChangeArrowheads="1"/>
            </p:cNvSpPr>
            <p:nvPr/>
          </p:nvSpPr>
          <p:spPr bwMode="auto">
            <a:xfrm>
              <a:off x="5879857" y="6111614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Oval 204"/>
            <p:cNvSpPr>
              <a:spLocks noChangeArrowheads="1"/>
            </p:cNvSpPr>
            <p:nvPr/>
          </p:nvSpPr>
          <p:spPr bwMode="auto">
            <a:xfrm>
              <a:off x="6144100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Oval 205"/>
            <p:cNvSpPr>
              <a:spLocks noChangeArrowheads="1"/>
            </p:cNvSpPr>
            <p:nvPr/>
          </p:nvSpPr>
          <p:spPr bwMode="auto">
            <a:xfrm>
              <a:off x="6418084" y="619198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06"/>
            <p:cNvSpPr>
              <a:spLocks noChangeArrowheads="1"/>
            </p:cNvSpPr>
            <p:nvPr/>
          </p:nvSpPr>
          <p:spPr bwMode="auto">
            <a:xfrm>
              <a:off x="6818711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Oval 207"/>
            <p:cNvSpPr>
              <a:spLocks noChangeArrowheads="1"/>
            </p:cNvSpPr>
            <p:nvPr/>
          </p:nvSpPr>
          <p:spPr bwMode="auto">
            <a:xfrm>
              <a:off x="6950223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208"/>
            <p:cNvSpPr>
              <a:spLocks/>
            </p:cNvSpPr>
            <p:nvPr/>
          </p:nvSpPr>
          <p:spPr bwMode="auto">
            <a:xfrm>
              <a:off x="4691372" y="5472317"/>
              <a:ext cx="0" cy="608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Rectangle 209"/>
            <p:cNvSpPr>
              <a:spLocks noChangeArrowheads="1"/>
            </p:cNvSpPr>
            <p:nvPr/>
          </p:nvSpPr>
          <p:spPr bwMode="auto">
            <a:xfrm>
              <a:off x="4584213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210"/>
            <p:cNvSpPr>
              <a:spLocks noChangeArrowheads="1"/>
            </p:cNvSpPr>
            <p:nvPr/>
          </p:nvSpPr>
          <p:spPr bwMode="auto">
            <a:xfrm>
              <a:off x="4584213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11"/>
            <p:cNvSpPr>
              <a:spLocks noEditPoints="1"/>
            </p:cNvSpPr>
            <p:nvPr/>
          </p:nvSpPr>
          <p:spPr bwMode="auto">
            <a:xfrm>
              <a:off x="828797" y="5510066"/>
              <a:ext cx="4000176" cy="1223798"/>
            </a:xfrm>
            <a:custGeom>
              <a:avLst/>
              <a:gdLst>
                <a:gd name="T0" fmla="*/ 42 w 1390"/>
                <a:gd name="T1" fmla="*/ 44 h 425"/>
                <a:gd name="T2" fmla="*/ 0 w 1390"/>
                <a:gd name="T3" fmla="*/ 202 h 425"/>
                <a:gd name="T4" fmla="*/ 2 w 1390"/>
                <a:gd name="T5" fmla="*/ 203 h 425"/>
                <a:gd name="T6" fmla="*/ 44 w 1390"/>
                <a:gd name="T7" fmla="*/ 45 h 425"/>
                <a:gd name="T8" fmla="*/ 42 w 1390"/>
                <a:gd name="T9" fmla="*/ 44 h 425"/>
                <a:gd name="T10" fmla="*/ 1345 w 1390"/>
                <a:gd name="T11" fmla="*/ 0 h 425"/>
                <a:gd name="T12" fmla="*/ 1342 w 1390"/>
                <a:gd name="T13" fmla="*/ 1 h 425"/>
                <a:gd name="T14" fmla="*/ 1341 w 1390"/>
                <a:gd name="T15" fmla="*/ 0 h 425"/>
                <a:gd name="T16" fmla="*/ 1305 w 1390"/>
                <a:gd name="T17" fmla="*/ 425 h 425"/>
                <a:gd name="T18" fmla="*/ 1307 w 1390"/>
                <a:gd name="T19" fmla="*/ 425 h 425"/>
                <a:gd name="T20" fmla="*/ 1343 w 1390"/>
                <a:gd name="T21" fmla="*/ 2 h 425"/>
                <a:gd name="T22" fmla="*/ 1388 w 1390"/>
                <a:gd name="T23" fmla="*/ 240 h 425"/>
                <a:gd name="T24" fmla="*/ 1390 w 1390"/>
                <a:gd name="T25" fmla="*/ 240 h 425"/>
                <a:gd name="T26" fmla="*/ 1345 w 1390"/>
                <a:gd name="T2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0" h="425">
                  <a:moveTo>
                    <a:pt x="42" y="44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1" y="202"/>
                    <a:pt x="2" y="203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5"/>
                    <a:pt x="42" y="44"/>
                    <a:pt x="42" y="44"/>
                  </a:cubicBezTo>
                  <a:moveTo>
                    <a:pt x="1345" y="0"/>
                  </a:moveTo>
                  <a:cubicBezTo>
                    <a:pt x="1344" y="0"/>
                    <a:pt x="1343" y="1"/>
                    <a:pt x="1342" y="1"/>
                  </a:cubicBezTo>
                  <a:cubicBezTo>
                    <a:pt x="1342" y="1"/>
                    <a:pt x="1341" y="0"/>
                    <a:pt x="1341" y="0"/>
                  </a:cubicBezTo>
                  <a:cubicBezTo>
                    <a:pt x="1305" y="425"/>
                    <a:pt x="1305" y="425"/>
                    <a:pt x="1305" y="425"/>
                  </a:cubicBezTo>
                  <a:cubicBezTo>
                    <a:pt x="1307" y="425"/>
                    <a:pt x="1307" y="425"/>
                    <a:pt x="1307" y="425"/>
                  </a:cubicBezTo>
                  <a:cubicBezTo>
                    <a:pt x="1343" y="2"/>
                    <a:pt x="1343" y="2"/>
                    <a:pt x="1343" y="2"/>
                  </a:cubicBezTo>
                  <a:cubicBezTo>
                    <a:pt x="1388" y="240"/>
                    <a:pt x="1388" y="240"/>
                    <a:pt x="1388" y="240"/>
                  </a:cubicBezTo>
                  <a:cubicBezTo>
                    <a:pt x="1389" y="240"/>
                    <a:pt x="1389" y="240"/>
                    <a:pt x="1390" y="240"/>
                  </a:cubicBezTo>
                  <a:cubicBezTo>
                    <a:pt x="1345" y="0"/>
                    <a:pt x="1345" y="0"/>
                    <a:pt x="134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Rectangle 212"/>
            <p:cNvSpPr>
              <a:spLocks noChangeArrowheads="1"/>
            </p:cNvSpPr>
            <p:nvPr/>
          </p:nvSpPr>
          <p:spPr bwMode="auto">
            <a:xfrm>
              <a:off x="107233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213"/>
            <p:cNvSpPr>
              <a:spLocks noChangeArrowheads="1"/>
            </p:cNvSpPr>
            <p:nvPr/>
          </p:nvSpPr>
          <p:spPr bwMode="auto">
            <a:xfrm>
              <a:off x="107233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214"/>
            <p:cNvSpPr>
              <a:spLocks/>
            </p:cNvSpPr>
            <p:nvPr/>
          </p:nvSpPr>
          <p:spPr bwMode="auto">
            <a:xfrm>
              <a:off x="955438" y="5636707"/>
              <a:ext cx="122989" cy="1097156"/>
            </a:xfrm>
            <a:custGeom>
              <a:avLst/>
              <a:gdLst>
                <a:gd name="T0" fmla="*/ 2 w 43"/>
                <a:gd name="T1" fmla="*/ 0 h 381"/>
                <a:gd name="T2" fmla="*/ 0 w 43"/>
                <a:gd name="T3" fmla="*/ 1 h 381"/>
                <a:gd name="T4" fmla="*/ 0 w 43"/>
                <a:gd name="T5" fmla="*/ 1 h 381"/>
                <a:gd name="T6" fmla="*/ 41 w 43"/>
                <a:gd name="T7" fmla="*/ 381 h 381"/>
                <a:gd name="T8" fmla="*/ 43 w 43"/>
                <a:gd name="T9" fmla="*/ 381 h 381"/>
                <a:gd name="T10" fmla="*/ 2 w 43"/>
                <a:gd name="T11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8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43" y="381"/>
                    <a:pt x="43" y="381"/>
                    <a:pt x="43" y="38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15"/>
            <p:cNvSpPr>
              <a:spLocks noEditPoints="1"/>
            </p:cNvSpPr>
            <p:nvPr/>
          </p:nvSpPr>
          <p:spPr bwMode="auto">
            <a:xfrm>
              <a:off x="3404253" y="6733864"/>
              <a:ext cx="196051" cy="2435"/>
            </a:xfrm>
            <a:custGeom>
              <a:avLst/>
              <a:gdLst>
                <a:gd name="T0" fmla="*/ 5 w 161"/>
                <a:gd name="T1" fmla="*/ 0 h 2"/>
                <a:gd name="T2" fmla="*/ 0 w 161"/>
                <a:gd name="T3" fmla="*/ 0 h 2"/>
                <a:gd name="T4" fmla="*/ 0 w 161"/>
                <a:gd name="T5" fmla="*/ 2 h 2"/>
                <a:gd name="T6" fmla="*/ 5 w 161"/>
                <a:gd name="T7" fmla="*/ 2 h 2"/>
                <a:gd name="T8" fmla="*/ 5 w 161"/>
                <a:gd name="T9" fmla="*/ 0 h 2"/>
                <a:gd name="T10" fmla="*/ 161 w 161"/>
                <a:gd name="T11" fmla="*/ 0 h 2"/>
                <a:gd name="T12" fmla="*/ 156 w 161"/>
                <a:gd name="T13" fmla="*/ 0 h 2"/>
                <a:gd name="T14" fmla="*/ 156 w 161"/>
                <a:gd name="T15" fmla="*/ 2 h 2"/>
                <a:gd name="T16" fmla="*/ 161 w 161"/>
                <a:gd name="T17" fmla="*/ 2 h 2"/>
                <a:gd name="T18" fmla="*/ 161 w 16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1" y="0"/>
                  </a:moveTo>
                  <a:lnTo>
                    <a:pt x="156" y="0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216"/>
            <p:cNvSpPr>
              <a:spLocks noEditPoints="1"/>
            </p:cNvSpPr>
            <p:nvPr/>
          </p:nvSpPr>
          <p:spPr bwMode="auto">
            <a:xfrm>
              <a:off x="3404253" y="6733864"/>
              <a:ext cx="196051" cy="2435"/>
            </a:xfrm>
            <a:custGeom>
              <a:avLst/>
              <a:gdLst>
                <a:gd name="T0" fmla="*/ 5 w 161"/>
                <a:gd name="T1" fmla="*/ 0 h 2"/>
                <a:gd name="T2" fmla="*/ 0 w 161"/>
                <a:gd name="T3" fmla="*/ 0 h 2"/>
                <a:gd name="T4" fmla="*/ 0 w 161"/>
                <a:gd name="T5" fmla="*/ 2 h 2"/>
                <a:gd name="T6" fmla="*/ 5 w 161"/>
                <a:gd name="T7" fmla="*/ 2 h 2"/>
                <a:gd name="T8" fmla="*/ 5 w 161"/>
                <a:gd name="T9" fmla="*/ 0 h 2"/>
                <a:gd name="T10" fmla="*/ 161 w 161"/>
                <a:gd name="T11" fmla="*/ 0 h 2"/>
                <a:gd name="T12" fmla="*/ 156 w 161"/>
                <a:gd name="T13" fmla="*/ 0 h 2"/>
                <a:gd name="T14" fmla="*/ 156 w 161"/>
                <a:gd name="T15" fmla="*/ 2 h 2"/>
                <a:gd name="T16" fmla="*/ 161 w 161"/>
                <a:gd name="T17" fmla="*/ 2 h 2"/>
                <a:gd name="T18" fmla="*/ 161 w 16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1" y="0"/>
                  </a:moveTo>
                  <a:lnTo>
                    <a:pt x="156" y="0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17"/>
            <p:cNvSpPr>
              <a:spLocks noEditPoints="1"/>
            </p:cNvSpPr>
            <p:nvPr/>
          </p:nvSpPr>
          <p:spPr bwMode="auto">
            <a:xfrm>
              <a:off x="3404253" y="5714641"/>
              <a:ext cx="892581" cy="1019223"/>
            </a:xfrm>
            <a:custGeom>
              <a:avLst/>
              <a:gdLst>
                <a:gd name="T0" fmla="*/ 310 w 310"/>
                <a:gd name="T1" fmla="*/ 61 h 354"/>
                <a:gd name="T2" fmla="*/ 310 w 310"/>
                <a:gd name="T3" fmla="*/ 63 h 354"/>
                <a:gd name="T4" fmla="*/ 310 w 310"/>
                <a:gd name="T5" fmla="*/ 63 h 354"/>
                <a:gd name="T6" fmla="*/ 310 w 310"/>
                <a:gd name="T7" fmla="*/ 63 h 354"/>
                <a:gd name="T8" fmla="*/ 310 w 310"/>
                <a:gd name="T9" fmla="*/ 61 h 354"/>
                <a:gd name="T10" fmla="*/ 30 w 310"/>
                <a:gd name="T11" fmla="*/ 0 h 354"/>
                <a:gd name="T12" fmla="*/ 28 w 310"/>
                <a:gd name="T13" fmla="*/ 0 h 354"/>
                <a:gd name="T14" fmla="*/ 27 w 310"/>
                <a:gd name="T15" fmla="*/ 0 h 354"/>
                <a:gd name="T16" fmla="*/ 0 w 310"/>
                <a:gd name="T17" fmla="*/ 354 h 354"/>
                <a:gd name="T18" fmla="*/ 2 w 310"/>
                <a:gd name="T19" fmla="*/ 354 h 354"/>
                <a:gd name="T20" fmla="*/ 29 w 310"/>
                <a:gd name="T21" fmla="*/ 5 h 354"/>
                <a:gd name="T22" fmla="*/ 66 w 310"/>
                <a:gd name="T23" fmla="*/ 354 h 354"/>
                <a:gd name="T24" fmla="*/ 68 w 310"/>
                <a:gd name="T25" fmla="*/ 354 h 354"/>
                <a:gd name="T26" fmla="*/ 30 w 310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0" h="354">
                  <a:moveTo>
                    <a:pt x="310" y="61"/>
                  </a:moveTo>
                  <a:cubicBezTo>
                    <a:pt x="310" y="63"/>
                    <a:pt x="310" y="63"/>
                    <a:pt x="310" y="63"/>
                  </a:cubicBezTo>
                  <a:cubicBezTo>
                    <a:pt x="310" y="63"/>
                    <a:pt x="310" y="63"/>
                    <a:pt x="310" y="63"/>
                  </a:cubicBezTo>
                  <a:cubicBezTo>
                    <a:pt x="310" y="63"/>
                    <a:pt x="310" y="63"/>
                    <a:pt x="310" y="63"/>
                  </a:cubicBezTo>
                  <a:cubicBezTo>
                    <a:pt x="310" y="61"/>
                    <a:pt x="310" y="61"/>
                    <a:pt x="310" y="61"/>
                  </a:cubicBezTo>
                  <a:moveTo>
                    <a:pt x="30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2" y="354"/>
                    <a:pt x="2" y="354"/>
                    <a:pt x="2" y="35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66" y="354"/>
                    <a:pt x="66" y="354"/>
                    <a:pt x="66" y="354"/>
                  </a:cubicBezTo>
                  <a:cubicBezTo>
                    <a:pt x="68" y="354"/>
                    <a:pt x="68" y="354"/>
                    <a:pt x="68" y="354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218"/>
            <p:cNvSpPr>
              <a:spLocks noEditPoints="1"/>
            </p:cNvSpPr>
            <p:nvPr/>
          </p:nvSpPr>
          <p:spPr bwMode="auto">
            <a:xfrm>
              <a:off x="4170192" y="6733864"/>
              <a:ext cx="224059" cy="2435"/>
            </a:xfrm>
            <a:custGeom>
              <a:avLst/>
              <a:gdLst>
                <a:gd name="T0" fmla="*/ 5 w 184"/>
                <a:gd name="T1" fmla="*/ 0 h 2"/>
                <a:gd name="T2" fmla="*/ 0 w 184"/>
                <a:gd name="T3" fmla="*/ 0 h 2"/>
                <a:gd name="T4" fmla="*/ 0 w 184"/>
                <a:gd name="T5" fmla="*/ 2 h 2"/>
                <a:gd name="T6" fmla="*/ 5 w 184"/>
                <a:gd name="T7" fmla="*/ 2 h 2"/>
                <a:gd name="T8" fmla="*/ 5 w 184"/>
                <a:gd name="T9" fmla="*/ 0 h 2"/>
                <a:gd name="T10" fmla="*/ 184 w 184"/>
                <a:gd name="T11" fmla="*/ 0 h 2"/>
                <a:gd name="T12" fmla="*/ 180 w 184"/>
                <a:gd name="T13" fmla="*/ 0 h 2"/>
                <a:gd name="T14" fmla="*/ 180 w 184"/>
                <a:gd name="T15" fmla="*/ 2 h 2"/>
                <a:gd name="T16" fmla="*/ 184 w 184"/>
                <a:gd name="T17" fmla="*/ 2 h 2"/>
                <a:gd name="T18" fmla="*/ 184 w 18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84" y="0"/>
                  </a:moveTo>
                  <a:lnTo>
                    <a:pt x="180" y="0"/>
                  </a:lnTo>
                  <a:lnTo>
                    <a:pt x="180" y="2"/>
                  </a:lnTo>
                  <a:lnTo>
                    <a:pt x="184" y="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19"/>
            <p:cNvSpPr>
              <a:spLocks noEditPoints="1"/>
            </p:cNvSpPr>
            <p:nvPr/>
          </p:nvSpPr>
          <p:spPr bwMode="auto">
            <a:xfrm>
              <a:off x="4170192" y="6733864"/>
              <a:ext cx="224059" cy="2435"/>
            </a:xfrm>
            <a:custGeom>
              <a:avLst/>
              <a:gdLst>
                <a:gd name="T0" fmla="*/ 5 w 184"/>
                <a:gd name="T1" fmla="*/ 0 h 2"/>
                <a:gd name="T2" fmla="*/ 0 w 184"/>
                <a:gd name="T3" fmla="*/ 0 h 2"/>
                <a:gd name="T4" fmla="*/ 0 w 184"/>
                <a:gd name="T5" fmla="*/ 2 h 2"/>
                <a:gd name="T6" fmla="*/ 5 w 184"/>
                <a:gd name="T7" fmla="*/ 2 h 2"/>
                <a:gd name="T8" fmla="*/ 5 w 184"/>
                <a:gd name="T9" fmla="*/ 0 h 2"/>
                <a:gd name="T10" fmla="*/ 184 w 184"/>
                <a:gd name="T11" fmla="*/ 0 h 2"/>
                <a:gd name="T12" fmla="*/ 180 w 184"/>
                <a:gd name="T13" fmla="*/ 0 h 2"/>
                <a:gd name="T14" fmla="*/ 180 w 184"/>
                <a:gd name="T15" fmla="*/ 2 h 2"/>
                <a:gd name="T16" fmla="*/ 184 w 184"/>
                <a:gd name="T17" fmla="*/ 2 h 2"/>
                <a:gd name="T18" fmla="*/ 184 w 18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84" y="0"/>
                  </a:moveTo>
                  <a:lnTo>
                    <a:pt x="180" y="0"/>
                  </a:lnTo>
                  <a:lnTo>
                    <a:pt x="180" y="2"/>
                  </a:lnTo>
                  <a:lnTo>
                    <a:pt x="184" y="2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220"/>
            <p:cNvSpPr>
              <a:spLocks noEditPoints="1"/>
            </p:cNvSpPr>
            <p:nvPr/>
          </p:nvSpPr>
          <p:spPr bwMode="auto">
            <a:xfrm>
              <a:off x="293004" y="5927740"/>
              <a:ext cx="4797776" cy="806124"/>
            </a:xfrm>
            <a:custGeom>
              <a:avLst/>
              <a:gdLst>
                <a:gd name="T0" fmla="*/ 602 w 1667"/>
                <a:gd name="T1" fmla="*/ 66 h 280"/>
                <a:gd name="T2" fmla="*/ 602 w 1667"/>
                <a:gd name="T3" fmla="*/ 67 h 280"/>
                <a:gd name="T4" fmla="*/ 602 w 1667"/>
                <a:gd name="T5" fmla="*/ 67 h 280"/>
                <a:gd name="T6" fmla="*/ 602 w 1667"/>
                <a:gd name="T7" fmla="*/ 66 h 280"/>
                <a:gd name="T8" fmla="*/ 1207 w 1667"/>
                <a:gd name="T9" fmla="*/ 66 h 280"/>
                <a:gd name="T10" fmla="*/ 1207 w 1667"/>
                <a:gd name="T11" fmla="*/ 67 h 280"/>
                <a:gd name="T12" fmla="*/ 1207 w 1667"/>
                <a:gd name="T13" fmla="*/ 67 h 280"/>
                <a:gd name="T14" fmla="*/ 1207 w 1667"/>
                <a:gd name="T15" fmla="*/ 66 h 280"/>
                <a:gd name="T16" fmla="*/ 1667 w 1667"/>
                <a:gd name="T17" fmla="*/ 66 h 280"/>
                <a:gd name="T18" fmla="*/ 1667 w 1667"/>
                <a:gd name="T19" fmla="*/ 67 h 280"/>
                <a:gd name="T20" fmla="*/ 1667 w 1667"/>
                <a:gd name="T21" fmla="*/ 67 h 280"/>
                <a:gd name="T22" fmla="*/ 1667 w 1667"/>
                <a:gd name="T23" fmla="*/ 66 h 280"/>
                <a:gd name="T24" fmla="*/ 0 w 1667"/>
                <a:gd name="T25" fmla="*/ 56 h 280"/>
                <a:gd name="T26" fmla="*/ 0 w 1667"/>
                <a:gd name="T27" fmla="*/ 57 h 280"/>
                <a:gd name="T28" fmla="*/ 0 w 1667"/>
                <a:gd name="T29" fmla="*/ 57 h 280"/>
                <a:gd name="T30" fmla="*/ 0 w 1667"/>
                <a:gd name="T31" fmla="*/ 57 h 280"/>
                <a:gd name="T32" fmla="*/ 0 w 1667"/>
                <a:gd name="T33" fmla="*/ 56 h 280"/>
                <a:gd name="T34" fmla="*/ 1389 w 1667"/>
                <a:gd name="T35" fmla="*/ 0 h 280"/>
                <a:gd name="T36" fmla="*/ 1347 w 1667"/>
                <a:gd name="T37" fmla="*/ 280 h 280"/>
                <a:gd name="T38" fmla="*/ 1349 w 1667"/>
                <a:gd name="T39" fmla="*/ 280 h 280"/>
                <a:gd name="T40" fmla="*/ 1391 w 1667"/>
                <a:gd name="T41" fmla="*/ 2 h 280"/>
                <a:gd name="T42" fmla="*/ 1423 w 1667"/>
                <a:gd name="T43" fmla="*/ 280 h 280"/>
                <a:gd name="T44" fmla="*/ 1425 w 1667"/>
                <a:gd name="T45" fmla="*/ 280 h 280"/>
                <a:gd name="T46" fmla="*/ 1393 w 1667"/>
                <a:gd name="T47" fmla="*/ 0 h 280"/>
                <a:gd name="T48" fmla="*/ 1391 w 1667"/>
                <a:gd name="T49" fmla="*/ 0 h 280"/>
                <a:gd name="T50" fmla="*/ 1389 w 1667"/>
                <a:gd name="T5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7" h="280">
                  <a:moveTo>
                    <a:pt x="602" y="66"/>
                  </a:moveTo>
                  <a:cubicBezTo>
                    <a:pt x="602" y="67"/>
                    <a:pt x="602" y="67"/>
                    <a:pt x="602" y="67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602" y="66"/>
                    <a:pt x="602" y="66"/>
                    <a:pt x="602" y="66"/>
                  </a:cubicBezTo>
                  <a:moveTo>
                    <a:pt x="1207" y="66"/>
                  </a:moveTo>
                  <a:cubicBezTo>
                    <a:pt x="1207" y="67"/>
                    <a:pt x="1207" y="67"/>
                    <a:pt x="1207" y="67"/>
                  </a:cubicBezTo>
                  <a:cubicBezTo>
                    <a:pt x="1207" y="67"/>
                    <a:pt x="1207" y="67"/>
                    <a:pt x="1207" y="67"/>
                  </a:cubicBezTo>
                  <a:cubicBezTo>
                    <a:pt x="1207" y="66"/>
                    <a:pt x="1207" y="66"/>
                    <a:pt x="1207" y="66"/>
                  </a:cubicBezTo>
                  <a:moveTo>
                    <a:pt x="1667" y="66"/>
                  </a:moveTo>
                  <a:cubicBezTo>
                    <a:pt x="1667" y="67"/>
                    <a:pt x="1667" y="67"/>
                    <a:pt x="1667" y="67"/>
                  </a:cubicBezTo>
                  <a:cubicBezTo>
                    <a:pt x="1667" y="67"/>
                    <a:pt x="1667" y="67"/>
                    <a:pt x="1667" y="67"/>
                  </a:cubicBezTo>
                  <a:cubicBezTo>
                    <a:pt x="1667" y="66"/>
                    <a:pt x="1667" y="66"/>
                    <a:pt x="1667" y="66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1389" y="0"/>
                  </a:moveTo>
                  <a:cubicBezTo>
                    <a:pt x="1347" y="280"/>
                    <a:pt x="1347" y="280"/>
                    <a:pt x="1347" y="280"/>
                  </a:cubicBezTo>
                  <a:cubicBezTo>
                    <a:pt x="1349" y="280"/>
                    <a:pt x="1349" y="280"/>
                    <a:pt x="1349" y="280"/>
                  </a:cubicBezTo>
                  <a:cubicBezTo>
                    <a:pt x="1391" y="2"/>
                    <a:pt x="1391" y="2"/>
                    <a:pt x="1391" y="2"/>
                  </a:cubicBezTo>
                  <a:cubicBezTo>
                    <a:pt x="1423" y="280"/>
                    <a:pt x="1423" y="280"/>
                    <a:pt x="1423" y="280"/>
                  </a:cubicBezTo>
                  <a:cubicBezTo>
                    <a:pt x="1425" y="280"/>
                    <a:pt x="1425" y="280"/>
                    <a:pt x="1425" y="280"/>
                  </a:cubicBezTo>
                  <a:cubicBezTo>
                    <a:pt x="1393" y="0"/>
                    <a:pt x="1393" y="0"/>
                    <a:pt x="1393" y="0"/>
                  </a:cubicBezTo>
                  <a:cubicBezTo>
                    <a:pt x="1392" y="0"/>
                    <a:pt x="1392" y="0"/>
                    <a:pt x="1391" y="0"/>
                  </a:cubicBezTo>
                  <a:cubicBezTo>
                    <a:pt x="1390" y="0"/>
                    <a:pt x="1390" y="0"/>
                    <a:pt x="138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21"/>
            <p:cNvSpPr>
              <a:spLocks noEditPoints="1"/>
            </p:cNvSpPr>
            <p:nvPr/>
          </p:nvSpPr>
          <p:spPr bwMode="auto">
            <a:xfrm>
              <a:off x="183410" y="6693679"/>
              <a:ext cx="204575" cy="42620"/>
            </a:xfrm>
            <a:custGeom>
              <a:avLst/>
              <a:gdLst>
                <a:gd name="T0" fmla="*/ 166 w 168"/>
                <a:gd name="T1" fmla="*/ 33 h 35"/>
                <a:gd name="T2" fmla="*/ 161 w 168"/>
                <a:gd name="T3" fmla="*/ 33 h 35"/>
                <a:gd name="T4" fmla="*/ 161 w 168"/>
                <a:gd name="T5" fmla="*/ 35 h 35"/>
                <a:gd name="T6" fmla="*/ 168 w 168"/>
                <a:gd name="T7" fmla="*/ 35 h 35"/>
                <a:gd name="T8" fmla="*/ 166 w 168"/>
                <a:gd name="T9" fmla="*/ 33 h 35"/>
                <a:gd name="T10" fmla="*/ 5 w 168"/>
                <a:gd name="T11" fmla="*/ 0 h 35"/>
                <a:gd name="T12" fmla="*/ 0 w 168"/>
                <a:gd name="T13" fmla="*/ 35 h 35"/>
                <a:gd name="T14" fmla="*/ 5 w 168"/>
                <a:gd name="T15" fmla="*/ 35 h 35"/>
                <a:gd name="T16" fmla="*/ 5 w 168"/>
                <a:gd name="T17" fmla="*/ 28 h 35"/>
                <a:gd name="T18" fmla="*/ 5 w 16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35">
                  <a:moveTo>
                    <a:pt x="166" y="33"/>
                  </a:moveTo>
                  <a:lnTo>
                    <a:pt x="161" y="33"/>
                  </a:lnTo>
                  <a:lnTo>
                    <a:pt x="161" y="35"/>
                  </a:lnTo>
                  <a:lnTo>
                    <a:pt x="168" y="35"/>
                  </a:lnTo>
                  <a:lnTo>
                    <a:pt x="166" y="33"/>
                  </a:lnTo>
                  <a:close/>
                  <a:moveTo>
                    <a:pt x="5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5" y="2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222"/>
            <p:cNvSpPr>
              <a:spLocks noEditPoints="1"/>
            </p:cNvSpPr>
            <p:nvPr/>
          </p:nvSpPr>
          <p:spPr bwMode="auto">
            <a:xfrm>
              <a:off x="183410" y="6693679"/>
              <a:ext cx="204575" cy="42620"/>
            </a:xfrm>
            <a:custGeom>
              <a:avLst/>
              <a:gdLst>
                <a:gd name="T0" fmla="*/ 166 w 168"/>
                <a:gd name="T1" fmla="*/ 33 h 35"/>
                <a:gd name="T2" fmla="*/ 161 w 168"/>
                <a:gd name="T3" fmla="*/ 33 h 35"/>
                <a:gd name="T4" fmla="*/ 161 w 168"/>
                <a:gd name="T5" fmla="*/ 35 h 35"/>
                <a:gd name="T6" fmla="*/ 168 w 168"/>
                <a:gd name="T7" fmla="*/ 35 h 35"/>
                <a:gd name="T8" fmla="*/ 166 w 168"/>
                <a:gd name="T9" fmla="*/ 33 h 35"/>
                <a:gd name="T10" fmla="*/ 5 w 168"/>
                <a:gd name="T11" fmla="*/ 0 h 35"/>
                <a:gd name="T12" fmla="*/ 0 w 168"/>
                <a:gd name="T13" fmla="*/ 35 h 35"/>
                <a:gd name="T14" fmla="*/ 5 w 168"/>
                <a:gd name="T15" fmla="*/ 35 h 35"/>
                <a:gd name="T16" fmla="*/ 5 w 168"/>
                <a:gd name="T17" fmla="*/ 28 h 35"/>
                <a:gd name="T18" fmla="*/ 5 w 16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35">
                  <a:moveTo>
                    <a:pt x="166" y="33"/>
                  </a:moveTo>
                  <a:lnTo>
                    <a:pt x="161" y="33"/>
                  </a:lnTo>
                  <a:lnTo>
                    <a:pt x="161" y="35"/>
                  </a:lnTo>
                  <a:lnTo>
                    <a:pt x="168" y="35"/>
                  </a:lnTo>
                  <a:lnTo>
                    <a:pt x="166" y="33"/>
                  </a:lnTo>
                  <a:moveTo>
                    <a:pt x="5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5" y="2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23"/>
            <p:cNvSpPr>
              <a:spLocks/>
            </p:cNvSpPr>
            <p:nvPr/>
          </p:nvSpPr>
          <p:spPr bwMode="auto">
            <a:xfrm>
              <a:off x="189499" y="6123791"/>
              <a:ext cx="196051" cy="610072"/>
            </a:xfrm>
            <a:custGeom>
              <a:avLst/>
              <a:gdLst>
                <a:gd name="T0" fmla="*/ 34 w 68"/>
                <a:gd name="T1" fmla="*/ 0 h 212"/>
                <a:gd name="T2" fmla="*/ 0 w 68"/>
                <a:gd name="T3" fmla="*/ 198 h 212"/>
                <a:gd name="T4" fmla="*/ 0 w 68"/>
                <a:gd name="T5" fmla="*/ 210 h 212"/>
                <a:gd name="T6" fmla="*/ 36 w 68"/>
                <a:gd name="T7" fmla="*/ 1 h 212"/>
                <a:gd name="T8" fmla="*/ 66 w 68"/>
                <a:gd name="T9" fmla="*/ 212 h 212"/>
                <a:gd name="T10" fmla="*/ 68 w 68"/>
                <a:gd name="T11" fmla="*/ 212 h 212"/>
                <a:gd name="T12" fmla="*/ 38 w 68"/>
                <a:gd name="T13" fmla="*/ 0 h 212"/>
                <a:gd name="T14" fmla="*/ 36 w 68"/>
                <a:gd name="T15" fmla="*/ 1 h 212"/>
                <a:gd name="T16" fmla="*/ 34 w 68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12">
                  <a:moveTo>
                    <a:pt x="34" y="0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66" y="212"/>
                    <a:pt x="66" y="212"/>
                    <a:pt x="66" y="212"/>
                  </a:cubicBezTo>
                  <a:cubicBezTo>
                    <a:pt x="68" y="212"/>
                    <a:pt x="68" y="212"/>
                    <a:pt x="68" y="2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1"/>
                    <a:pt x="34" y="1"/>
                    <a:pt x="34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Rectangle 224"/>
            <p:cNvSpPr>
              <a:spLocks noChangeArrowheads="1"/>
            </p:cNvSpPr>
            <p:nvPr/>
          </p:nvSpPr>
          <p:spPr bwMode="auto">
            <a:xfrm>
              <a:off x="75573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Rectangle 225"/>
            <p:cNvSpPr>
              <a:spLocks noChangeArrowheads="1"/>
            </p:cNvSpPr>
            <p:nvPr/>
          </p:nvSpPr>
          <p:spPr bwMode="auto">
            <a:xfrm>
              <a:off x="75573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226"/>
            <p:cNvSpPr>
              <a:spLocks noEditPoints="1"/>
            </p:cNvSpPr>
            <p:nvPr/>
          </p:nvSpPr>
          <p:spPr bwMode="auto">
            <a:xfrm>
              <a:off x="755734" y="6123791"/>
              <a:ext cx="5132647" cy="610072"/>
            </a:xfrm>
            <a:custGeom>
              <a:avLst/>
              <a:gdLst>
                <a:gd name="T0" fmla="*/ 1782 w 1783"/>
                <a:gd name="T1" fmla="*/ 6 h 212"/>
                <a:gd name="T2" fmla="*/ 1742 w 1783"/>
                <a:gd name="T3" fmla="*/ 62 h 212"/>
                <a:gd name="T4" fmla="*/ 1743 w 1783"/>
                <a:gd name="T5" fmla="*/ 63 h 212"/>
                <a:gd name="T6" fmla="*/ 1783 w 1783"/>
                <a:gd name="T7" fmla="*/ 8 h 212"/>
                <a:gd name="T8" fmla="*/ 1782 w 1783"/>
                <a:gd name="T9" fmla="*/ 6 h 212"/>
                <a:gd name="T10" fmla="*/ 23 w 1783"/>
                <a:gd name="T11" fmla="*/ 0 h 212"/>
                <a:gd name="T12" fmla="*/ 0 w 1783"/>
                <a:gd name="T13" fmla="*/ 212 h 212"/>
                <a:gd name="T14" fmla="*/ 2 w 1783"/>
                <a:gd name="T15" fmla="*/ 212 h 212"/>
                <a:gd name="T16" fmla="*/ 25 w 1783"/>
                <a:gd name="T17" fmla="*/ 1 h 212"/>
                <a:gd name="T18" fmla="*/ 24 w 1783"/>
                <a:gd name="T19" fmla="*/ 1 h 212"/>
                <a:gd name="T20" fmla="*/ 23 w 1783"/>
                <a:gd name="T2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3" h="212">
                  <a:moveTo>
                    <a:pt x="1782" y="6"/>
                  </a:moveTo>
                  <a:cubicBezTo>
                    <a:pt x="1742" y="62"/>
                    <a:pt x="1742" y="62"/>
                    <a:pt x="1742" y="62"/>
                  </a:cubicBezTo>
                  <a:cubicBezTo>
                    <a:pt x="1742" y="62"/>
                    <a:pt x="1743" y="62"/>
                    <a:pt x="1743" y="63"/>
                  </a:cubicBezTo>
                  <a:cubicBezTo>
                    <a:pt x="1783" y="8"/>
                    <a:pt x="1783" y="8"/>
                    <a:pt x="1783" y="8"/>
                  </a:cubicBezTo>
                  <a:cubicBezTo>
                    <a:pt x="1783" y="7"/>
                    <a:pt x="1782" y="7"/>
                    <a:pt x="1782" y="6"/>
                  </a:cubicBezTo>
                  <a:moveTo>
                    <a:pt x="23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" y="212"/>
                    <a:pt x="2" y="212"/>
                    <a:pt x="2" y="21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Rectangle 227"/>
            <p:cNvSpPr>
              <a:spLocks noChangeArrowheads="1"/>
            </p:cNvSpPr>
            <p:nvPr/>
          </p:nvSpPr>
          <p:spPr bwMode="auto">
            <a:xfrm>
              <a:off x="6012587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Rectangle 228"/>
            <p:cNvSpPr>
              <a:spLocks noChangeArrowheads="1"/>
            </p:cNvSpPr>
            <p:nvPr/>
          </p:nvSpPr>
          <p:spPr bwMode="auto">
            <a:xfrm>
              <a:off x="6012587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29"/>
            <p:cNvSpPr>
              <a:spLocks/>
            </p:cNvSpPr>
            <p:nvPr/>
          </p:nvSpPr>
          <p:spPr bwMode="auto">
            <a:xfrm>
              <a:off x="5896904" y="6145710"/>
              <a:ext cx="120553" cy="588154"/>
            </a:xfrm>
            <a:custGeom>
              <a:avLst/>
              <a:gdLst>
                <a:gd name="T0" fmla="*/ 2 w 42"/>
                <a:gd name="T1" fmla="*/ 0 h 204"/>
                <a:gd name="T2" fmla="*/ 0 w 42"/>
                <a:gd name="T3" fmla="*/ 0 h 204"/>
                <a:gd name="T4" fmla="*/ 40 w 42"/>
                <a:gd name="T5" fmla="*/ 204 h 204"/>
                <a:gd name="T6" fmla="*/ 42 w 42"/>
                <a:gd name="T7" fmla="*/ 204 h 204"/>
                <a:gd name="T8" fmla="*/ 2 w 42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 230"/>
            <p:cNvSpPr>
              <a:spLocks noEditPoints="1"/>
            </p:cNvSpPr>
            <p:nvPr/>
          </p:nvSpPr>
          <p:spPr bwMode="auto">
            <a:xfrm>
              <a:off x="5016500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3 w 165"/>
                <a:gd name="T11" fmla="*/ 0 h 2"/>
                <a:gd name="T12" fmla="*/ 158 w 165"/>
                <a:gd name="T13" fmla="*/ 0 h 2"/>
                <a:gd name="T14" fmla="*/ 158 w 165"/>
                <a:gd name="T15" fmla="*/ 2 h 2"/>
                <a:gd name="T16" fmla="*/ 165 w 165"/>
                <a:gd name="T17" fmla="*/ 2 h 2"/>
                <a:gd name="T18" fmla="*/ 163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3" y="0"/>
                  </a:moveTo>
                  <a:lnTo>
                    <a:pt x="158" y="0"/>
                  </a:lnTo>
                  <a:lnTo>
                    <a:pt x="158" y="2"/>
                  </a:lnTo>
                  <a:lnTo>
                    <a:pt x="165" y="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31"/>
            <p:cNvSpPr>
              <a:spLocks noEditPoints="1"/>
            </p:cNvSpPr>
            <p:nvPr/>
          </p:nvSpPr>
          <p:spPr bwMode="auto">
            <a:xfrm>
              <a:off x="5016500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3 w 165"/>
                <a:gd name="T11" fmla="*/ 0 h 2"/>
                <a:gd name="T12" fmla="*/ 158 w 165"/>
                <a:gd name="T13" fmla="*/ 0 h 2"/>
                <a:gd name="T14" fmla="*/ 158 w 165"/>
                <a:gd name="T15" fmla="*/ 2 h 2"/>
                <a:gd name="T16" fmla="*/ 165 w 165"/>
                <a:gd name="T17" fmla="*/ 2 h 2"/>
                <a:gd name="T18" fmla="*/ 163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3" y="0"/>
                  </a:moveTo>
                  <a:lnTo>
                    <a:pt x="158" y="0"/>
                  </a:lnTo>
                  <a:lnTo>
                    <a:pt x="158" y="2"/>
                  </a:lnTo>
                  <a:lnTo>
                    <a:pt x="165" y="2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232"/>
            <p:cNvSpPr>
              <a:spLocks/>
            </p:cNvSpPr>
            <p:nvPr/>
          </p:nvSpPr>
          <p:spPr bwMode="auto">
            <a:xfrm>
              <a:off x="5016500" y="6151798"/>
              <a:ext cx="198487" cy="582065"/>
            </a:xfrm>
            <a:custGeom>
              <a:avLst/>
              <a:gdLst>
                <a:gd name="T0" fmla="*/ 28 w 69"/>
                <a:gd name="T1" fmla="*/ 0 h 202"/>
                <a:gd name="T2" fmla="*/ 26 w 69"/>
                <a:gd name="T3" fmla="*/ 0 h 202"/>
                <a:gd name="T4" fmla="*/ 25 w 69"/>
                <a:gd name="T5" fmla="*/ 0 h 202"/>
                <a:gd name="T6" fmla="*/ 0 w 69"/>
                <a:gd name="T7" fmla="*/ 202 h 202"/>
                <a:gd name="T8" fmla="*/ 2 w 69"/>
                <a:gd name="T9" fmla="*/ 202 h 202"/>
                <a:gd name="T10" fmla="*/ 26 w 69"/>
                <a:gd name="T11" fmla="*/ 1 h 202"/>
                <a:gd name="T12" fmla="*/ 67 w 69"/>
                <a:gd name="T13" fmla="*/ 202 h 202"/>
                <a:gd name="T14" fmla="*/ 69 w 69"/>
                <a:gd name="T15" fmla="*/ 202 h 202"/>
                <a:gd name="T16" fmla="*/ 28 w 69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02">
                  <a:moveTo>
                    <a:pt x="28" y="0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" y="202"/>
                    <a:pt x="2" y="202"/>
                    <a:pt x="2" y="20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9" y="202"/>
                    <a:pt x="69" y="202"/>
                    <a:pt x="69" y="202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33"/>
            <p:cNvSpPr>
              <a:spLocks noEditPoints="1"/>
            </p:cNvSpPr>
            <p:nvPr/>
          </p:nvSpPr>
          <p:spPr bwMode="auto">
            <a:xfrm>
              <a:off x="1930824" y="6733864"/>
              <a:ext cx="213099" cy="2435"/>
            </a:xfrm>
            <a:custGeom>
              <a:avLst/>
              <a:gdLst>
                <a:gd name="T0" fmla="*/ 7 w 175"/>
                <a:gd name="T1" fmla="*/ 0 h 2"/>
                <a:gd name="T2" fmla="*/ 2 w 175"/>
                <a:gd name="T3" fmla="*/ 0 h 2"/>
                <a:gd name="T4" fmla="*/ 0 w 175"/>
                <a:gd name="T5" fmla="*/ 2 h 2"/>
                <a:gd name="T6" fmla="*/ 5 w 175"/>
                <a:gd name="T7" fmla="*/ 2 h 2"/>
                <a:gd name="T8" fmla="*/ 7 w 175"/>
                <a:gd name="T9" fmla="*/ 0 h 2"/>
                <a:gd name="T10" fmla="*/ 175 w 175"/>
                <a:gd name="T11" fmla="*/ 0 h 2"/>
                <a:gd name="T12" fmla="*/ 170 w 175"/>
                <a:gd name="T13" fmla="*/ 0 h 2"/>
                <a:gd name="T14" fmla="*/ 170 w 175"/>
                <a:gd name="T15" fmla="*/ 2 h 2"/>
                <a:gd name="T16" fmla="*/ 175 w 175"/>
                <a:gd name="T17" fmla="*/ 2 h 2"/>
                <a:gd name="T18" fmla="*/ 175 w 17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  <a:moveTo>
                    <a:pt x="175" y="0"/>
                  </a:moveTo>
                  <a:lnTo>
                    <a:pt x="170" y="0"/>
                  </a:lnTo>
                  <a:lnTo>
                    <a:pt x="170" y="2"/>
                  </a:lnTo>
                  <a:lnTo>
                    <a:pt x="175" y="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234"/>
            <p:cNvSpPr>
              <a:spLocks noEditPoints="1"/>
            </p:cNvSpPr>
            <p:nvPr/>
          </p:nvSpPr>
          <p:spPr bwMode="auto">
            <a:xfrm>
              <a:off x="1930824" y="6733864"/>
              <a:ext cx="213099" cy="2435"/>
            </a:xfrm>
            <a:custGeom>
              <a:avLst/>
              <a:gdLst>
                <a:gd name="T0" fmla="*/ 7 w 175"/>
                <a:gd name="T1" fmla="*/ 0 h 2"/>
                <a:gd name="T2" fmla="*/ 2 w 175"/>
                <a:gd name="T3" fmla="*/ 0 h 2"/>
                <a:gd name="T4" fmla="*/ 0 w 175"/>
                <a:gd name="T5" fmla="*/ 2 h 2"/>
                <a:gd name="T6" fmla="*/ 5 w 175"/>
                <a:gd name="T7" fmla="*/ 2 h 2"/>
                <a:gd name="T8" fmla="*/ 7 w 175"/>
                <a:gd name="T9" fmla="*/ 0 h 2"/>
                <a:gd name="T10" fmla="*/ 175 w 175"/>
                <a:gd name="T11" fmla="*/ 0 h 2"/>
                <a:gd name="T12" fmla="*/ 170 w 175"/>
                <a:gd name="T13" fmla="*/ 0 h 2"/>
                <a:gd name="T14" fmla="*/ 170 w 175"/>
                <a:gd name="T15" fmla="*/ 2 h 2"/>
                <a:gd name="T16" fmla="*/ 175 w 175"/>
                <a:gd name="T17" fmla="*/ 2 h 2"/>
                <a:gd name="T18" fmla="*/ 175 w 17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moveTo>
                    <a:pt x="175" y="0"/>
                  </a:moveTo>
                  <a:lnTo>
                    <a:pt x="170" y="0"/>
                  </a:lnTo>
                  <a:lnTo>
                    <a:pt x="170" y="2"/>
                  </a:lnTo>
                  <a:lnTo>
                    <a:pt x="175" y="2"/>
                  </a:lnTo>
                  <a:lnTo>
                    <a:pt x="1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35"/>
            <p:cNvSpPr>
              <a:spLocks/>
            </p:cNvSpPr>
            <p:nvPr/>
          </p:nvSpPr>
          <p:spPr bwMode="auto">
            <a:xfrm>
              <a:off x="1933259" y="6151798"/>
              <a:ext cx="210664" cy="582065"/>
            </a:xfrm>
            <a:custGeom>
              <a:avLst/>
              <a:gdLst>
                <a:gd name="T0" fmla="*/ 35 w 73"/>
                <a:gd name="T1" fmla="*/ 0 h 202"/>
                <a:gd name="T2" fmla="*/ 32 w 73"/>
                <a:gd name="T3" fmla="*/ 0 h 202"/>
                <a:gd name="T4" fmla="*/ 31 w 73"/>
                <a:gd name="T5" fmla="*/ 0 h 202"/>
                <a:gd name="T6" fmla="*/ 0 w 73"/>
                <a:gd name="T7" fmla="*/ 202 h 202"/>
                <a:gd name="T8" fmla="*/ 2 w 73"/>
                <a:gd name="T9" fmla="*/ 202 h 202"/>
                <a:gd name="T10" fmla="*/ 33 w 73"/>
                <a:gd name="T11" fmla="*/ 0 h 202"/>
                <a:gd name="T12" fmla="*/ 71 w 73"/>
                <a:gd name="T13" fmla="*/ 202 h 202"/>
                <a:gd name="T14" fmla="*/ 73 w 73"/>
                <a:gd name="T15" fmla="*/ 202 h 202"/>
                <a:gd name="T16" fmla="*/ 35 w 73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02"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" y="202"/>
                    <a:pt x="2" y="202"/>
                    <a:pt x="2" y="20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1" y="202"/>
                    <a:pt x="71" y="202"/>
                    <a:pt x="71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236"/>
            <p:cNvSpPr>
              <a:spLocks noEditPoints="1"/>
            </p:cNvSpPr>
            <p:nvPr/>
          </p:nvSpPr>
          <p:spPr bwMode="auto">
            <a:xfrm>
              <a:off x="3672149" y="6733864"/>
              <a:ext cx="207011" cy="2435"/>
            </a:xfrm>
            <a:custGeom>
              <a:avLst/>
              <a:gdLst>
                <a:gd name="T0" fmla="*/ 5 w 170"/>
                <a:gd name="T1" fmla="*/ 0 h 2"/>
                <a:gd name="T2" fmla="*/ 0 w 170"/>
                <a:gd name="T3" fmla="*/ 0 h 2"/>
                <a:gd name="T4" fmla="*/ 0 w 170"/>
                <a:gd name="T5" fmla="*/ 2 h 2"/>
                <a:gd name="T6" fmla="*/ 5 w 170"/>
                <a:gd name="T7" fmla="*/ 2 h 2"/>
                <a:gd name="T8" fmla="*/ 5 w 170"/>
                <a:gd name="T9" fmla="*/ 0 h 2"/>
                <a:gd name="T10" fmla="*/ 168 w 170"/>
                <a:gd name="T11" fmla="*/ 0 h 2"/>
                <a:gd name="T12" fmla="*/ 163 w 170"/>
                <a:gd name="T13" fmla="*/ 0 h 2"/>
                <a:gd name="T14" fmla="*/ 165 w 170"/>
                <a:gd name="T15" fmla="*/ 2 h 2"/>
                <a:gd name="T16" fmla="*/ 170 w 170"/>
                <a:gd name="T17" fmla="*/ 2 h 2"/>
                <a:gd name="T18" fmla="*/ 168 w 17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8" y="0"/>
                  </a:moveTo>
                  <a:lnTo>
                    <a:pt x="163" y="0"/>
                  </a:lnTo>
                  <a:lnTo>
                    <a:pt x="165" y="2"/>
                  </a:lnTo>
                  <a:lnTo>
                    <a:pt x="170" y="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37"/>
            <p:cNvSpPr>
              <a:spLocks noEditPoints="1"/>
            </p:cNvSpPr>
            <p:nvPr/>
          </p:nvSpPr>
          <p:spPr bwMode="auto">
            <a:xfrm>
              <a:off x="3672149" y="6733864"/>
              <a:ext cx="207011" cy="2435"/>
            </a:xfrm>
            <a:custGeom>
              <a:avLst/>
              <a:gdLst>
                <a:gd name="T0" fmla="*/ 5 w 170"/>
                <a:gd name="T1" fmla="*/ 0 h 2"/>
                <a:gd name="T2" fmla="*/ 0 w 170"/>
                <a:gd name="T3" fmla="*/ 0 h 2"/>
                <a:gd name="T4" fmla="*/ 0 w 170"/>
                <a:gd name="T5" fmla="*/ 2 h 2"/>
                <a:gd name="T6" fmla="*/ 5 w 170"/>
                <a:gd name="T7" fmla="*/ 2 h 2"/>
                <a:gd name="T8" fmla="*/ 5 w 170"/>
                <a:gd name="T9" fmla="*/ 0 h 2"/>
                <a:gd name="T10" fmla="*/ 168 w 170"/>
                <a:gd name="T11" fmla="*/ 0 h 2"/>
                <a:gd name="T12" fmla="*/ 163 w 170"/>
                <a:gd name="T13" fmla="*/ 0 h 2"/>
                <a:gd name="T14" fmla="*/ 165 w 170"/>
                <a:gd name="T15" fmla="*/ 2 h 2"/>
                <a:gd name="T16" fmla="*/ 170 w 170"/>
                <a:gd name="T17" fmla="*/ 2 h 2"/>
                <a:gd name="T18" fmla="*/ 168 w 17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8" y="0"/>
                  </a:moveTo>
                  <a:lnTo>
                    <a:pt x="163" y="0"/>
                  </a:lnTo>
                  <a:lnTo>
                    <a:pt x="165" y="2"/>
                  </a:lnTo>
                  <a:lnTo>
                    <a:pt x="170" y="2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 238"/>
            <p:cNvSpPr>
              <a:spLocks noEditPoints="1"/>
            </p:cNvSpPr>
            <p:nvPr/>
          </p:nvSpPr>
          <p:spPr bwMode="auto">
            <a:xfrm>
              <a:off x="1639791" y="6151798"/>
              <a:ext cx="2236933" cy="582065"/>
            </a:xfrm>
            <a:custGeom>
              <a:avLst/>
              <a:gdLst>
                <a:gd name="T0" fmla="*/ 406 w 777"/>
                <a:gd name="T1" fmla="*/ 25 h 202"/>
                <a:gd name="T2" fmla="*/ 371 w 777"/>
                <a:gd name="T3" fmla="*/ 53 h 202"/>
                <a:gd name="T4" fmla="*/ 372 w 777"/>
                <a:gd name="T5" fmla="*/ 54 h 202"/>
                <a:gd name="T6" fmla="*/ 407 w 777"/>
                <a:gd name="T7" fmla="*/ 27 h 202"/>
                <a:gd name="T8" fmla="*/ 406 w 777"/>
                <a:gd name="T9" fmla="*/ 25 h 202"/>
                <a:gd name="T10" fmla="*/ 37 w 777"/>
                <a:gd name="T11" fmla="*/ 25 h 202"/>
                <a:gd name="T12" fmla="*/ 0 w 777"/>
                <a:gd name="T13" fmla="*/ 54 h 202"/>
                <a:gd name="T14" fmla="*/ 0 w 777"/>
                <a:gd name="T15" fmla="*/ 56 h 202"/>
                <a:gd name="T16" fmla="*/ 38 w 777"/>
                <a:gd name="T17" fmla="*/ 27 h 202"/>
                <a:gd name="T18" fmla="*/ 37 w 777"/>
                <a:gd name="T19" fmla="*/ 25 h 202"/>
                <a:gd name="T20" fmla="*/ 741 w 777"/>
                <a:gd name="T21" fmla="*/ 0 h 202"/>
                <a:gd name="T22" fmla="*/ 739 w 777"/>
                <a:gd name="T23" fmla="*/ 0 h 202"/>
                <a:gd name="T24" fmla="*/ 737 w 777"/>
                <a:gd name="T25" fmla="*/ 0 h 202"/>
                <a:gd name="T26" fmla="*/ 706 w 777"/>
                <a:gd name="T27" fmla="*/ 202 h 202"/>
                <a:gd name="T28" fmla="*/ 708 w 777"/>
                <a:gd name="T29" fmla="*/ 202 h 202"/>
                <a:gd name="T30" fmla="*/ 739 w 777"/>
                <a:gd name="T31" fmla="*/ 1 h 202"/>
                <a:gd name="T32" fmla="*/ 775 w 777"/>
                <a:gd name="T33" fmla="*/ 202 h 202"/>
                <a:gd name="T34" fmla="*/ 777 w 777"/>
                <a:gd name="T35" fmla="*/ 202 h 202"/>
                <a:gd name="T36" fmla="*/ 741 w 777"/>
                <a:gd name="T3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7" h="202">
                  <a:moveTo>
                    <a:pt x="406" y="25"/>
                  </a:moveTo>
                  <a:cubicBezTo>
                    <a:pt x="371" y="53"/>
                    <a:pt x="371" y="53"/>
                    <a:pt x="371" y="53"/>
                  </a:cubicBezTo>
                  <a:cubicBezTo>
                    <a:pt x="371" y="53"/>
                    <a:pt x="372" y="54"/>
                    <a:pt x="372" y="54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7" y="26"/>
                    <a:pt x="406" y="26"/>
                    <a:pt x="406" y="25"/>
                  </a:cubicBezTo>
                  <a:moveTo>
                    <a:pt x="37" y="2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5"/>
                  </a:cubicBezTo>
                  <a:moveTo>
                    <a:pt x="741" y="0"/>
                  </a:moveTo>
                  <a:cubicBezTo>
                    <a:pt x="741" y="0"/>
                    <a:pt x="740" y="0"/>
                    <a:pt x="739" y="0"/>
                  </a:cubicBezTo>
                  <a:cubicBezTo>
                    <a:pt x="739" y="0"/>
                    <a:pt x="738" y="0"/>
                    <a:pt x="737" y="0"/>
                  </a:cubicBezTo>
                  <a:cubicBezTo>
                    <a:pt x="706" y="202"/>
                    <a:pt x="706" y="202"/>
                    <a:pt x="706" y="202"/>
                  </a:cubicBezTo>
                  <a:cubicBezTo>
                    <a:pt x="708" y="202"/>
                    <a:pt x="708" y="202"/>
                    <a:pt x="708" y="202"/>
                  </a:cubicBezTo>
                  <a:cubicBezTo>
                    <a:pt x="739" y="1"/>
                    <a:pt x="739" y="1"/>
                    <a:pt x="739" y="1"/>
                  </a:cubicBezTo>
                  <a:cubicBezTo>
                    <a:pt x="775" y="202"/>
                    <a:pt x="775" y="202"/>
                    <a:pt x="775" y="202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41" y="0"/>
                    <a:pt x="741" y="0"/>
                    <a:pt x="74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39"/>
            <p:cNvSpPr>
              <a:spLocks/>
            </p:cNvSpPr>
            <p:nvPr/>
          </p:nvSpPr>
          <p:spPr bwMode="auto">
            <a:xfrm>
              <a:off x="6276830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40"/>
            <p:cNvSpPr>
              <a:spLocks/>
            </p:cNvSpPr>
            <p:nvPr/>
          </p:nvSpPr>
          <p:spPr bwMode="auto">
            <a:xfrm>
              <a:off x="6276830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41"/>
            <p:cNvSpPr>
              <a:spLocks/>
            </p:cNvSpPr>
            <p:nvPr/>
          </p:nvSpPr>
          <p:spPr bwMode="auto">
            <a:xfrm>
              <a:off x="6164801" y="6223643"/>
              <a:ext cx="118118" cy="510220"/>
            </a:xfrm>
            <a:custGeom>
              <a:avLst/>
              <a:gdLst>
                <a:gd name="T0" fmla="*/ 2 w 41"/>
                <a:gd name="T1" fmla="*/ 0 h 177"/>
                <a:gd name="T2" fmla="*/ 0 w 41"/>
                <a:gd name="T3" fmla="*/ 1 h 177"/>
                <a:gd name="T4" fmla="*/ 39 w 41"/>
                <a:gd name="T5" fmla="*/ 177 h 177"/>
                <a:gd name="T6" fmla="*/ 41 w 41"/>
                <a:gd name="T7" fmla="*/ 177 h 177"/>
                <a:gd name="T8" fmla="*/ 2 w 41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7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Rectangle 242"/>
            <p:cNvSpPr>
              <a:spLocks noChangeArrowheads="1"/>
            </p:cNvSpPr>
            <p:nvPr/>
          </p:nvSpPr>
          <p:spPr bwMode="auto">
            <a:xfrm>
              <a:off x="631701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Rectangle 243"/>
            <p:cNvSpPr>
              <a:spLocks noChangeArrowheads="1"/>
            </p:cNvSpPr>
            <p:nvPr/>
          </p:nvSpPr>
          <p:spPr bwMode="auto">
            <a:xfrm>
              <a:off x="631701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44"/>
            <p:cNvSpPr>
              <a:spLocks/>
            </p:cNvSpPr>
            <p:nvPr/>
          </p:nvSpPr>
          <p:spPr bwMode="auto">
            <a:xfrm>
              <a:off x="6317014" y="6223643"/>
              <a:ext cx="118118" cy="510220"/>
            </a:xfrm>
            <a:custGeom>
              <a:avLst/>
              <a:gdLst>
                <a:gd name="T0" fmla="*/ 39 w 41"/>
                <a:gd name="T1" fmla="*/ 0 h 177"/>
                <a:gd name="T2" fmla="*/ 0 w 41"/>
                <a:gd name="T3" fmla="*/ 177 h 177"/>
                <a:gd name="T4" fmla="*/ 2 w 41"/>
                <a:gd name="T5" fmla="*/ 177 h 177"/>
                <a:gd name="T6" fmla="*/ 41 w 41"/>
                <a:gd name="T7" fmla="*/ 1 h 177"/>
                <a:gd name="T8" fmla="*/ 39 w 41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7">
                  <a:moveTo>
                    <a:pt x="39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40" y="1"/>
                    <a:pt x="3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Rectangle 245"/>
            <p:cNvSpPr>
              <a:spLocks noChangeArrowheads="1"/>
            </p:cNvSpPr>
            <p:nvPr/>
          </p:nvSpPr>
          <p:spPr bwMode="auto">
            <a:xfrm>
              <a:off x="6046683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Rectangle 246"/>
            <p:cNvSpPr>
              <a:spLocks noChangeArrowheads="1"/>
            </p:cNvSpPr>
            <p:nvPr/>
          </p:nvSpPr>
          <p:spPr bwMode="auto">
            <a:xfrm>
              <a:off x="6046683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247"/>
            <p:cNvSpPr>
              <a:spLocks/>
            </p:cNvSpPr>
            <p:nvPr/>
          </p:nvSpPr>
          <p:spPr bwMode="auto">
            <a:xfrm>
              <a:off x="6046683" y="6223643"/>
              <a:ext cx="115682" cy="510220"/>
            </a:xfrm>
            <a:custGeom>
              <a:avLst/>
              <a:gdLst>
                <a:gd name="T0" fmla="*/ 38 w 40"/>
                <a:gd name="T1" fmla="*/ 0 h 177"/>
                <a:gd name="T2" fmla="*/ 0 w 40"/>
                <a:gd name="T3" fmla="*/ 177 h 177"/>
                <a:gd name="T4" fmla="*/ 2 w 40"/>
                <a:gd name="T5" fmla="*/ 177 h 177"/>
                <a:gd name="T6" fmla="*/ 40 w 40"/>
                <a:gd name="T7" fmla="*/ 1 h 177"/>
                <a:gd name="T8" fmla="*/ 38 w 40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7">
                  <a:moveTo>
                    <a:pt x="38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Rectangle 248"/>
            <p:cNvSpPr>
              <a:spLocks noChangeArrowheads="1"/>
            </p:cNvSpPr>
            <p:nvPr/>
          </p:nvSpPr>
          <p:spPr bwMode="auto">
            <a:xfrm>
              <a:off x="110399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Rectangle 249"/>
            <p:cNvSpPr>
              <a:spLocks noChangeArrowheads="1"/>
            </p:cNvSpPr>
            <p:nvPr/>
          </p:nvSpPr>
          <p:spPr bwMode="auto">
            <a:xfrm>
              <a:off x="110399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 250"/>
            <p:cNvSpPr>
              <a:spLocks/>
            </p:cNvSpPr>
            <p:nvPr/>
          </p:nvSpPr>
          <p:spPr bwMode="auto">
            <a:xfrm>
              <a:off x="1103999" y="6232167"/>
              <a:ext cx="121771" cy="501696"/>
            </a:xfrm>
            <a:custGeom>
              <a:avLst/>
              <a:gdLst>
                <a:gd name="T0" fmla="*/ 40 w 42"/>
                <a:gd name="T1" fmla="*/ 0 h 174"/>
                <a:gd name="T2" fmla="*/ 0 w 42"/>
                <a:gd name="T3" fmla="*/ 174 h 174"/>
                <a:gd name="T4" fmla="*/ 2 w 42"/>
                <a:gd name="T5" fmla="*/ 174 h 174"/>
                <a:gd name="T6" fmla="*/ 42 w 42"/>
                <a:gd name="T7" fmla="*/ 0 h 174"/>
                <a:gd name="T8" fmla="*/ 40 w 42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74">
                  <a:moveTo>
                    <a:pt x="40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 251"/>
            <p:cNvSpPr>
              <a:spLocks/>
            </p:cNvSpPr>
            <p:nvPr/>
          </p:nvSpPr>
          <p:spPr bwMode="auto">
            <a:xfrm>
              <a:off x="390838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252"/>
            <p:cNvSpPr>
              <a:spLocks/>
            </p:cNvSpPr>
            <p:nvPr/>
          </p:nvSpPr>
          <p:spPr bwMode="auto">
            <a:xfrm>
              <a:off x="390838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253"/>
            <p:cNvSpPr>
              <a:spLocks/>
            </p:cNvSpPr>
            <p:nvPr/>
          </p:nvSpPr>
          <p:spPr bwMode="auto">
            <a:xfrm>
              <a:off x="3910820" y="6232167"/>
              <a:ext cx="118118" cy="501696"/>
            </a:xfrm>
            <a:custGeom>
              <a:avLst/>
              <a:gdLst>
                <a:gd name="T0" fmla="*/ 39 w 41"/>
                <a:gd name="T1" fmla="*/ 0 h 174"/>
                <a:gd name="T2" fmla="*/ 0 w 41"/>
                <a:gd name="T3" fmla="*/ 174 h 174"/>
                <a:gd name="T4" fmla="*/ 2 w 41"/>
                <a:gd name="T5" fmla="*/ 174 h 174"/>
                <a:gd name="T6" fmla="*/ 41 w 41"/>
                <a:gd name="T7" fmla="*/ 0 h 174"/>
                <a:gd name="T8" fmla="*/ 39 w 41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4">
                  <a:moveTo>
                    <a:pt x="39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254"/>
            <p:cNvSpPr>
              <a:spLocks/>
            </p:cNvSpPr>
            <p:nvPr/>
          </p:nvSpPr>
          <p:spPr bwMode="auto">
            <a:xfrm>
              <a:off x="4136096" y="6733864"/>
              <a:ext cx="8524" cy="243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4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255"/>
            <p:cNvSpPr>
              <a:spLocks/>
            </p:cNvSpPr>
            <p:nvPr/>
          </p:nvSpPr>
          <p:spPr bwMode="auto">
            <a:xfrm>
              <a:off x="4136096" y="6733864"/>
              <a:ext cx="8524" cy="243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4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256"/>
            <p:cNvSpPr>
              <a:spLocks/>
            </p:cNvSpPr>
            <p:nvPr/>
          </p:nvSpPr>
          <p:spPr bwMode="auto">
            <a:xfrm>
              <a:off x="4028938" y="6232167"/>
              <a:ext cx="112029" cy="501696"/>
            </a:xfrm>
            <a:custGeom>
              <a:avLst/>
              <a:gdLst>
                <a:gd name="T0" fmla="*/ 2 w 39"/>
                <a:gd name="T1" fmla="*/ 0 h 174"/>
                <a:gd name="T2" fmla="*/ 0 w 39"/>
                <a:gd name="T3" fmla="*/ 0 h 174"/>
                <a:gd name="T4" fmla="*/ 37 w 39"/>
                <a:gd name="T5" fmla="*/ 174 h 174"/>
                <a:gd name="T6" fmla="*/ 39 w 39"/>
                <a:gd name="T7" fmla="*/ 174 h 174"/>
                <a:gd name="T8" fmla="*/ 2 w 3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257"/>
            <p:cNvSpPr>
              <a:spLocks/>
            </p:cNvSpPr>
            <p:nvPr/>
          </p:nvSpPr>
          <p:spPr bwMode="auto">
            <a:xfrm>
              <a:off x="5246647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5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258"/>
            <p:cNvSpPr>
              <a:spLocks/>
            </p:cNvSpPr>
            <p:nvPr/>
          </p:nvSpPr>
          <p:spPr bwMode="auto">
            <a:xfrm>
              <a:off x="5246647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5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259"/>
            <p:cNvSpPr>
              <a:spLocks/>
            </p:cNvSpPr>
            <p:nvPr/>
          </p:nvSpPr>
          <p:spPr bwMode="auto">
            <a:xfrm>
              <a:off x="5249083" y="6232167"/>
              <a:ext cx="109594" cy="501696"/>
            </a:xfrm>
            <a:custGeom>
              <a:avLst/>
              <a:gdLst>
                <a:gd name="T0" fmla="*/ 36 w 38"/>
                <a:gd name="T1" fmla="*/ 0 h 174"/>
                <a:gd name="T2" fmla="*/ 0 w 38"/>
                <a:gd name="T3" fmla="*/ 174 h 174"/>
                <a:gd name="T4" fmla="*/ 2 w 38"/>
                <a:gd name="T5" fmla="*/ 174 h 174"/>
                <a:gd name="T6" fmla="*/ 38 w 38"/>
                <a:gd name="T7" fmla="*/ 0 h 174"/>
                <a:gd name="T8" fmla="*/ 36 w 38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74">
                  <a:moveTo>
                    <a:pt x="36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Rectangle 260"/>
            <p:cNvSpPr>
              <a:spLocks noChangeArrowheads="1"/>
            </p:cNvSpPr>
            <p:nvPr/>
          </p:nvSpPr>
          <p:spPr bwMode="auto">
            <a:xfrm>
              <a:off x="290620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Rectangle 261"/>
            <p:cNvSpPr>
              <a:spLocks noChangeArrowheads="1"/>
            </p:cNvSpPr>
            <p:nvPr/>
          </p:nvSpPr>
          <p:spPr bwMode="auto">
            <a:xfrm>
              <a:off x="290620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262"/>
            <p:cNvSpPr>
              <a:spLocks/>
            </p:cNvSpPr>
            <p:nvPr/>
          </p:nvSpPr>
          <p:spPr bwMode="auto">
            <a:xfrm>
              <a:off x="2823405" y="6232167"/>
              <a:ext cx="88893" cy="501696"/>
            </a:xfrm>
            <a:custGeom>
              <a:avLst/>
              <a:gdLst>
                <a:gd name="T0" fmla="*/ 2 w 31"/>
                <a:gd name="T1" fmla="*/ 0 h 174"/>
                <a:gd name="T2" fmla="*/ 0 w 31"/>
                <a:gd name="T3" fmla="*/ 0 h 174"/>
                <a:gd name="T4" fmla="*/ 0 w 31"/>
                <a:gd name="T5" fmla="*/ 0 h 174"/>
                <a:gd name="T6" fmla="*/ 29 w 31"/>
                <a:gd name="T7" fmla="*/ 174 h 174"/>
                <a:gd name="T8" fmla="*/ 31 w 31"/>
                <a:gd name="T9" fmla="*/ 174 h 174"/>
                <a:gd name="T10" fmla="*/ 2 w 31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Rectangle 263"/>
            <p:cNvSpPr>
              <a:spLocks noChangeArrowheads="1"/>
            </p:cNvSpPr>
            <p:nvPr/>
          </p:nvSpPr>
          <p:spPr bwMode="auto">
            <a:xfrm>
              <a:off x="5442699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Rectangle 264"/>
            <p:cNvSpPr>
              <a:spLocks noChangeArrowheads="1"/>
            </p:cNvSpPr>
            <p:nvPr/>
          </p:nvSpPr>
          <p:spPr bwMode="auto">
            <a:xfrm>
              <a:off x="5442699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265"/>
            <p:cNvSpPr>
              <a:spLocks/>
            </p:cNvSpPr>
            <p:nvPr/>
          </p:nvSpPr>
          <p:spPr bwMode="auto">
            <a:xfrm>
              <a:off x="5358677" y="6232167"/>
              <a:ext cx="88893" cy="501696"/>
            </a:xfrm>
            <a:custGeom>
              <a:avLst/>
              <a:gdLst>
                <a:gd name="T0" fmla="*/ 2 w 31"/>
                <a:gd name="T1" fmla="*/ 0 h 174"/>
                <a:gd name="T2" fmla="*/ 0 w 31"/>
                <a:gd name="T3" fmla="*/ 0 h 174"/>
                <a:gd name="T4" fmla="*/ 0 w 31"/>
                <a:gd name="T5" fmla="*/ 0 h 174"/>
                <a:gd name="T6" fmla="*/ 29 w 31"/>
                <a:gd name="T7" fmla="*/ 174 h 174"/>
                <a:gd name="T8" fmla="*/ 31 w 31"/>
                <a:gd name="T9" fmla="*/ 174 h 174"/>
                <a:gd name="T10" fmla="*/ 2 w 31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266"/>
            <p:cNvSpPr>
              <a:spLocks/>
            </p:cNvSpPr>
            <p:nvPr/>
          </p:nvSpPr>
          <p:spPr bwMode="auto">
            <a:xfrm>
              <a:off x="1838278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267"/>
            <p:cNvSpPr>
              <a:spLocks/>
            </p:cNvSpPr>
            <p:nvPr/>
          </p:nvSpPr>
          <p:spPr bwMode="auto">
            <a:xfrm>
              <a:off x="1838278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268"/>
            <p:cNvSpPr>
              <a:spLocks/>
            </p:cNvSpPr>
            <p:nvPr/>
          </p:nvSpPr>
          <p:spPr bwMode="auto">
            <a:xfrm>
              <a:off x="1760345" y="6232167"/>
              <a:ext cx="86457" cy="501696"/>
            </a:xfrm>
            <a:custGeom>
              <a:avLst/>
              <a:gdLst>
                <a:gd name="T0" fmla="*/ 2 w 30"/>
                <a:gd name="T1" fmla="*/ 0 h 174"/>
                <a:gd name="T2" fmla="*/ 0 w 30"/>
                <a:gd name="T3" fmla="*/ 0 h 174"/>
                <a:gd name="T4" fmla="*/ 0 w 30"/>
                <a:gd name="T5" fmla="*/ 0 h 174"/>
                <a:gd name="T6" fmla="*/ 27 w 30"/>
                <a:gd name="T7" fmla="*/ 174 h 174"/>
                <a:gd name="T8" fmla="*/ 30 w 30"/>
                <a:gd name="T9" fmla="*/ 174 h 174"/>
                <a:gd name="T10" fmla="*/ 2 w 30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Rectangle 269"/>
            <p:cNvSpPr>
              <a:spLocks noChangeArrowheads="1"/>
            </p:cNvSpPr>
            <p:nvPr/>
          </p:nvSpPr>
          <p:spPr bwMode="auto">
            <a:xfrm>
              <a:off x="1303703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Rectangle 270"/>
            <p:cNvSpPr>
              <a:spLocks noChangeArrowheads="1"/>
            </p:cNvSpPr>
            <p:nvPr/>
          </p:nvSpPr>
          <p:spPr bwMode="auto">
            <a:xfrm>
              <a:off x="1303703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272"/>
            <p:cNvSpPr>
              <a:spLocks/>
            </p:cNvSpPr>
            <p:nvPr/>
          </p:nvSpPr>
          <p:spPr bwMode="auto">
            <a:xfrm>
              <a:off x="1225770" y="6232167"/>
              <a:ext cx="82804" cy="501696"/>
            </a:xfrm>
            <a:custGeom>
              <a:avLst/>
              <a:gdLst>
                <a:gd name="T0" fmla="*/ 2 w 29"/>
                <a:gd name="T1" fmla="*/ 0 h 174"/>
                <a:gd name="T2" fmla="*/ 0 w 29"/>
                <a:gd name="T3" fmla="*/ 0 h 174"/>
                <a:gd name="T4" fmla="*/ 0 w 29"/>
                <a:gd name="T5" fmla="*/ 0 h 174"/>
                <a:gd name="T6" fmla="*/ 27 w 29"/>
                <a:gd name="T7" fmla="*/ 174 h 174"/>
                <a:gd name="T8" fmla="*/ 29 w 29"/>
                <a:gd name="T9" fmla="*/ 174 h 174"/>
                <a:gd name="T10" fmla="*/ 2 w 29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Rectangle 273"/>
            <p:cNvSpPr>
              <a:spLocks noChangeArrowheads="1"/>
            </p:cNvSpPr>
            <p:nvPr/>
          </p:nvSpPr>
          <p:spPr bwMode="auto">
            <a:xfrm>
              <a:off x="489229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Rectangle 274"/>
            <p:cNvSpPr>
              <a:spLocks noChangeArrowheads="1"/>
            </p:cNvSpPr>
            <p:nvPr/>
          </p:nvSpPr>
          <p:spPr bwMode="auto">
            <a:xfrm>
              <a:off x="489229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275"/>
            <p:cNvSpPr>
              <a:spLocks/>
            </p:cNvSpPr>
            <p:nvPr/>
          </p:nvSpPr>
          <p:spPr bwMode="auto">
            <a:xfrm>
              <a:off x="4828973" y="6232167"/>
              <a:ext cx="69409" cy="501696"/>
            </a:xfrm>
            <a:custGeom>
              <a:avLst/>
              <a:gdLst>
                <a:gd name="T0" fmla="*/ 2 w 24"/>
                <a:gd name="T1" fmla="*/ 0 h 174"/>
                <a:gd name="T2" fmla="*/ 0 w 24"/>
                <a:gd name="T3" fmla="*/ 0 h 174"/>
                <a:gd name="T4" fmla="*/ 0 w 24"/>
                <a:gd name="T5" fmla="*/ 0 h 174"/>
                <a:gd name="T6" fmla="*/ 22 w 24"/>
                <a:gd name="T7" fmla="*/ 174 h 174"/>
                <a:gd name="T8" fmla="*/ 24 w 24"/>
                <a:gd name="T9" fmla="*/ 174 h 174"/>
                <a:gd name="T10" fmla="*/ 2 w 24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276"/>
            <p:cNvSpPr>
              <a:spLocks noEditPoints="1"/>
            </p:cNvSpPr>
            <p:nvPr/>
          </p:nvSpPr>
          <p:spPr bwMode="auto">
            <a:xfrm>
              <a:off x="2175584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5 w 165"/>
                <a:gd name="T11" fmla="*/ 0 h 2"/>
                <a:gd name="T12" fmla="*/ 161 w 165"/>
                <a:gd name="T13" fmla="*/ 0 h 2"/>
                <a:gd name="T14" fmla="*/ 161 w 165"/>
                <a:gd name="T15" fmla="*/ 2 h 2"/>
                <a:gd name="T16" fmla="*/ 165 w 165"/>
                <a:gd name="T17" fmla="*/ 2 h 2"/>
                <a:gd name="T18" fmla="*/ 165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5" y="0"/>
                  </a:moveTo>
                  <a:lnTo>
                    <a:pt x="161" y="0"/>
                  </a:lnTo>
                  <a:lnTo>
                    <a:pt x="161" y="2"/>
                  </a:lnTo>
                  <a:lnTo>
                    <a:pt x="165" y="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 277"/>
            <p:cNvSpPr>
              <a:spLocks noEditPoints="1"/>
            </p:cNvSpPr>
            <p:nvPr/>
          </p:nvSpPr>
          <p:spPr bwMode="auto">
            <a:xfrm>
              <a:off x="2175584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5 w 165"/>
                <a:gd name="T11" fmla="*/ 0 h 2"/>
                <a:gd name="T12" fmla="*/ 161 w 165"/>
                <a:gd name="T13" fmla="*/ 0 h 2"/>
                <a:gd name="T14" fmla="*/ 161 w 165"/>
                <a:gd name="T15" fmla="*/ 2 h 2"/>
                <a:gd name="T16" fmla="*/ 165 w 165"/>
                <a:gd name="T17" fmla="*/ 2 h 2"/>
                <a:gd name="T18" fmla="*/ 165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5" y="0"/>
                  </a:moveTo>
                  <a:lnTo>
                    <a:pt x="161" y="0"/>
                  </a:lnTo>
                  <a:lnTo>
                    <a:pt x="161" y="2"/>
                  </a:lnTo>
                  <a:lnTo>
                    <a:pt x="165" y="2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278"/>
            <p:cNvSpPr>
              <a:spLocks noEditPoints="1"/>
            </p:cNvSpPr>
            <p:nvPr/>
          </p:nvSpPr>
          <p:spPr bwMode="auto">
            <a:xfrm>
              <a:off x="557247" y="6232167"/>
              <a:ext cx="2677744" cy="501696"/>
            </a:xfrm>
            <a:custGeom>
              <a:avLst/>
              <a:gdLst>
                <a:gd name="T0" fmla="*/ 930 w 930"/>
                <a:gd name="T1" fmla="*/ 22 h 174"/>
                <a:gd name="T2" fmla="*/ 929 w 930"/>
                <a:gd name="T3" fmla="*/ 24 h 174"/>
                <a:gd name="T4" fmla="*/ 930 w 930"/>
                <a:gd name="T5" fmla="*/ 24 h 174"/>
                <a:gd name="T6" fmla="*/ 930 w 930"/>
                <a:gd name="T7" fmla="*/ 22 h 174"/>
                <a:gd name="T8" fmla="*/ 0 w 930"/>
                <a:gd name="T9" fmla="*/ 22 h 174"/>
                <a:gd name="T10" fmla="*/ 0 w 930"/>
                <a:gd name="T11" fmla="*/ 23 h 174"/>
                <a:gd name="T12" fmla="*/ 0 w 930"/>
                <a:gd name="T13" fmla="*/ 23 h 174"/>
                <a:gd name="T14" fmla="*/ 0 w 930"/>
                <a:gd name="T15" fmla="*/ 22 h 174"/>
                <a:gd name="T16" fmla="*/ 600 w 930"/>
                <a:gd name="T17" fmla="*/ 0 h 174"/>
                <a:gd name="T18" fmla="*/ 562 w 930"/>
                <a:gd name="T19" fmla="*/ 174 h 174"/>
                <a:gd name="T20" fmla="*/ 564 w 930"/>
                <a:gd name="T21" fmla="*/ 174 h 174"/>
                <a:gd name="T22" fmla="*/ 602 w 930"/>
                <a:gd name="T23" fmla="*/ 3 h 174"/>
                <a:gd name="T24" fmla="*/ 630 w 930"/>
                <a:gd name="T25" fmla="*/ 174 h 174"/>
                <a:gd name="T26" fmla="*/ 632 w 930"/>
                <a:gd name="T27" fmla="*/ 174 h 174"/>
                <a:gd name="T28" fmla="*/ 603 w 930"/>
                <a:gd name="T29" fmla="*/ 0 h 174"/>
                <a:gd name="T30" fmla="*/ 602 w 930"/>
                <a:gd name="T31" fmla="*/ 0 h 174"/>
                <a:gd name="T32" fmla="*/ 600 w 930"/>
                <a:gd name="T3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0" h="174">
                  <a:moveTo>
                    <a:pt x="930" y="22"/>
                  </a:moveTo>
                  <a:cubicBezTo>
                    <a:pt x="929" y="24"/>
                    <a:pt x="929" y="24"/>
                    <a:pt x="929" y="24"/>
                  </a:cubicBezTo>
                  <a:cubicBezTo>
                    <a:pt x="929" y="24"/>
                    <a:pt x="930" y="24"/>
                    <a:pt x="930" y="24"/>
                  </a:cubicBezTo>
                  <a:cubicBezTo>
                    <a:pt x="930" y="22"/>
                    <a:pt x="930" y="22"/>
                    <a:pt x="930" y="22"/>
                  </a:cubicBezTo>
                  <a:moveTo>
                    <a:pt x="0" y="2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600" y="0"/>
                  </a:moveTo>
                  <a:cubicBezTo>
                    <a:pt x="562" y="174"/>
                    <a:pt x="562" y="174"/>
                    <a:pt x="562" y="174"/>
                  </a:cubicBezTo>
                  <a:cubicBezTo>
                    <a:pt x="564" y="174"/>
                    <a:pt x="564" y="174"/>
                    <a:pt x="564" y="174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30" y="174"/>
                    <a:pt x="630" y="174"/>
                    <a:pt x="630" y="174"/>
                  </a:cubicBezTo>
                  <a:cubicBezTo>
                    <a:pt x="632" y="174"/>
                    <a:pt x="632" y="174"/>
                    <a:pt x="632" y="174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603" y="0"/>
                    <a:pt x="602" y="0"/>
                    <a:pt x="602" y="0"/>
                  </a:cubicBezTo>
                  <a:cubicBezTo>
                    <a:pt x="601" y="0"/>
                    <a:pt x="601" y="0"/>
                    <a:pt x="60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279"/>
            <p:cNvSpPr>
              <a:spLocks noEditPoints="1"/>
            </p:cNvSpPr>
            <p:nvPr/>
          </p:nvSpPr>
          <p:spPr bwMode="auto">
            <a:xfrm>
              <a:off x="3148534" y="6733864"/>
              <a:ext cx="141254" cy="2435"/>
            </a:xfrm>
            <a:custGeom>
              <a:avLst/>
              <a:gdLst>
                <a:gd name="T0" fmla="*/ 7 w 116"/>
                <a:gd name="T1" fmla="*/ 0 h 2"/>
                <a:gd name="T2" fmla="*/ 2 w 116"/>
                <a:gd name="T3" fmla="*/ 0 h 2"/>
                <a:gd name="T4" fmla="*/ 0 w 116"/>
                <a:gd name="T5" fmla="*/ 2 h 2"/>
                <a:gd name="T6" fmla="*/ 4 w 116"/>
                <a:gd name="T7" fmla="*/ 2 h 2"/>
                <a:gd name="T8" fmla="*/ 7 w 116"/>
                <a:gd name="T9" fmla="*/ 0 h 2"/>
                <a:gd name="T10" fmla="*/ 113 w 116"/>
                <a:gd name="T11" fmla="*/ 0 h 2"/>
                <a:gd name="T12" fmla="*/ 108 w 116"/>
                <a:gd name="T13" fmla="*/ 0 h 2"/>
                <a:gd name="T14" fmla="*/ 111 w 116"/>
                <a:gd name="T15" fmla="*/ 2 h 2"/>
                <a:gd name="T16" fmla="*/ 116 w 116"/>
                <a:gd name="T17" fmla="*/ 2 h 2"/>
                <a:gd name="T18" fmla="*/ 113 w 116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  <a:moveTo>
                    <a:pt x="113" y="0"/>
                  </a:moveTo>
                  <a:lnTo>
                    <a:pt x="108" y="0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280"/>
            <p:cNvSpPr>
              <a:spLocks noEditPoints="1"/>
            </p:cNvSpPr>
            <p:nvPr/>
          </p:nvSpPr>
          <p:spPr bwMode="auto">
            <a:xfrm>
              <a:off x="3148534" y="6733864"/>
              <a:ext cx="141254" cy="2435"/>
            </a:xfrm>
            <a:custGeom>
              <a:avLst/>
              <a:gdLst>
                <a:gd name="T0" fmla="*/ 7 w 116"/>
                <a:gd name="T1" fmla="*/ 0 h 2"/>
                <a:gd name="T2" fmla="*/ 2 w 116"/>
                <a:gd name="T3" fmla="*/ 0 h 2"/>
                <a:gd name="T4" fmla="*/ 0 w 116"/>
                <a:gd name="T5" fmla="*/ 2 h 2"/>
                <a:gd name="T6" fmla="*/ 4 w 116"/>
                <a:gd name="T7" fmla="*/ 2 h 2"/>
                <a:gd name="T8" fmla="*/ 7 w 116"/>
                <a:gd name="T9" fmla="*/ 0 h 2"/>
                <a:gd name="T10" fmla="*/ 113 w 116"/>
                <a:gd name="T11" fmla="*/ 0 h 2"/>
                <a:gd name="T12" fmla="*/ 108 w 116"/>
                <a:gd name="T13" fmla="*/ 0 h 2"/>
                <a:gd name="T14" fmla="*/ 111 w 116"/>
                <a:gd name="T15" fmla="*/ 2 h 2"/>
                <a:gd name="T16" fmla="*/ 116 w 116"/>
                <a:gd name="T17" fmla="*/ 2 h 2"/>
                <a:gd name="T18" fmla="*/ 113 w 116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moveTo>
                    <a:pt x="113" y="0"/>
                  </a:moveTo>
                  <a:lnTo>
                    <a:pt x="108" y="0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281"/>
            <p:cNvSpPr>
              <a:spLocks/>
            </p:cNvSpPr>
            <p:nvPr/>
          </p:nvSpPr>
          <p:spPr bwMode="auto">
            <a:xfrm>
              <a:off x="3150969" y="6330802"/>
              <a:ext cx="135166" cy="403062"/>
            </a:xfrm>
            <a:custGeom>
              <a:avLst/>
              <a:gdLst>
                <a:gd name="T0" fmla="*/ 30 w 47"/>
                <a:gd name="T1" fmla="*/ 0 h 140"/>
                <a:gd name="T2" fmla="*/ 26 w 47"/>
                <a:gd name="T3" fmla="*/ 1 h 140"/>
                <a:gd name="T4" fmla="*/ 26 w 47"/>
                <a:gd name="T5" fmla="*/ 1 h 140"/>
                <a:gd name="T6" fmla="*/ 0 w 47"/>
                <a:gd name="T7" fmla="*/ 140 h 140"/>
                <a:gd name="T8" fmla="*/ 2 w 47"/>
                <a:gd name="T9" fmla="*/ 140 h 140"/>
                <a:gd name="T10" fmla="*/ 28 w 47"/>
                <a:gd name="T11" fmla="*/ 1 h 140"/>
                <a:gd name="T12" fmla="*/ 45 w 47"/>
                <a:gd name="T13" fmla="*/ 140 h 140"/>
                <a:gd name="T14" fmla="*/ 47 w 47"/>
                <a:gd name="T15" fmla="*/ 140 h 140"/>
                <a:gd name="T16" fmla="*/ 30 w 47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40">
                  <a:moveTo>
                    <a:pt x="30" y="0"/>
                  </a:moveTo>
                  <a:cubicBezTo>
                    <a:pt x="29" y="0"/>
                    <a:pt x="28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 282"/>
            <p:cNvSpPr>
              <a:spLocks/>
            </p:cNvSpPr>
            <p:nvPr/>
          </p:nvSpPr>
          <p:spPr bwMode="auto">
            <a:xfrm>
              <a:off x="2610306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283"/>
            <p:cNvSpPr>
              <a:spLocks/>
            </p:cNvSpPr>
            <p:nvPr/>
          </p:nvSpPr>
          <p:spPr bwMode="auto">
            <a:xfrm>
              <a:off x="2610306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284"/>
            <p:cNvSpPr>
              <a:spLocks/>
            </p:cNvSpPr>
            <p:nvPr/>
          </p:nvSpPr>
          <p:spPr bwMode="auto">
            <a:xfrm>
              <a:off x="2612741" y="6330802"/>
              <a:ext cx="84022" cy="403062"/>
            </a:xfrm>
            <a:custGeom>
              <a:avLst/>
              <a:gdLst>
                <a:gd name="T0" fmla="*/ 27 w 29"/>
                <a:gd name="T1" fmla="*/ 0 h 140"/>
                <a:gd name="T2" fmla="*/ 0 w 29"/>
                <a:gd name="T3" fmla="*/ 140 h 140"/>
                <a:gd name="T4" fmla="*/ 2 w 29"/>
                <a:gd name="T5" fmla="*/ 140 h 140"/>
                <a:gd name="T6" fmla="*/ 29 w 29"/>
                <a:gd name="T7" fmla="*/ 1 h 140"/>
                <a:gd name="T8" fmla="*/ 27 w 2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0">
                  <a:moveTo>
                    <a:pt x="27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7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Freeform 285"/>
            <p:cNvSpPr>
              <a:spLocks noEditPoints="1"/>
            </p:cNvSpPr>
            <p:nvPr/>
          </p:nvSpPr>
          <p:spPr bwMode="auto">
            <a:xfrm>
              <a:off x="474443" y="6733864"/>
              <a:ext cx="132730" cy="2435"/>
            </a:xfrm>
            <a:custGeom>
              <a:avLst/>
              <a:gdLst>
                <a:gd name="T0" fmla="*/ 5 w 109"/>
                <a:gd name="T1" fmla="*/ 0 h 2"/>
                <a:gd name="T2" fmla="*/ 0 w 109"/>
                <a:gd name="T3" fmla="*/ 0 h 2"/>
                <a:gd name="T4" fmla="*/ 0 w 109"/>
                <a:gd name="T5" fmla="*/ 2 h 2"/>
                <a:gd name="T6" fmla="*/ 5 w 109"/>
                <a:gd name="T7" fmla="*/ 2 h 2"/>
                <a:gd name="T8" fmla="*/ 5 w 109"/>
                <a:gd name="T9" fmla="*/ 0 h 2"/>
                <a:gd name="T10" fmla="*/ 109 w 109"/>
                <a:gd name="T11" fmla="*/ 0 h 2"/>
                <a:gd name="T12" fmla="*/ 104 w 109"/>
                <a:gd name="T13" fmla="*/ 0 h 2"/>
                <a:gd name="T14" fmla="*/ 104 w 109"/>
                <a:gd name="T15" fmla="*/ 2 h 2"/>
                <a:gd name="T16" fmla="*/ 109 w 109"/>
                <a:gd name="T17" fmla="*/ 2 h 2"/>
                <a:gd name="T18" fmla="*/ 109 w 10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09" y="0"/>
                  </a:moveTo>
                  <a:lnTo>
                    <a:pt x="104" y="0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 286"/>
            <p:cNvSpPr>
              <a:spLocks noEditPoints="1"/>
            </p:cNvSpPr>
            <p:nvPr/>
          </p:nvSpPr>
          <p:spPr bwMode="auto">
            <a:xfrm>
              <a:off x="474443" y="6733864"/>
              <a:ext cx="132730" cy="2435"/>
            </a:xfrm>
            <a:custGeom>
              <a:avLst/>
              <a:gdLst>
                <a:gd name="T0" fmla="*/ 5 w 109"/>
                <a:gd name="T1" fmla="*/ 0 h 2"/>
                <a:gd name="T2" fmla="*/ 0 w 109"/>
                <a:gd name="T3" fmla="*/ 0 h 2"/>
                <a:gd name="T4" fmla="*/ 0 w 109"/>
                <a:gd name="T5" fmla="*/ 2 h 2"/>
                <a:gd name="T6" fmla="*/ 5 w 109"/>
                <a:gd name="T7" fmla="*/ 2 h 2"/>
                <a:gd name="T8" fmla="*/ 5 w 109"/>
                <a:gd name="T9" fmla="*/ 0 h 2"/>
                <a:gd name="T10" fmla="*/ 109 w 109"/>
                <a:gd name="T11" fmla="*/ 0 h 2"/>
                <a:gd name="T12" fmla="*/ 104 w 109"/>
                <a:gd name="T13" fmla="*/ 0 h 2"/>
                <a:gd name="T14" fmla="*/ 104 w 109"/>
                <a:gd name="T15" fmla="*/ 2 h 2"/>
                <a:gd name="T16" fmla="*/ 109 w 109"/>
                <a:gd name="T17" fmla="*/ 2 h 2"/>
                <a:gd name="T18" fmla="*/ 109 w 10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09" y="0"/>
                  </a:moveTo>
                  <a:lnTo>
                    <a:pt x="104" y="0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6" name="Freeform 287"/>
            <p:cNvSpPr>
              <a:spLocks/>
            </p:cNvSpPr>
            <p:nvPr/>
          </p:nvSpPr>
          <p:spPr bwMode="auto">
            <a:xfrm>
              <a:off x="474443" y="6330802"/>
              <a:ext cx="132730" cy="403062"/>
            </a:xfrm>
            <a:custGeom>
              <a:avLst/>
              <a:gdLst>
                <a:gd name="T0" fmla="*/ 26 w 46"/>
                <a:gd name="T1" fmla="*/ 0 h 140"/>
                <a:gd name="T2" fmla="*/ 0 w 46"/>
                <a:gd name="T3" fmla="*/ 140 h 140"/>
                <a:gd name="T4" fmla="*/ 2 w 46"/>
                <a:gd name="T5" fmla="*/ 140 h 140"/>
                <a:gd name="T6" fmla="*/ 28 w 46"/>
                <a:gd name="T7" fmla="*/ 2 h 140"/>
                <a:gd name="T8" fmla="*/ 44 w 46"/>
                <a:gd name="T9" fmla="*/ 140 h 140"/>
                <a:gd name="T10" fmla="*/ 46 w 46"/>
                <a:gd name="T11" fmla="*/ 140 h 140"/>
                <a:gd name="T12" fmla="*/ 30 w 46"/>
                <a:gd name="T13" fmla="*/ 1 h 140"/>
                <a:gd name="T14" fmla="*/ 28 w 46"/>
                <a:gd name="T15" fmla="*/ 1 h 140"/>
                <a:gd name="T16" fmla="*/ 26 w 46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40">
                  <a:moveTo>
                    <a:pt x="26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8" y="1"/>
                    <a:pt x="27" y="1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7" name="Freeform 288"/>
            <p:cNvSpPr>
              <a:spLocks/>
            </p:cNvSpPr>
            <p:nvPr/>
          </p:nvSpPr>
          <p:spPr bwMode="auto">
            <a:xfrm>
              <a:off x="154237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 289"/>
            <p:cNvSpPr>
              <a:spLocks/>
            </p:cNvSpPr>
            <p:nvPr/>
          </p:nvSpPr>
          <p:spPr bwMode="auto">
            <a:xfrm>
              <a:off x="154237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290"/>
            <p:cNvSpPr>
              <a:spLocks/>
            </p:cNvSpPr>
            <p:nvPr/>
          </p:nvSpPr>
          <p:spPr bwMode="auto">
            <a:xfrm>
              <a:off x="1544810" y="6333237"/>
              <a:ext cx="80369" cy="400626"/>
            </a:xfrm>
            <a:custGeom>
              <a:avLst/>
              <a:gdLst>
                <a:gd name="T0" fmla="*/ 26 w 28"/>
                <a:gd name="T1" fmla="*/ 0 h 139"/>
                <a:gd name="T2" fmla="*/ 0 w 28"/>
                <a:gd name="T3" fmla="*/ 139 h 139"/>
                <a:gd name="T4" fmla="*/ 2 w 28"/>
                <a:gd name="T5" fmla="*/ 139 h 139"/>
                <a:gd name="T6" fmla="*/ 28 w 28"/>
                <a:gd name="T7" fmla="*/ 0 h 139"/>
                <a:gd name="T8" fmla="*/ 28 w 28"/>
                <a:gd name="T9" fmla="*/ 0 h 139"/>
                <a:gd name="T10" fmla="*/ 26 w 28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9">
                  <a:moveTo>
                    <a:pt x="26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Rectangle 291"/>
            <p:cNvSpPr>
              <a:spLocks noChangeArrowheads="1"/>
            </p:cNvSpPr>
            <p:nvPr/>
          </p:nvSpPr>
          <p:spPr bwMode="auto">
            <a:xfrm>
              <a:off x="5715466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Rectangle 292"/>
            <p:cNvSpPr>
              <a:spLocks noChangeArrowheads="1"/>
            </p:cNvSpPr>
            <p:nvPr/>
          </p:nvSpPr>
          <p:spPr bwMode="auto">
            <a:xfrm>
              <a:off x="5715466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293"/>
            <p:cNvSpPr>
              <a:spLocks/>
            </p:cNvSpPr>
            <p:nvPr/>
          </p:nvSpPr>
          <p:spPr bwMode="auto">
            <a:xfrm>
              <a:off x="5715466" y="6333237"/>
              <a:ext cx="48708" cy="400626"/>
            </a:xfrm>
            <a:custGeom>
              <a:avLst/>
              <a:gdLst>
                <a:gd name="T0" fmla="*/ 15 w 17"/>
                <a:gd name="T1" fmla="*/ 0 h 139"/>
                <a:gd name="T2" fmla="*/ 0 w 17"/>
                <a:gd name="T3" fmla="*/ 139 h 139"/>
                <a:gd name="T4" fmla="*/ 2 w 17"/>
                <a:gd name="T5" fmla="*/ 139 h 139"/>
                <a:gd name="T6" fmla="*/ 17 w 17"/>
                <a:gd name="T7" fmla="*/ 0 h 139"/>
                <a:gd name="T8" fmla="*/ 16 w 17"/>
                <a:gd name="T9" fmla="*/ 0 h 139"/>
                <a:gd name="T10" fmla="*/ 15 w 17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9">
                  <a:moveTo>
                    <a:pt x="15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 294"/>
            <p:cNvSpPr>
              <a:spLocks/>
            </p:cNvSpPr>
            <p:nvPr/>
          </p:nvSpPr>
          <p:spPr bwMode="auto">
            <a:xfrm>
              <a:off x="286916" y="6090913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1 h 12"/>
                <a:gd name="T6" fmla="*/ 2 w 4"/>
                <a:gd name="T7" fmla="*/ 12 h 12"/>
                <a:gd name="T8" fmla="*/ 4 w 4"/>
                <a:gd name="T9" fmla="*/ 11 h 12"/>
                <a:gd name="T10" fmla="*/ 2 w 4"/>
                <a:gd name="T11" fmla="*/ 0 h 12"/>
                <a:gd name="T12" fmla="*/ 2 w 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295"/>
            <p:cNvSpPr>
              <a:spLocks/>
            </p:cNvSpPr>
            <p:nvPr/>
          </p:nvSpPr>
          <p:spPr bwMode="auto">
            <a:xfrm>
              <a:off x="548723" y="6299141"/>
              <a:ext cx="12177" cy="34096"/>
            </a:xfrm>
            <a:custGeom>
              <a:avLst/>
              <a:gdLst>
                <a:gd name="T0" fmla="*/ 3 w 4"/>
                <a:gd name="T1" fmla="*/ 0 h 12"/>
                <a:gd name="T2" fmla="*/ 0 w 4"/>
                <a:gd name="T3" fmla="*/ 11 h 12"/>
                <a:gd name="T4" fmla="*/ 2 w 4"/>
                <a:gd name="T5" fmla="*/ 12 h 12"/>
                <a:gd name="T6" fmla="*/ 4 w 4"/>
                <a:gd name="T7" fmla="*/ 12 h 12"/>
                <a:gd name="T8" fmla="*/ 3 w 4"/>
                <a:gd name="T9" fmla="*/ 0 h 12"/>
                <a:gd name="T10" fmla="*/ 3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296"/>
            <p:cNvSpPr>
              <a:spLocks/>
            </p:cNvSpPr>
            <p:nvPr/>
          </p:nvSpPr>
          <p:spPr bwMode="auto">
            <a:xfrm>
              <a:off x="822708" y="6090913"/>
              <a:ext cx="10959" cy="35314"/>
            </a:xfrm>
            <a:custGeom>
              <a:avLst/>
              <a:gdLst>
                <a:gd name="T0" fmla="*/ 2 w 4"/>
                <a:gd name="T1" fmla="*/ 0 h 12"/>
                <a:gd name="T2" fmla="*/ 0 w 4"/>
                <a:gd name="T3" fmla="*/ 6 h 12"/>
                <a:gd name="T4" fmla="*/ 0 w 4"/>
                <a:gd name="T5" fmla="*/ 11 h 12"/>
                <a:gd name="T6" fmla="*/ 1 w 4"/>
                <a:gd name="T7" fmla="*/ 12 h 12"/>
                <a:gd name="T8" fmla="*/ 2 w 4"/>
                <a:gd name="T9" fmla="*/ 12 h 12"/>
                <a:gd name="T10" fmla="*/ 2 w 4"/>
                <a:gd name="T11" fmla="*/ 6 h 12"/>
                <a:gd name="T12" fmla="*/ 4 w 4"/>
                <a:gd name="T13" fmla="*/ 1 h 12"/>
                <a:gd name="T14" fmla="*/ 2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297"/>
            <p:cNvSpPr>
              <a:spLocks/>
            </p:cNvSpPr>
            <p:nvPr/>
          </p:nvSpPr>
          <p:spPr bwMode="auto">
            <a:xfrm>
              <a:off x="949350" y="5605047"/>
              <a:ext cx="10959" cy="34096"/>
            </a:xfrm>
            <a:custGeom>
              <a:avLst/>
              <a:gdLst>
                <a:gd name="T0" fmla="*/ 3 w 4"/>
                <a:gd name="T1" fmla="*/ 0 h 12"/>
                <a:gd name="T2" fmla="*/ 0 w 4"/>
                <a:gd name="T3" fmla="*/ 11 h 12"/>
                <a:gd name="T4" fmla="*/ 2 w 4"/>
                <a:gd name="T5" fmla="*/ 12 h 12"/>
                <a:gd name="T6" fmla="*/ 2 w 4"/>
                <a:gd name="T7" fmla="*/ 11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1 h 12"/>
                <a:gd name="T14" fmla="*/ 3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298"/>
            <p:cNvSpPr>
              <a:spLocks/>
            </p:cNvSpPr>
            <p:nvPr/>
          </p:nvSpPr>
          <p:spPr bwMode="auto">
            <a:xfrm>
              <a:off x="1219681" y="6200507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299"/>
            <p:cNvSpPr>
              <a:spLocks/>
            </p:cNvSpPr>
            <p:nvPr/>
          </p:nvSpPr>
          <p:spPr bwMode="auto">
            <a:xfrm>
              <a:off x="1620308" y="6307665"/>
              <a:ext cx="19483" cy="25572"/>
            </a:xfrm>
            <a:custGeom>
              <a:avLst/>
              <a:gdLst>
                <a:gd name="T0" fmla="*/ 7 w 7"/>
                <a:gd name="T1" fmla="*/ 0 h 9"/>
                <a:gd name="T2" fmla="*/ 1 w 7"/>
                <a:gd name="T3" fmla="*/ 4 h 9"/>
                <a:gd name="T4" fmla="*/ 0 w 7"/>
                <a:gd name="T5" fmla="*/ 9 h 9"/>
                <a:gd name="T6" fmla="*/ 2 w 7"/>
                <a:gd name="T7" fmla="*/ 9 h 9"/>
                <a:gd name="T8" fmla="*/ 2 w 7"/>
                <a:gd name="T9" fmla="*/ 9 h 9"/>
                <a:gd name="T10" fmla="*/ 3 w 7"/>
                <a:gd name="T11" fmla="*/ 5 h 9"/>
                <a:gd name="T12" fmla="*/ 7 w 7"/>
                <a:gd name="T13" fmla="*/ 2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300"/>
            <p:cNvSpPr>
              <a:spLocks/>
            </p:cNvSpPr>
            <p:nvPr/>
          </p:nvSpPr>
          <p:spPr bwMode="auto">
            <a:xfrm>
              <a:off x="1746950" y="6212684"/>
              <a:ext cx="19483" cy="19483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4 h 7"/>
                <a:gd name="T4" fmla="*/ 1 w 7"/>
                <a:gd name="T5" fmla="*/ 6 h 7"/>
                <a:gd name="T6" fmla="*/ 4 w 7"/>
                <a:gd name="T7" fmla="*/ 3 h 7"/>
                <a:gd name="T8" fmla="*/ 5 w 7"/>
                <a:gd name="T9" fmla="*/ 7 h 7"/>
                <a:gd name="T10" fmla="*/ 5 w 7"/>
                <a:gd name="T11" fmla="*/ 7 h 7"/>
                <a:gd name="T12" fmla="*/ 7 w 7"/>
                <a:gd name="T13" fmla="*/ 7 h 7"/>
                <a:gd name="T14" fmla="*/ 6 w 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301"/>
            <p:cNvSpPr>
              <a:spLocks/>
            </p:cNvSpPr>
            <p:nvPr/>
          </p:nvSpPr>
          <p:spPr bwMode="auto">
            <a:xfrm>
              <a:off x="2023370" y="6120138"/>
              <a:ext cx="10959" cy="31660"/>
            </a:xfrm>
            <a:custGeom>
              <a:avLst/>
              <a:gdLst>
                <a:gd name="T0" fmla="*/ 1 w 4"/>
                <a:gd name="T1" fmla="*/ 0 h 11"/>
                <a:gd name="T2" fmla="*/ 1 w 4"/>
                <a:gd name="T3" fmla="*/ 0 h 11"/>
                <a:gd name="T4" fmla="*/ 0 w 4"/>
                <a:gd name="T5" fmla="*/ 11 h 11"/>
                <a:gd name="T6" fmla="*/ 1 w 4"/>
                <a:gd name="T7" fmla="*/ 11 h 11"/>
                <a:gd name="T8" fmla="*/ 4 w 4"/>
                <a:gd name="T9" fmla="*/ 11 h 11"/>
                <a:gd name="T10" fmla="*/ 1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302"/>
            <p:cNvSpPr>
              <a:spLocks/>
            </p:cNvSpPr>
            <p:nvPr/>
          </p:nvSpPr>
          <p:spPr bwMode="auto">
            <a:xfrm>
              <a:off x="2285177" y="6209031"/>
              <a:ext cx="8524" cy="23136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8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303"/>
            <p:cNvSpPr>
              <a:spLocks/>
            </p:cNvSpPr>
            <p:nvPr/>
          </p:nvSpPr>
          <p:spPr bwMode="auto">
            <a:xfrm>
              <a:off x="2690675" y="6304012"/>
              <a:ext cx="19483" cy="29225"/>
            </a:xfrm>
            <a:custGeom>
              <a:avLst/>
              <a:gdLst>
                <a:gd name="T0" fmla="*/ 6 w 7"/>
                <a:gd name="T1" fmla="*/ 0 h 10"/>
                <a:gd name="T2" fmla="*/ 1 w 7"/>
                <a:gd name="T3" fmla="*/ 3 h 10"/>
                <a:gd name="T4" fmla="*/ 0 w 7"/>
                <a:gd name="T5" fmla="*/ 9 h 10"/>
                <a:gd name="T6" fmla="*/ 2 w 7"/>
                <a:gd name="T7" fmla="*/ 10 h 10"/>
                <a:gd name="T8" fmla="*/ 3 w 7"/>
                <a:gd name="T9" fmla="*/ 5 h 10"/>
                <a:gd name="T10" fmla="*/ 7 w 7"/>
                <a:gd name="T11" fmla="*/ 1 h 10"/>
                <a:gd name="T12" fmla="*/ 6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304"/>
            <p:cNvSpPr>
              <a:spLocks/>
            </p:cNvSpPr>
            <p:nvPr/>
          </p:nvSpPr>
          <p:spPr bwMode="auto">
            <a:xfrm>
              <a:off x="2808793" y="6212684"/>
              <a:ext cx="19483" cy="19483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4 h 7"/>
                <a:gd name="T4" fmla="*/ 1 w 7"/>
                <a:gd name="T5" fmla="*/ 6 h 7"/>
                <a:gd name="T6" fmla="*/ 4 w 7"/>
                <a:gd name="T7" fmla="*/ 3 h 7"/>
                <a:gd name="T8" fmla="*/ 5 w 7"/>
                <a:gd name="T9" fmla="*/ 7 h 7"/>
                <a:gd name="T10" fmla="*/ 5 w 7"/>
                <a:gd name="T11" fmla="*/ 7 h 7"/>
                <a:gd name="T12" fmla="*/ 7 w 7"/>
                <a:gd name="T13" fmla="*/ 7 h 7"/>
                <a:gd name="T14" fmla="*/ 6 w 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Freeform 305"/>
            <p:cNvSpPr>
              <a:spLocks/>
            </p:cNvSpPr>
            <p:nvPr/>
          </p:nvSpPr>
          <p:spPr bwMode="auto">
            <a:xfrm>
              <a:off x="3226467" y="6301577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0 w 4"/>
                <a:gd name="T5" fmla="*/ 11 h 11"/>
                <a:gd name="T6" fmla="*/ 4 w 4"/>
                <a:gd name="T7" fmla="*/ 10 h 11"/>
                <a:gd name="T8" fmla="*/ 3 w 4"/>
                <a:gd name="T9" fmla="*/ 0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3" y="10"/>
                    <a:pt x="4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306"/>
            <p:cNvSpPr>
              <a:spLocks/>
            </p:cNvSpPr>
            <p:nvPr/>
          </p:nvSpPr>
          <p:spPr bwMode="auto">
            <a:xfrm>
              <a:off x="3482186" y="5697593"/>
              <a:ext cx="8524" cy="17048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0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6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307"/>
            <p:cNvSpPr>
              <a:spLocks/>
            </p:cNvSpPr>
            <p:nvPr/>
          </p:nvSpPr>
          <p:spPr bwMode="auto">
            <a:xfrm>
              <a:off x="3761042" y="6120138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308"/>
            <p:cNvSpPr>
              <a:spLocks/>
            </p:cNvSpPr>
            <p:nvPr/>
          </p:nvSpPr>
          <p:spPr bwMode="auto">
            <a:xfrm>
              <a:off x="4022849" y="6204160"/>
              <a:ext cx="12177" cy="28007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2 w 4"/>
                <a:gd name="T7" fmla="*/ 9 h 10"/>
                <a:gd name="T8" fmla="*/ 2 w 4"/>
                <a:gd name="T9" fmla="*/ 10 h 10"/>
                <a:gd name="T10" fmla="*/ 4 w 4"/>
                <a:gd name="T11" fmla="*/ 1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309"/>
            <p:cNvSpPr>
              <a:spLocks/>
            </p:cNvSpPr>
            <p:nvPr/>
          </p:nvSpPr>
          <p:spPr bwMode="auto">
            <a:xfrm>
              <a:off x="4290745" y="5896079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310"/>
            <p:cNvSpPr>
              <a:spLocks/>
            </p:cNvSpPr>
            <p:nvPr/>
          </p:nvSpPr>
          <p:spPr bwMode="auto">
            <a:xfrm>
              <a:off x="4687719" y="5478405"/>
              <a:ext cx="12177" cy="3409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1 h 12"/>
                <a:gd name="T6" fmla="*/ 1 w 4"/>
                <a:gd name="T7" fmla="*/ 12 h 12"/>
                <a:gd name="T8" fmla="*/ 4 w 4"/>
                <a:gd name="T9" fmla="*/ 11 h 12"/>
                <a:gd name="T10" fmla="*/ 1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3" y="11"/>
                    <a:pt x="4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311"/>
            <p:cNvSpPr>
              <a:spLocks/>
            </p:cNvSpPr>
            <p:nvPr/>
          </p:nvSpPr>
          <p:spPr bwMode="auto">
            <a:xfrm>
              <a:off x="4822884" y="6200507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0 h 11"/>
                <a:gd name="T4" fmla="*/ 1 w 4"/>
                <a:gd name="T5" fmla="*/ 6 h 11"/>
                <a:gd name="T6" fmla="*/ 2 w 4"/>
                <a:gd name="T7" fmla="*/ 11 h 11"/>
                <a:gd name="T8" fmla="*/ 2 w 4"/>
                <a:gd name="T9" fmla="*/ 11 h 11"/>
                <a:gd name="T10" fmla="*/ 4 w 4"/>
                <a:gd name="T11" fmla="*/ 11 h 11"/>
                <a:gd name="T12" fmla="*/ 3 w 4"/>
                <a:gd name="T13" fmla="*/ 5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312"/>
            <p:cNvSpPr>
              <a:spLocks/>
            </p:cNvSpPr>
            <p:nvPr/>
          </p:nvSpPr>
          <p:spPr bwMode="auto">
            <a:xfrm>
              <a:off x="5088345" y="6120138"/>
              <a:ext cx="8524" cy="31660"/>
            </a:xfrm>
            <a:custGeom>
              <a:avLst/>
              <a:gdLst>
                <a:gd name="T0" fmla="*/ 1 w 3"/>
                <a:gd name="T1" fmla="*/ 0 h 11"/>
                <a:gd name="T2" fmla="*/ 1 w 3"/>
                <a:gd name="T3" fmla="*/ 0 h 11"/>
                <a:gd name="T4" fmla="*/ 0 w 3"/>
                <a:gd name="T5" fmla="*/ 11 h 11"/>
                <a:gd name="T6" fmla="*/ 1 w 3"/>
                <a:gd name="T7" fmla="*/ 11 h 11"/>
                <a:gd name="T8" fmla="*/ 3 w 3"/>
                <a:gd name="T9" fmla="*/ 11 h 11"/>
                <a:gd name="T10" fmla="*/ 1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313"/>
            <p:cNvSpPr>
              <a:spLocks/>
            </p:cNvSpPr>
            <p:nvPr/>
          </p:nvSpPr>
          <p:spPr bwMode="auto">
            <a:xfrm>
              <a:off x="5352588" y="6200507"/>
              <a:ext cx="12177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3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314"/>
            <p:cNvSpPr>
              <a:spLocks/>
            </p:cNvSpPr>
            <p:nvPr/>
          </p:nvSpPr>
          <p:spPr bwMode="auto">
            <a:xfrm>
              <a:off x="5759303" y="6301577"/>
              <a:ext cx="13395" cy="31660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5 h 11"/>
                <a:gd name="T4" fmla="*/ 0 w 5"/>
                <a:gd name="T5" fmla="*/ 11 h 11"/>
                <a:gd name="T6" fmla="*/ 1 w 5"/>
                <a:gd name="T7" fmla="*/ 11 h 11"/>
                <a:gd name="T8" fmla="*/ 2 w 5"/>
                <a:gd name="T9" fmla="*/ 11 h 11"/>
                <a:gd name="T10" fmla="*/ 2 w 5"/>
                <a:gd name="T11" fmla="*/ 5 h 11"/>
                <a:gd name="T12" fmla="*/ 5 w 5"/>
                <a:gd name="T13" fmla="*/ 1 h 11"/>
                <a:gd name="T14" fmla="*/ 4 w 5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 315"/>
            <p:cNvSpPr>
              <a:spLocks/>
            </p:cNvSpPr>
            <p:nvPr/>
          </p:nvSpPr>
          <p:spPr bwMode="auto">
            <a:xfrm>
              <a:off x="5885945" y="6123791"/>
              <a:ext cx="17048" cy="21919"/>
            </a:xfrm>
            <a:custGeom>
              <a:avLst/>
              <a:gdLst>
                <a:gd name="T0" fmla="*/ 4 w 6"/>
                <a:gd name="T1" fmla="*/ 0 h 8"/>
                <a:gd name="T2" fmla="*/ 0 w 6"/>
                <a:gd name="T3" fmla="*/ 6 h 8"/>
                <a:gd name="T4" fmla="*/ 1 w 6"/>
                <a:gd name="T5" fmla="*/ 8 h 8"/>
                <a:gd name="T6" fmla="*/ 3 w 6"/>
                <a:gd name="T7" fmla="*/ 5 h 8"/>
                <a:gd name="T8" fmla="*/ 4 w 6"/>
                <a:gd name="T9" fmla="*/ 8 h 8"/>
                <a:gd name="T10" fmla="*/ 6 w 6"/>
                <a:gd name="T11" fmla="*/ 8 h 8"/>
                <a:gd name="T12" fmla="*/ 4 w 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5" name="Freeform 316"/>
            <p:cNvSpPr>
              <a:spLocks/>
            </p:cNvSpPr>
            <p:nvPr/>
          </p:nvSpPr>
          <p:spPr bwMode="auto">
            <a:xfrm>
              <a:off x="6156277" y="6195636"/>
              <a:ext cx="14613" cy="31660"/>
            </a:xfrm>
            <a:custGeom>
              <a:avLst/>
              <a:gdLst>
                <a:gd name="T0" fmla="*/ 2 w 5"/>
                <a:gd name="T1" fmla="*/ 0 h 11"/>
                <a:gd name="T2" fmla="*/ 0 w 5"/>
                <a:gd name="T3" fmla="*/ 10 h 11"/>
                <a:gd name="T4" fmla="*/ 2 w 5"/>
                <a:gd name="T5" fmla="*/ 11 h 11"/>
                <a:gd name="T6" fmla="*/ 2 w 5"/>
                <a:gd name="T7" fmla="*/ 10 h 11"/>
                <a:gd name="T8" fmla="*/ 3 w 5"/>
                <a:gd name="T9" fmla="*/ 11 h 11"/>
                <a:gd name="T10" fmla="*/ 5 w 5"/>
                <a:gd name="T11" fmla="*/ 10 h 11"/>
                <a:gd name="T12" fmla="*/ 2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5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Freeform 317"/>
            <p:cNvSpPr>
              <a:spLocks/>
            </p:cNvSpPr>
            <p:nvPr/>
          </p:nvSpPr>
          <p:spPr bwMode="auto">
            <a:xfrm>
              <a:off x="6844283" y="6218772"/>
              <a:ext cx="112029" cy="88893"/>
            </a:xfrm>
            <a:custGeom>
              <a:avLst/>
              <a:gdLst>
                <a:gd name="T0" fmla="*/ 38 w 39"/>
                <a:gd name="T1" fmla="*/ 0 h 31"/>
                <a:gd name="T2" fmla="*/ 0 w 39"/>
                <a:gd name="T3" fmla="*/ 30 h 31"/>
                <a:gd name="T4" fmla="*/ 2 w 39"/>
                <a:gd name="T5" fmla="*/ 31 h 31"/>
                <a:gd name="T6" fmla="*/ 39 w 39"/>
                <a:gd name="T7" fmla="*/ 1 h 31"/>
                <a:gd name="T8" fmla="*/ 38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1"/>
                    <a:pt x="2" y="3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318"/>
            <p:cNvSpPr>
              <a:spLocks/>
            </p:cNvSpPr>
            <p:nvPr/>
          </p:nvSpPr>
          <p:spPr bwMode="auto">
            <a:xfrm>
              <a:off x="6515501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319"/>
            <p:cNvSpPr>
              <a:spLocks/>
            </p:cNvSpPr>
            <p:nvPr/>
          </p:nvSpPr>
          <p:spPr bwMode="auto">
            <a:xfrm>
              <a:off x="6515501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320"/>
            <p:cNvSpPr>
              <a:spLocks/>
            </p:cNvSpPr>
            <p:nvPr/>
          </p:nvSpPr>
          <p:spPr bwMode="auto">
            <a:xfrm>
              <a:off x="6435132" y="6227296"/>
              <a:ext cx="86457" cy="506567"/>
            </a:xfrm>
            <a:custGeom>
              <a:avLst/>
              <a:gdLst>
                <a:gd name="T0" fmla="*/ 2 w 30"/>
                <a:gd name="T1" fmla="*/ 0 h 176"/>
                <a:gd name="T2" fmla="*/ 0 w 30"/>
                <a:gd name="T3" fmla="*/ 0 h 176"/>
                <a:gd name="T4" fmla="*/ 0 w 30"/>
                <a:gd name="T5" fmla="*/ 0 h 176"/>
                <a:gd name="T6" fmla="*/ 28 w 30"/>
                <a:gd name="T7" fmla="*/ 176 h 176"/>
                <a:gd name="T8" fmla="*/ 30 w 30"/>
                <a:gd name="T9" fmla="*/ 176 h 176"/>
                <a:gd name="T10" fmla="*/ 2 w 30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Rectangle 321"/>
            <p:cNvSpPr>
              <a:spLocks noChangeArrowheads="1"/>
            </p:cNvSpPr>
            <p:nvPr/>
          </p:nvSpPr>
          <p:spPr bwMode="auto">
            <a:xfrm>
              <a:off x="6751737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Rectangle 322"/>
            <p:cNvSpPr>
              <a:spLocks noChangeArrowheads="1"/>
            </p:cNvSpPr>
            <p:nvPr/>
          </p:nvSpPr>
          <p:spPr bwMode="auto">
            <a:xfrm>
              <a:off x="6751737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 323"/>
            <p:cNvSpPr>
              <a:spLocks/>
            </p:cNvSpPr>
            <p:nvPr/>
          </p:nvSpPr>
          <p:spPr bwMode="auto">
            <a:xfrm>
              <a:off x="6751737" y="6330802"/>
              <a:ext cx="80369" cy="403062"/>
            </a:xfrm>
            <a:custGeom>
              <a:avLst/>
              <a:gdLst>
                <a:gd name="T0" fmla="*/ 26 w 28"/>
                <a:gd name="T1" fmla="*/ 0 h 140"/>
                <a:gd name="T2" fmla="*/ 0 w 28"/>
                <a:gd name="T3" fmla="*/ 140 h 140"/>
                <a:gd name="T4" fmla="*/ 2 w 28"/>
                <a:gd name="T5" fmla="*/ 140 h 140"/>
                <a:gd name="T6" fmla="*/ 28 w 28"/>
                <a:gd name="T7" fmla="*/ 1 h 140"/>
                <a:gd name="T8" fmla="*/ 26 w 28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0">
                  <a:moveTo>
                    <a:pt x="26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 324"/>
            <p:cNvSpPr>
              <a:spLocks/>
            </p:cNvSpPr>
            <p:nvPr/>
          </p:nvSpPr>
          <p:spPr bwMode="auto">
            <a:xfrm>
              <a:off x="6429044" y="6195636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Freeform 325"/>
            <p:cNvSpPr>
              <a:spLocks/>
            </p:cNvSpPr>
            <p:nvPr/>
          </p:nvSpPr>
          <p:spPr bwMode="auto">
            <a:xfrm>
              <a:off x="6827235" y="6304012"/>
              <a:ext cx="23136" cy="29225"/>
            </a:xfrm>
            <a:custGeom>
              <a:avLst/>
              <a:gdLst>
                <a:gd name="T0" fmla="*/ 6 w 8"/>
                <a:gd name="T1" fmla="*/ 0 h 10"/>
                <a:gd name="T2" fmla="*/ 2 w 8"/>
                <a:gd name="T3" fmla="*/ 3 h 10"/>
                <a:gd name="T4" fmla="*/ 0 w 8"/>
                <a:gd name="T5" fmla="*/ 9 h 10"/>
                <a:gd name="T6" fmla="*/ 2 w 8"/>
                <a:gd name="T7" fmla="*/ 10 h 10"/>
                <a:gd name="T8" fmla="*/ 3 w 8"/>
                <a:gd name="T9" fmla="*/ 5 h 10"/>
                <a:gd name="T10" fmla="*/ 8 w 8"/>
                <a:gd name="T11" fmla="*/ 1 h 10"/>
                <a:gd name="T12" fmla="*/ 6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 326"/>
            <p:cNvSpPr>
              <a:spLocks/>
            </p:cNvSpPr>
            <p:nvPr/>
          </p:nvSpPr>
          <p:spPr bwMode="auto">
            <a:xfrm>
              <a:off x="6953877" y="6218772"/>
              <a:ext cx="2435" cy="243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Oval 327"/>
            <p:cNvSpPr>
              <a:spLocks noChangeArrowheads="1"/>
            </p:cNvSpPr>
            <p:nvPr/>
          </p:nvSpPr>
          <p:spPr bwMode="auto">
            <a:xfrm>
              <a:off x="6950223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Oval 328"/>
            <p:cNvSpPr>
              <a:spLocks noChangeArrowheads="1"/>
            </p:cNvSpPr>
            <p:nvPr/>
          </p:nvSpPr>
          <p:spPr bwMode="auto">
            <a:xfrm>
              <a:off x="7085389" y="6373422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Oval 329"/>
            <p:cNvSpPr>
              <a:spLocks noChangeArrowheads="1"/>
            </p:cNvSpPr>
            <p:nvPr/>
          </p:nvSpPr>
          <p:spPr bwMode="auto">
            <a:xfrm>
              <a:off x="7356938" y="6166411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Oval 330"/>
            <p:cNvSpPr>
              <a:spLocks noChangeArrowheads="1"/>
            </p:cNvSpPr>
            <p:nvPr/>
          </p:nvSpPr>
          <p:spPr bwMode="auto">
            <a:xfrm>
              <a:off x="7621181" y="6373422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Oval 331"/>
            <p:cNvSpPr>
              <a:spLocks noChangeArrowheads="1"/>
            </p:cNvSpPr>
            <p:nvPr/>
          </p:nvSpPr>
          <p:spPr bwMode="auto">
            <a:xfrm>
              <a:off x="7891513" y="6166411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Oval 332"/>
            <p:cNvSpPr>
              <a:spLocks noChangeArrowheads="1"/>
            </p:cNvSpPr>
            <p:nvPr/>
          </p:nvSpPr>
          <p:spPr bwMode="auto">
            <a:xfrm>
              <a:off x="8021808" y="5679327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Oval 333"/>
            <p:cNvSpPr>
              <a:spLocks noChangeArrowheads="1"/>
            </p:cNvSpPr>
            <p:nvPr/>
          </p:nvSpPr>
          <p:spPr bwMode="auto">
            <a:xfrm>
              <a:off x="8288486" y="6272352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Oval 334"/>
            <p:cNvSpPr>
              <a:spLocks noChangeArrowheads="1"/>
            </p:cNvSpPr>
            <p:nvPr/>
          </p:nvSpPr>
          <p:spPr bwMode="auto">
            <a:xfrm>
              <a:off x="8689113" y="6373422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Oval 335"/>
            <p:cNvSpPr>
              <a:spLocks noChangeArrowheads="1"/>
            </p:cNvSpPr>
            <p:nvPr/>
          </p:nvSpPr>
          <p:spPr bwMode="auto">
            <a:xfrm>
              <a:off x="8824279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Oval 336"/>
            <p:cNvSpPr>
              <a:spLocks noChangeArrowheads="1"/>
            </p:cNvSpPr>
            <p:nvPr/>
          </p:nvSpPr>
          <p:spPr bwMode="auto">
            <a:xfrm>
              <a:off x="9092175" y="619198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Oval 337"/>
            <p:cNvSpPr>
              <a:spLocks noChangeArrowheads="1"/>
            </p:cNvSpPr>
            <p:nvPr/>
          </p:nvSpPr>
          <p:spPr bwMode="auto">
            <a:xfrm>
              <a:off x="9353982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Oval 338"/>
            <p:cNvSpPr>
              <a:spLocks noChangeArrowheads="1"/>
            </p:cNvSpPr>
            <p:nvPr/>
          </p:nvSpPr>
          <p:spPr bwMode="auto">
            <a:xfrm>
              <a:off x="9759480" y="6373422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Oval 339"/>
            <p:cNvSpPr>
              <a:spLocks noChangeArrowheads="1"/>
            </p:cNvSpPr>
            <p:nvPr/>
          </p:nvSpPr>
          <p:spPr bwMode="auto">
            <a:xfrm>
              <a:off x="9886122" y="6272352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Oval 340"/>
            <p:cNvSpPr>
              <a:spLocks noChangeArrowheads="1"/>
            </p:cNvSpPr>
            <p:nvPr/>
          </p:nvSpPr>
          <p:spPr bwMode="auto">
            <a:xfrm>
              <a:off x="10292837" y="6373422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Oval 341"/>
            <p:cNvSpPr>
              <a:spLocks noChangeArrowheads="1"/>
            </p:cNvSpPr>
            <p:nvPr/>
          </p:nvSpPr>
          <p:spPr bwMode="auto">
            <a:xfrm>
              <a:off x="10550991" y="5754825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Oval 342"/>
            <p:cNvSpPr>
              <a:spLocks noChangeArrowheads="1"/>
            </p:cNvSpPr>
            <p:nvPr/>
          </p:nvSpPr>
          <p:spPr bwMode="auto">
            <a:xfrm>
              <a:off x="10833500" y="6191983"/>
              <a:ext cx="31660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Oval 343"/>
            <p:cNvSpPr>
              <a:spLocks noChangeArrowheads="1"/>
            </p:cNvSpPr>
            <p:nvPr/>
          </p:nvSpPr>
          <p:spPr bwMode="auto">
            <a:xfrm>
              <a:off x="11092872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Oval 344"/>
            <p:cNvSpPr>
              <a:spLocks noChangeArrowheads="1"/>
            </p:cNvSpPr>
            <p:nvPr/>
          </p:nvSpPr>
          <p:spPr bwMode="auto">
            <a:xfrm>
              <a:off x="11360768" y="5967924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Oval 345"/>
            <p:cNvSpPr>
              <a:spLocks noChangeArrowheads="1"/>
            </p:cNvSpPr>
            <p:nvPr/>
          </p:nvSpPr>
          <p:spPr bwMode="auto">
            <a:xfrm>
              <a:off x="11757741" y="5550250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Oval 346"/>
            <p:cNvSpPr>
              <a:spLocks noChangeArrowheads="1"/>
            </p:cNvSpPr>
            <p:nvPr/>
          </p:nvSpPr>
          <p:spPr bwMode="auto">
            <a:xfrm>
              <a:off x="11892907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Rectangle 347"/>
            <p:cNvSpPr>
              <a:spLocks noChangeArrowheads="1"/>
            </p:cNvSpPr>
            <p:nvPr/>
          </p:nvSpPr>
          <p:spPr bwMode="auto">
            <a:xfrm>
              <a:off x="11772354" y="5547815"/>
              <a:ext cx="2435" cy="2435"/>
            </a:xfrm>
            <a:prstGeom prst="rect">
              <a:avLst/>
            </a:pr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Rectangle 348"/>
            <p:cNvSpPr>
              <a:spLocks noChangeArrowheads="1"/>
            </p:cNvSpPr>
            <p:nvPr/>
          </p:nvSpPr>
          <p:spPr bwMode="auto">
            <a:xfrm>
              <a:off x="1167128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Rectangle 349"/>
            <p:cNvSpPr>
              <a:spLocks noChangeArrowheads="1"/>
            </p:cNvSpPr>
            <p:nvPr/>
          </p:nvSpPr>
          <p:spPr bwMode="auto">
            <a:xfrm>
              <a:off x="1167128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350"/>
            <p:cNvSpPr>
              <a:spLocks/>
            </p:cNvSpPr>
            <p:nvPr/>
          </p:nvSpPr>
          <p:spPr bwMode="auto">
            <a:xfrm>
              <a:off x="11671284" y="5584346"/>
              <a:ext cx="238671" cy="1149518"/>
            </a:xfrm>
            <a:custGeom>
              <a:avLst/>
              <a:gdLst>
                <a:gd name="T0" fmla="*/ 38 w 83"/>
                <a:gd name="T1" fmla="*/ 0 h 399"/>
                <a:gd name="T2" fmla="*/ 36 w 83"/>
                <a:gd name="T3" fmla="*/ 0 h 399"/>
                <a:gd name="T4" fmla="*/ 34 w 83"/>
                <a:gd name="T5" fmla="*/ 0 h 399"/>
                <a:gd name="T6" fmla="*/ 0 w 83"/>
                <a:gd name="T7" fmla="*/ 399 h 399"/>
                <a:gd name="T8" fmla="*/ 2 w 83"/>
                <a:gd name="T9" fmla="*/ 399 h 399"/>
                <a:gd name="T10" fmla="*/ 36 w 83"/>
                <a:gd name="T11" fmla="*/ 2 h 399"/>
                <a:gd name="T12" fmla="*/ 81 w 83"/>
                <a:gd name="T13" fmla="*/ 240 h 399"/>
                <a:gd name="T14" fmla="*/ 83 w 83"/>
                <a:gd name="T15" fmla="*/ 239 h 399"/>
                <a:gd name="T16" fmla="*/ 38 w 83"/>
                <a:gd name="T1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399">
                  <a:moveTo>
                    <a:pt x="38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2" y="399"/>
                    <a:pt x="2" y="399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82" y="239"/>
                    <a:pt x="82" y="239"/>
                    <a:pt x="83" y="239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351"/>
            <p:cNvSpPr>
              <a:spLocks noEditPoints="1"/>
            </p:cNvSpPr>
            <p:nvPr/>
          </p:nvSpPr>
          <p:spPr bwMode="auto">
            <a:xfrm>
              <a:off x="11262134" y="6733864"/>
              <a:ext cx="204575" cy="2435"/>
            </a:xfrm>
            <a:custGeom>
              <a:avLst/>
              <a:gdLst>
                <a:gd name="T0" fmla="*/ 5 w 168"/>
                <a:gd name="T1" fmla="*/ 0 h 2"/>
                <a:gd name="T2" fmla="*/ 0 w 168"/>
                <a:gd name="T3" fmla="*/ 0 h 2"/>
                <a:gd name="T4" fmla="*/ 0 w 168"/>
                <a:gd name="T5" fmla="*/ 2 h 2"/>
                <a:gd name="T6" fmla="*/ 5 w 168"/>
                <a:gd name="T7" fmla="*/ 2 h 2"/>
                <a:gd name="T8" fmla="*/ 5 w 168"/>
                <a:gd name="T9" fmla="*/ 0 h 2"/>
                <a:gd name="T10" fmla="*/ 168 w 168"/>
                <a:gd name="T11" fmla="*/ 0 h 2"/>
                <a:gd name="T12" fmla="*/ 163 w 168"/>
                <a:gd name="T13" fmla="*/ 0 h 2"/>
                <a:gd name="T14" fmla="*/ 163 w 168"/>
                <a:gd name="T15" fmla="*/ 2 h 2"/>
                <a:gd name="T16" fmla="*/ 168 w 168"/>
                <a:gd name="T17" fmla="*/ 2 h 2"/>
                <a:gd name="T18" fmla="*/ 168 w 168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8" y="0"/>
                  </a:moveTo>
                  <a:lnTo>
                    <a:pt x="163" y="0"/>
                  </a:lnTo>
                  <a:lnTo>
                    <a:pt x="163" y="2"/>
                  </a:lnTo>
                  <a:lnTo>
                    <a:pt x="168" y="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 352"/>
            <p:cNvSpPr>
              <a:spLocks noEditPoints="1"/>
            </p:cNvSpPr>
            <p:nvPr/>
          </p:nvSpPr>
          <p:spPr bwMode="auto">
            <a:xfrm>
              <a:off x="11262134" y="6733864"/>
              <a:ext cx="204575" cy="2435"/>
            </a:xfrm>
            <a:custGeom>
              <a:avLst/>
              <a:gdLst>
                <a:gd name="T0" fmla="*/ 5 w 168"/>
                <a:gd name="T1" fmla="*/ 0 h 2"/>
                <a:gd name="T2" fmla="*/ 0 w 168"/>
                <a:gd name="T3" fmla="*/ 0 h 2"/>
                <a:gd name="T4" fmla="*/ 0 w 168"/>
                <a:gd name="T5" fmla="*/ 2 h 2"/>
                <a:gd name="T6" fmla="*/ 5 w 168"/>
                <a:gd name="T7" fmla="*/ 2 h 2"/>
                <a:gd name="T8" fmla="*/ 5 w 168"/>
                <a:gd name="T9" fmla="*/ 0 h 2"/>
                <a:gd name="T10" fmla="*/ 168 w 168"/>
                <a:gd name="T11" fmla="*/ 0 h 2"/>
                <a:gd name="T12" fmla="*/ 163 w 168"/>
                <a:gd name="T13" fmla="*/ 0 h 2"/>
                <a:gd name="T14" fmla="*/ 163 w 168"/>
                <a:gd name="T15" fmla="*/ 2 h 2"/>
                <a:gd name="T16" fmla="*/ 168 w 168"/>
                <a:gd name="T17" fmla="*/ 2 h 2"/>
                <a:gd name="T18" fmla="*/ 168 w 168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8" y="0"/>
                  </a:moveTo>
                  <a:lnTo>
                    <a:pt x="163" y="0"/>
                  </a:lnTo>
                  <a:lnTo>
                    <a:pt x="163" y="2"/>
                  </a:lnTo>
                  <a:lnTo>
                    <a:pt x="168" y="2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353"/>
            <p:cNvSpPr>
              <a:spLocks/>
            </p:cNvSpPr>
            <p:nvPr/>
          </p:nvSpPr>
          <p:spPr bwMode="auto">
            <a:xfrm>
              <a:off x="11262134" y="6002020"/>
              <a:ext cx="204575" cy="731843"/>
            </a:xfrm>
            <a:custGeom>
              <a:avLst/>
              <a:gdLst>
                <a:gd name="T0" fmla="*/ 38 w 71"/>
                <a:gd name="T1" fmla="*/ 0 h 254"/>
                <a:gd name="T2" fmla="*/ 0 w 71"/>
                <a:gd name="T3" fmla="*/ 254 h 254"/>
                <a:gd name="T4" fmla="*/ 2 w 71"/>
                <a:gd name="T5" fmla="*/ 254 h 254"/>
                <a:gd name="T6" fmla="*/ 40 w 71"/>
                <a:gd name="T7" fmla="*/ 2 h 254"/>
                <a:gd name="T8" fmla="*/ 69 w 71"/>
                <a:gd name="T9" fmla="*/ 254 h 254"/>
                <a:gd name="T10" fmla="*/ 71 w 71"/>
                <a:gd name="T11" fmla="*/ 254 h 254"/>
                <a:gd name="T12" fmla="*/ 42 w 71"/>
                <a:gd name="T13" fmla="*/ 0 h 254"/>
                <a:gd name="T14" fmla="*/ 40 w 71"/>
                <a:gd name="T15" fmla="*/ 0 h 254"/>
                <a:gd name="T16" fmla="*/ 38 w 71"/>
                <a:gd name="T1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54">
                  <a:moveTo>
                    <a:pt x="38" y="0"/>
                  </a:moveTo>
                  <a:cubicBezTo>
                    <a:pt x="0" y="254"/>
                    <a:pt x="0" y="254"/>
                    <a:pt x="0" y="254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71" y="254"/>
                    <a:pt x="71" y="254"/>
                    <a:pt x="71" y="25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Rectangle 354"/>
            <p:cNvSpPr>
              <a:spLocks noChangeArrowheads="1"/>
            </p:cNvSpPr>
            <p:nvPr/>
          </p:nvSpPr>
          <p:spPr bwMode="auto">
            <a:xfrm>
              <a:off x="11202466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Rectangle 355"/>
            <p:cNvSpPr>
              <a:spLocks noChangeArrowheads="1"/>
            </p:cNvSpPr>
            <p:nvPr/>
          </p:nvSpPr>
          <p:spPr bwMode="auto">
            <a:xfrm>
              <a:off x="11202466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356"/>
            <p:cNvSpPr>
              <a:spLocks noEditPoints="1"/>
            </p:cNvSpPr>
            <p:nvPr/>
          </p:nvSpPr>
          <p:spPr bwMode="auto">
            <a:xfrm>
              <a:off x="7908561" y="5710988"/>
              <a:ext cx="3298776" cy="1022876"/>
            </a:xfrm>
            <a:custGeom>
              <a:avLst/>
              <a:gdLst>
                <a:gd name="T0" fmla="*/ 1114 w 1146"/>
                <a:gd name="T1" fmla="*/ 206 h 355"/>
                <a:gd name="T2" fmla="*/ 1112 w 1146"/>
                <a:gd name="T3" fmla="*/ 207 h 355"/>
                <a:gd name="T4" fmla="*/ 1144 w 1146"/>
                <a:gd name="T5" fmla="*/ 355 h 355"/>
                <a:gd name="T6" fmla="*/ 1146 w 1146"/>
                <a:gd name="T7" fmla="*/ 355 h 355"/>
                <a:gd name="T8" fmla="*/ 1114 w 1146"/>
                <a:gd name="T9" fmla="*/ 206 h 355"/>
                <a:gd name="T10" fmla="*/ 42 w 1146"/>
                <a:gd name="T11" fmla="*/ 0 h 355"/>
                <a:gd name="T12" fmla="*/ 0 w 1146"/>
                <a:gd name="T13" fmla="*/ 158 h 355"/>
                <a:gd name="T14" fmla="*/ 2 w 1146"/>
                <a:gd name="T15" fmla="*/ 158 h 355"/>
                <a:gd name="T16" fmla="*/ 44 w 1146"/>
                <a:gd name="T17" fmla="*/ 0 h 355"/>
                <a:gd name="T18" fmla="*/ 42 w 1146"/>
                <a:gd name="T1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6" h="355">
                  <a:moveTo>
                    <a:pt x="1114" y="206"/>
                  </a:moveTo>
                  <a:cubicBezTo>
                    <a:pt x="1114" y="207"/>
                    <a:pt x="1113" y="207"/>
                    <a:pt x="1112" y="207"/>
                  </a:cubicBezTo>
                  <a:cubicBezTo>
                    <a:pt x="1144" y="355"/>
                    <a:pt x="1144" y="355"/>
                    <a:pt x="1144" y="355"/>
                  </a:cubicBezTo>
                  <a:cubicBezTo>
                    <a:pt x="1146" y="355"/>
                    <a:pt x="1146" y="355"/>
                    <a:pt x="1146" y="355"/>
                  </a:cubicBezTo>
                  <a:cubicBezTo>
                    <a:pt x="1114" y="206"/>
                    <a:pt x="1114" y="206"/>
                    <a:pt x="1114" y="206"/>
                  </a:cubicBezTo>
                  <a:moveTo>
                    <a:pt x="42" y="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2" y="15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Rectangle 357"/>
            <p:cNvSpPr>
              <a:spLocks noChangeArrowheads="1"/>
            </p:cNvSpPr>
            <p:nvPr/>
          </p:nvSpPr>
          <p:spPr bwMode="auto">
            <a:xfrm>
              <a:off x="8148450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Rectangle 358"/>
            <p:cNvSpPr>
              <a:spLocks noChangeArrowheads="1"/>
            </p:cNvSpPr>
            <p:nvPr/>
          </p:nvSpPr>
          <p:spPr bwMode="auto">
            <a:xfrm>
              <a:off x="8148450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 359"/>
            <p:cNvSpPr>
              <a:spLocks/>
            </p:cNvSpPr>
            <p:nvPr/>
          </p:nvSpPr>
          <p:spPr bwMode="auto">
            <a:xfrm>
              <a:off x="8035203" y="5710988"/>
              <a:ext cx="118118" cy="1022876"/>
            </a:xfrm>
            <a:custGeom>
              <a:avLst/>
              <a:gdLst>
                <a:gd name="T0" fmla="*/ 2 w 41"/>
                <a:gd name="T1" fmla="*/ 0 h 355"/>
                <a:gd name="T2" fmla="*/ 0 w 41"/>
                <a:gd name="T3" fmla="*/ 0 h 355"/>
                <a:gd name="T4" fmla="*/ 0 w 41"/>
                <a:gd name="T5" fmla="*/ 0 h 355"/>
                <a:gd name="T6" fmla="*/ 39 w 41"/>
                <a:gd name="T7" fmla="*/ 355 h 355"/>
                <a:gd name="T8" fmla="*/ 41 w 41"/>
                <a:gd name="T9" fmla="*/ 355 h 355"/>
                <a:gd name="T10" fmla="*/ 2 w 41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5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355"/>
                    <a:pt x="39" y="355"/>
                    <a:pt x="39" y="355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Rectangle 360"/>
            <p:cNvSpPr>
              <a:spLocks noChangeArrowheads="1"/>
            </p:cNvSpPr>
            <p:nvPr/>
          </p:nvSpPr>
          <p:spPr bwMode="auto">
            <a:xfrm>
              <a:off x="820202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Rectangle 361"/>
            <p:cNvSpPr>
              <a:spLocks noChangeArrowheads="1"/>
            </p:cNvSpPr>
            <p:nvPr/>
          </p:nvSpPr>
          <p:spPr bwMode="auto">
            <a:xfrm>
              <a:off x="820202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362"/>
            <p:cNvSpPr>
              <a:spLocks noEditPoints="1"/>
            </p:cNvSpPr>
            <p:nvPr/>
          </p:nvSpPr>
          <p:spPr bwMode="auto">
            <a:xfrm>
              <a:off x="7373986" y="6163976"/>
              <a:ext cx="1735236" cy="569888"/>
            </a:xfrm>
            <a:custGeom>
              <a:avLst/>
              <a:gdLst>
                <a:gd name="T0" fmla="*/ 322 w 603"/>
                <a:gd name="T1" fmla="*/ 49 h 198"/>
                <a:gd name="T2" fmla="*/ 288 w 603"/>
                <a:gd name="T3" fmla="*/ 198 h 198"/>
                <a:gd name="T4" fmla="*/ 290 w 603"/>
                <a:gd name="T5" fmla="*/ 198 h 198"/>
                <a:gd name="T6" fmla="*/ 324 w 603"/>
                <a:gd name="T7" fmla="*/ 50 h 198"/>
                <a:gd name="T8" fmla="*/ 322 w 603"/>
                <a:gd name="T9" fmla="*/ 49 h 198"/>
                <a:gd name="T10" fmla="*/ 603 w 603"/>
                <a:gd name="T11" fmla="*/ 10 h 198"/>
                <a:gd name="T12" fmla="*/ 603 w 603"/>
                <a:gd name="T13" fmla="*/ 10 h 198"/>
                <a:gd name="T14" fmla="*/ 603 w 603"/>
                <a:gd name="T15" fmla="*/ 10 h 198"/>
                <a:gd name="T16" fmla="*/ 603 w 603"/>
                <a:gd name="T17" fmla="*/ 10 h 198"/>
                <a:gd name="T18" fmla="*/ 0 w 603"/>
                <a:gd name="T19" fmla="*/ 0 h 198"/>
                <a:gd name="T20" fmla="*/ 0 w 603"/>
                <a:gd name="T21" fmla="*/ 1 h 198"/>
                <a:gd name="T22" fmla="*/ 0 w 603"/>
                <a:gd name="T23" fmla="*/ 1 h 198"/>
                <a:gd name="T24" fmla="*/ 0 w 603"/>
                <a:gd name="T25" fmla="*/ 1 h 198"/>
                <a:gd name="T26" fmla="*/ 0 w 603"/>
                <a:gd name="T2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3" h="198">
                  <a:moveTo>
                    <a:pt x="322" y="49"/>
                  </a:moveTo>
                  <a:cubicBezTo>
                    <a:pt x="288" y="198"/>
                    <a:pt x="288" y="198"/>
                    <a:pt x="288" y="198"/>
                  </a:cubicBezTo>
                  <a:cubicBezTo>
                    <a:pt x="290" y="198"/>
                    <a:pt x="290" y="198"/>
                    <a:pt x="290" y="198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23" y="50"/>
                    <a:pt x="323" y="50"/>
                    <a:pt x="322" y="49"/>
                  </a:cubicBezTo>
                  <a:moveTo>
                    <a:pt x="603" y="10"/>
                  </a:moveTo>
                  <a:cubicBezTo>
                    <a:pt x="603" y="10"/>
                    <a:pt x="603" y="10"/>
                    <a:pt x="603" y="10"/>
                  </a:cubicBezTo>
                  <a:cubicBezTo>
                    <a:pt x="603" y="10"/>
                    <a:pt x="603" y="10"/>
                    <a:pt x="603" y="10"/>
                  </a:cubicBezTo>
                  <a:cubicBezTo>
                    <a:pt x="603" y="10"/>
                    <a:pt x="603" y="10"/>
                    <a:pt x="603" y="10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363"/>
            <p:cNvSpPr>
              <a:spLocks noEditPoints="1"/>
            </p:cNvSpPr>
            <p:nvPr/>
          </p:nvSpPr>
          <p:spPr bwMode="auto">
            <a:xfrm>
              <a:off x="7275352" y="6733864"/>
              <a:ext cx="181439" cy="2435"/>
            </a:xfrm>
            <a:custGeom>
              <a:avLst/>
              <a:gdLst>
                <a:gd name="T0" fmla="*/ 7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7 w 149"/>
                <a:gd name="T9" fmla="*/ 0 h 2"/>
                <a:gd name="T10" fmla="*/ 149 w 149"/>
                <a:gd name="T11" fmla="*/ 0 h 2"/>
                <a:gd name="T12" fmla="*/ 145 w 149"/>
                <a:gd name="T13" fmla="*/ 0 h 2"/>
                <a:gd name="T14" fmla="*/ 145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  <a:moveTo>
                    <a:pt x="149" y="0"/>
                  </a:moveTo>
                  <a:lnTo>
                    <a:pt x="145" y="0"/>
                  </a:lnTo>
                  <a:lnTo>
                    <a:pt x="145" y="2"/>
                  </a:lnTo>
                  <a:lnTo>
                    <a:pt x="149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364"/>
            <p:cNvSpPr>
              <a:spLocks noEditPoints="1"/>
            </p:cNvSpPr>
            <p:nvPr/>
          </p:nvSpPr>
          <p:spPr bwMode="auto">
            <a:xfrm>
              <a:off x="7275352" y="6733864"/>
              <a:ext cx="181439" cy="2435"/>
            </a:xfrm>
            <a:custGeom>
              <a:avLst/>
              <a:gdLst>
                <a:gd name="T0" fmla="*/ 7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7 w 149"/>
                <a:gd name="T9" fmla="*/ 0 h 2"/>
                <a:gd name="T10" fmla="*/ 149 w 149"/>
                <a:gd name="T11" fmla="*/ 0 h 2"/>
                <a:gd name="T12" fmla="*/ 145 w 149"/>
                <a:gd name="T13" fmla="*/ 0 h 2"/>
                <a:gd name="T14" fmla="*/ 145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moveTo>
                    <a:pt x="149" y="0"/>
                  </a:moveTo>
                  <a:lnTo>
                    <a:pt x="145" y="0"/>
                  </a:lnTo>
                  <a:lnTo>
                    <a:pt x="145" y="2"/>
                  </a:lnTo>
                  <a:lnTo>
                    <a:pt x="149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365"/>
            <p:cNvSpPr>
              <a:spLocks/>
            </p:cNvSpPr>
            <p:nvPr/>
          </p:nvSpPr>
          <p:spPr bwMode="auto">
            <a:xfrm>
              <a:off x="7275352" y="6198071"/>
              <a:ext cx="181439" cy="535792"/>
            </a:xfrm>
            <a:custGeom>
              <a:avLst/>
              <a:gdLst>
                <a:gd name="T0" fmla="*/ 32 w 63"/>
                <a:gd name="T1" fmla="*/ 0 h 186"/>
                <a:gd name="T2" fmla="*/ 0 w 63"/>
                <a:gd name="T3" fmla="*/ 186 h 186"/>
                <a:gd name="T4" fmla="*/ 3 w 63"/>
                <a:gd name="T5" fmla="*/ 186 h 186"/>
                <a:gd name="T6" fmla="*/ 34 w 63"/>
                <a:gd name="T7" fmla="*/ 1 h 186"/>
                <a:gd name="T8" fmla="*/ 61 w 63"/>
                <a:gd name="T9" fmla="*/ 186 h 186"/>
                <a:gd name="T10" fmla="*/ 63 w 63"/>
                <a:gd name="T11" fmla="*/ 186 h 186"/>
                <a:gd name="T12" fmla="*/ 36 w 63"/>
                <a:gd name="T13" fmla="*/ 0 h 186"/>
                <a:gd name="T14" fmla="*/ 34 w 63"/>
                <a:gd name="T15" fmla="*/ 0 h 186"/>
                <a:gd name="T16" fmla="*/ 32 w 63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86">
                  <a:moveTo>
                    <a:pt x="32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Rectangle 366"/>
            <p:cNvSpPr>
              <a:spLocks noChangeArrowheads="1"/>
            </p:cNvSpPr>
            <p:nvPr/>
          </p:nvSpPr>
          <p:spPr bwMode="auto">
            <a:xfrm>
              <a:off x="7845240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Rectangle 367"/>
            <p:cNvSpPr>
              <a:spLocks noChangeArrowheads="1"/>
            </p:cNvSpPr>
            <p:nvPr/>
          </p:nvSpPr>
          <p:spPr bwMode="auto">
            <a:xfrm>
              <a:off x="7845240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368"/>
            <p:cNvSpPr>
              <a:spLocks/>
            </p:cNvSpPr>
            <p:nvPr/>
          </p:nvSpPr>
          <p:spPr bwMode="auto">
            <a:xfrm>
              <a:off x="7845240" y="6198071"/>
              <a:ext cx="63321" cy="535792"/>
            </a:xfrm>
            <a:custGeom>
              <a:avLst/>
              <a:gdLst>
                <a:gd name="T0" fmla="*/ 20 w 22"/>
                <a:gd name="T1" fmla="*/ 0 h 186"/>
                <a:gd name="T2" fmla="*/ 0 w 22"/>
                <a:gd name="T3" fmla="*/ 186 h 186"/>
                <a:gd name="T4" fmla="*/ 2 w 22"/>
                <a:gd name="T5" fmla="*/ 186 h 186"/>
                <a:gd name="T6" fmla="*/ 22 w 22"/>
                <a:gd name="T7" fmla="*/ 0 h 186"/>
                <a:gd name="T8" fmla="*/ 21 w 22"/>
                <a:gd name="T9" fmla="*/ 0 h 186"/>
                <a:gd name="T10" fmla="*/ 20 w 22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86">
                  <a:moveTo>
                    <a:pt x="2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 369"/>
            <p:cNvSpPr>
              <a:spLocks/>
            </p:cNvSpPr>
            <p:nvPr/>
          </p:nvSpPr>
          <p:spPr bwMode="auto">
            <a:xfrm>
              <a:off x="7171847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 370"/>
            <p:cNvSpPr>
              <a:spLocks/>
            </p:cNvSpPr>
            <p:nvPr/>
          </p:nvSpPr>
          <p:spPr bwMode="auto">
            <a:xfrm>
              <a:off x="7171847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Freeform 371"/>
            <p:cNvSpPr>
              <a:spLocks/>
            </p:cNvSpPr>
            <p:nvPr/>
          </p:nvSpPr>
          <p:spPr bwMode="auto">
            <a:xfrm>
              <a:off x="7103655" y="6405082"/>
              <a:ext cx="74280" cy="328782"/>
            </a:xfrm>
            <a:custGeom>
              <a:avLst/>
              <a:gdLst>
                <a:gd name="T0" fmla="*/ 2 w 26"/>
                <a:gd name="T1" fmla="*/ 0 h 114"/>
                <a:gd name="T2" fmla="*/ 0 w 26"/>
                <a:gd name="T3" fmla="*/ 0 h 114"/>
                <a:gd name="T4" fmla="*/ 24 w 26"/>
                <a:gd name="T5" fmla="*/ 114 h 114"/>
                <a:gd name="T6" fmla="*/ 26 w 26"/>
                <a:gd name="T7" fmla="*/ 114 h 114"/>
                <a:gd name="T8" fmla="*/ 2 w 2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 372"/>
            <p:cNvSpPr>
              <a:spLocks noEditPoints="1"/>
            </p:cNvSpPr>
            <p:nvPr/>
          </p:nvSpPr>
          <p:spPr bwMode="auto">
            <a:xfrm>
              <a:off x="7568820" y="6733864"/>
              <a:ext cx="109594" cy="2435"/>
            </a:xfrm>
            <a:custGeom>
              <a:avLst/>
              <a:gdLst>
                <a:gd name="T0" fmla="*/ 5 w 90"/>
                <a:gd name="T1" fmla="*/ 0 h 2"/>
                <a:gd name="T2" fmla="*/ 0 w 90"/>
                <a:gd name="T3" fmla="*/ 0 h 2"/>
                <a:gd name="T4" fmla="*/ 0 w 90"/>
                <a:gd name="T5" fmla="*/ 2 h 2"/>
                <a:gd name="T6" fmla="*/ 5 w 90"/>
                <a:gd name="T7" fmla="*/ 2 h 2"/>
                <a:gd name="T8" fmla="*/ 5 w 90"/>
                <a:gd name="T9" fmla="*/ 0 h 2"/>
                <a:gd name="T10" fmla="*/ 90 w 90"/>
                <a:gd name="T11" fmla="*/ 0 h 2"/>
                <a:gd name="T12" fmla="*/ 86 w 90"/>
                <a:gd name="T13" fmla="*/ 0 h 2"/>
                <a:gd name="T14" fmla="*/ 86 w 90"/>
                <a:gd name="T15" fmla="*/ 2 h 2"/>
                <a:gd name="T16" fmla="*/ 90 w 90"/>
                <a:gd name="T17" fmla="*/ 2 h 2"/>
                <a:gd name="T18" fmla="*/ 90 w 9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90" y="0"/>
                  </a:moveTo>
                  <a:lnTo>
                    <a:pt x="86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373"/>
            <p:cNvSpPr>
              <a:spLocks noEditPoints="1"/>
            </p:cNvSpPr>
            <p:nvPr/>
          </p:nvSpPr>
          <p:spPr bwMode="auto">
            <a:xfrm>
              <a:off x="7568820" y="6733864"/>
              <a:ext cx="109594" cy="2435"/>
            </a:xfrm>
            <a:custGeom>
              <a:avLst/>
              <a:gdLst>
                <a:gd name="T0" fmla="*/ 5 w 90"/>
                <a:gd name="T1" fmla="*/ 0 h 2"/>
                <a:gd name="T2" fmla="*/ 0 w 90"/>
                <a:gd name="T3" fmla="*/ 0 h 2"/>
                <a:gd name="T4" fmla="*/ 0 w 90"/>
                <a:gd name="T5" fmla="*/ 2 h 2"/>
                <a:gd name="T6" fmla="*/ 5 w 90"/>
                <a:gd name="T7" fmla="*/ 2 h 2"/>
                <a:gd name="T8" fmla="*/ 5 w 90"/>
                <a:gd name="T9" fmla="*/ 0 h 2"/>
                <a:gd name="T10" fmla="*/ 90 w 90"/>
                <a:gd name="T11" fmla="*/ 0 h 2"/>
                <a:gd name="T12" fmla="*/ 86 w 90"/>
                <a:gd name="T13" fmla="*/ 0 h 2"/>
                <a:gd name="T14" fmla="*/ 86 w 90"/>
                <a:gd name="T15" fmla="*/ 2 h 2"/>
                <a:gd name="T16" fmla="*/ 90 w 90"/>
                <a:gd name="T17" fmla="*/ 2 h 2"/>
                <a:gd name="T18" fmla="*/ 90 w 9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90" y="0"/>
                  </a:moveTo>
                  <a:lnTo>
                    <a:pt x="86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374"/>
            <p:cNvSpPr>
              <a:spLocks noEditPoints="1"/>
            </p:cNvSpPr>
            <p:nvPr/>
          </p:nvSpPr>
          <p:spPr bwMode="auto">
            <a:xfrm>
              <a:off x="6977013" y="6221208"/>
              <a:ext cx="701401" cy="512656"/>
            </a:xfrm>
            <a:custGeom>
              <a:avLst/>
              <a:gdLst>
                <a:gd name="T0" fmla="*/ 228 w 244"/>
                <a:gd name="T1" fmla="*/ 64 h 178"/>
                <a:gd name="T2" fmla="*/ 206 w 244"/>
                <a:gd name="T3" fmla="*/ 178 h 178"/>
                <a:gd name="T4" fmla="*/ 208 w 244"/>
                <a:gd name="T5" fmla="*/ 178 h 178"/>
                <a:gd name="T6" fmla="*/ 229 w 244"/>
                <a:gd name="T7" fmla="*/ 65 h 178"/>
                <a:gd name="T8" fmla="*/ 242 w 244"/>
                <a:gd name="T9" fmla="*/ 178 h 178"/>
                <a:gd name="T10" fmla="*/ 244 w 244"/>
                <a:gd name="T11" fmla="*/ 178 h 178"/>
                <a:gd name="T12" fmla="*/ 231 w 244"/>
                <a:gd name="T13" fmla="*/ 64 h 178"/>
                <a:gd name="T14" fmla="*/ 230 w 244"/>
                <a:gd name="T15" fmla="*/ 64 h 178"/>
                <a:gd name="T16" fmla="*/ 228 w 244"/>
                <a:gd name="T17" fmla="*/ 64 h 178"/>
                <a:gd name="T18" fmla="*/ 1 w 244"/>
                <a:gd name="T19" fmla="*/ 0 h 178"/>
                <a:gd name="T20" fmla="*/ 0 w 244"/>
                <a:gd name="T21" fmla="*/ 1 h 178"/>
                <a:gd name="T22" fmla="*/ 40 w 244"/>
                <a:gd name="T23" fmla="*/ 55 h 178"/>
                <a:gd name="T24" fmla="*/ 41 w 244"/>
                <a:gd name="T25" fmla="*/ 53 h 178"/>
                <a:gd name="T26" fmla="*/ 1 w 244"/>
                <a:gd name="T2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78">
                  <a:moveTo>
                    <a:pt x="228" y="64"/>
                  </a:moveTo>
                  <a:cubicBezTo>
                    <a:pt x="206" y="178"/>
                    <a:pt x="206" y="178"/>
                    <a:pt x="206" y="178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4" y="178"/>
                    <a:pt x="244" y="178"/>
                    <a:pt x="244" y="178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1" y="64"/>
                    <a:pt x="230" y="64"/>
                    <a:pt x="230" y="64"/>
                  </a:cubicBezTo>
                  <a:cubicBezTo>
                    <a:pt x="229" y="64"/>
                    <a:pt x="228" y="64"/>
                    <a:pt x="228" y="64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4"/>
                    <a:pt x="41" y="54"/>
                    <a:pt x="41" y="5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375"/>
            <p:cNvSpPr>
              <a:spLocks/>
            </p:cNvSpPr>
            <p:nvPr/>
          </p:nvSpPr>
          <p:spPr bwMode="auto">
            <a:xfrm>
              <a:off x="6977013" y="6221208"/>
              <a:ext cx="2435" cy="243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376"/>
            <p:cNvSpPr>
              <a:spLocks noEditPoints="1"/>
            </p:cNvSpPr>
            <p:nvPr/>
          </p:nvSpPr>
          <p:spPr bwMode="auto">
            <a:xfrm>
              <a:off x="9026418" y="6733864"/>
              <a:ext cx="186310" cy="2435"/>
            </a:xfrm>
            <a:custGeom>
              <a:avLst/>
              <a:gdLst>
                <a:gd name="T0" fmla="*/ 4 w 153"/>
                <a:gd name="T1" fmla="*/ 0 h 2"/>
                <a:gd name="T2" fmla="*/ 0 w 153"/>
                <a:gd name="T3" fmla="*/ 0 h 2"/>
                <a:gd name="T4" fmla="*/ 0 w 153"/>
                <a:gd name="T5" fmla="*/ 2 h 2"/>
                <a:gd name="T6" fmla="*/ 4 w 153"/>
                <a:gd name="T7" fmla="*/ 2 h 2"/>
                <a:gd name="T8" fmla="*/ 4 w 153"/>
                <a:gd name="T9" fmla="*/ 0 h 2"/>
                <a:gd name="T10" fmla="*/ 151 w 153"/>
                <a:gd name="T11" fmla="*/ 0 h 2"/>
                <a:gd name="T12" fmla="*/ 146 w 153"/>
                <a:gd name="T13" fmla="*/ 0 h 2"/>
                <a:gd name="T14" fmla="*/ 146 w 153"/>
                <a:gd name="T15" fmla="*/ 2 h 2"/>
                <a:gd name="T16" fmla="*/ 153 w 153"/>
                <a:gd name="T17" fmla="*/ 2 h 2"/>
                <a:gd name="T18" fmla="*/ 151 w 15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151" y="0"/>
                  </a:moveTo>
                  <a:lnTo>
                    <a:pt x="146" y="0"/>
                  </a:lnTo>
                  <a:lnTo>
                    <a:pt x="146" y="2"/>
                  </a:lnTo>
                  <a:lnTo>
                    <a:pt x="153" y="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377"/>
            <p:cNvSpPr>
              <a:spLocks noEditPoints="1"/>
            </p:cNvSpPr>
            <p:nvPr/>
          </p:nvSpPr>
          <p:spPr bwMode="auto">
            <a:xfrm>
              <a:off x="9026418" y="6733864"/>
              <a:ext cx="186310" cy="2435"/>
            </a:xfrm>
            <a:custGeom>
              <a:avLst/>
              <a:gdLst>
                <a:gd name="T0" fmla="*/ 4 w 153"/>
                <a:gd name="T1" fmla="*/ 0 h 2"/>
                <a:gd name="T2" fmla="*/ 0 w 153"/>
                <a:gd name="T3" fmla="*/ 0 h 2"/>
                <a:gd name="T4" fmla="*/ 0 w 153"/>
                <a:gd name="T5" fmla="*/ 2 h 2"/>
                <a:gd name="T6" fmla="*/ 4 w 153"/>
                <a:gd name="T7" fmla="*/ 2 h 2"/>
                <a:gd name="T8" fmla="*/ 4 w 153"/>
                <a:gd name="T9" fmla="*/ 0 h 2"/>
                <a:gd name="T10" fmla="*/ 151 w 153"/>
                <a:gd name="T11" fmla="*/ 0 h 2"/>
                <a:gd name="T12" fmla="*/ 146 w 153"/>
                <a:gd name="T13" fmla="*/ 0 h 2"/>
                <a:gd name="T14" fmla="*/ 146 w 153"/>
                <a:gd name="T15" fmla="*/ 2 h 2"/>
                <a:gd name="T16" fmla="*/ 153 w 153"/>
                <a:gd name="T17" fmla="*/ 2 h 2"/>
                <a:gd name="T18" fmla="*/ 151 w 15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151" y="0"/>
                  </a:moveTo>
                  <a:lnTo>
                    <a:pt x="146" y="0"/>
                  </a:lnTo>
                  <a:lnTo>
                    <a:pt x="146" y="2"/>
                  </a:lnTo>
                  <a:lnTo>
                    <a:pt x="153" y="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378"/>
            <p:cNvSpPr>
              <a:spLocks/>
            </p:cNvSpPr>
            <p:nvPr/>
          </p:nvSpPr>
          <p:spPr bwMode="auto">
            <a:xfrm>
              <a:off x="9026418" y="6223643"/>
              <a:ext cx="183874" cy="510220"/>
            </a:xfrm>
            <a:custGeom>
              <a:avLst/>
              <a:gdLst>
                <a:gd name="T0" fmla="*/ 31 w 64"/>
                <a:gd name="T1" fmla="*/ 0 h 177"/>
                <a:gd name="T2" fmla="*/ 29 w 64"/>
                <a:gd name="T3" fmla="*/ 1 h 177"/>
                <a:gd name="T4" fmla="*/ 27 w 64"/>
                <a:gd name="T5" fmla="*/ 0 h 177"/>
                <a:gd name="T6" fmla="*/ 0 w 64"/>
                <a:gd name="T7" fmla="*/ 177 h 177"/>
                <a:gd name="T8" fmla="*/ 2 w 64"/>
                <a:gd name="T9" fmla="*/ 177 h 177"/>
                <a:gd name="T10" fmla="*/ 29 w 64"/>
                <a:gd name="T11" fmla="*/ 1 h 177"/>
                <a:gd name="T12" fmla="*/ 62 w 64"/>
                <a:gd name="T13" fmla="*/ 177 h 177"/>
                <a:gd name="T14" fmla="*/ 64 w 64"/>
                <a:gd name="T15" fmla="*/ 177 h 177"/>
                <a:gd name="T16" fmla="*/ 31 w 64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77">
                  <a:moveTo>
                    <a:pt x="31" y="0"/>
                  </a:moveTo>
                  <a:cubicBezTo>
                    <a:pt x="30" y="1"/>
                    <a:pt x="29" y="1"/>
                    <a:pt x="29" y="1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62" y="177"/>
                    <a:pt x="62" y="177"/>
                    <a:pt x="62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Rectangle 379"/>
            <p:cNvSpPr>
              <a:spLocks noChangeArrowheads="1"/>
            </p:cNvSpPr>
            <p:nvPr/>
          </p:nvSpPr>
          <p:spPr bwMode="auto">
            <a:xfrm>
              <a:off x="8910736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Rectangle 380"/>
            <p:cNvSpPr>
              <a:spLocks noChangeArrowheads="1"/>
            </p:cNvSpPr>
            <p:nvPr/>
          </p:nvSpPr>
          <p:spPr bwMode="auto">
            <a:xfrm>
              <a:off x="8910736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381"/>
            <p:cNvSpPr>
              <a:spLocks/>
            </p:cNvSpPr>
            <p:nvPr/>
          </p:nvSpPr>
          <p:spPr bwMode="auto">
            <a:xfrm>
              <a:off x="8841327" y="6307665"/>
              <a:ext cx="75498" cy="426198"/>
            </a:xfrm>
            <a:custGeom>
              <a:avLst/>
              <a:gdLst>
                <a:gd name="T0" fmla="*/ 2 w 26"/>
                <a:gd name="T1" fmla="*/ 0 h 148"/>
                <a:gd name="T2" fmla="*/ 0 w 26"/>
                <a:gd name="T3" fmla="*/ 0 h 148"/>
                <a:gd name="T4" fmla="*/ 0 w 26"/>
                <a:gd name="T5" fmla="*/ 0 h 148"/>
                <a:gd name="T6" fmla="*/ 24 w 26"/>
                <a:gd name="T7" fmla="*/ 148 h 148"/>
                <a:gd name="T8" fmla="*/ 26 w 26"/>
                <a:gd name="T9" fmla="*/ 148 h 148"/>
                <a:gd name="T10" fmla="*/ 2 w 2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382"/>
            <p:cNvSpPr>
              <a:spLocks noEditPoints="1"/>
            </p:cNvSpPr>
            <p:nvPr/>
          </p:nvSpPr>
          <p:spPr bwMode="auto">
            <a:xfrm>
              <a:off x="9273614" y="6733864"/>
              <a:ext cx="172915" cy="2435"/>
            </a:xfrm>
            <a:custGeom>
              <a:avLst/>
              <a:gdLst>
                <a:gd name="T0" fmla="*/ 5 w 142"/>
                <a:gd name="T1" fmla="*/ 0 h 2"/>
                <a:gd name="T2" fmla="*/ 0 w 142"/>
                <a:gd name="T3" fmla="*/ 0 h 2"/>
                <a:gd name="T4" fmla="*/ 0 w 142"/>
                <a:gd name="T5" fmla="*/ 2 h 2"/>
                <a:gd name="T6" fmla="*/ 5 w 142"/>
                <a:gd name="T7" fmla="*/ 2 h 2"/>
                <a:gd name="T8" fmla="*/ 5 w 142"/>
                <a:gd name="T9" fmla="*/ 0 h 2"/>
                <a:gd name="T10" fmla="*/ 142 w 142"/>
                <a:gd name="T11" fmla="*/ 0 h 2"/>
                <a:gd name="T12" fmla="*/ 137 w 142"/>
                <a:gd name="T13" fmla="*/ 0 h 2"/>
                <a:gd name="T14" fmla="*/ 137 w 142"/>
                <a:gd name="T15" fmla="*/ 2 h 2"/>
                <a:gd name="T16" fmla="*/ 142 w 142"/>
                <a:gd name="T17" fmla="*/ 2 h 2"/>
                <a:gd name="T18" fmla="*/ 142 w 14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42" y="0"/>
                  </a:moveTo>
                  <a:lnTo>
                    <a:pt x="137" y="0"/>
                  </a:lnTo>
                  <a:lnTo>
                    <a:pt x="137" y="2"/>
                  </a:lnTo>
                  <a:lnTo>
                    <a:pt x="142" y="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383"/>
            <p:cNvSpPr>
              <a:spLocks noEditPoints="1"/>
            </p:cNvSpPr>
            <p:nvPr/>
          </p:nvSpPr>
          <p:spPr bwMode="auto">
            <a:xfrm>
              <a:off x="9273614" y="6733864"/>
              <a:ext cx="172915" cy="2435"/>
            </a:xfrm>
            <a:custGeom>
              <a:avLst/>
              <a:gdLst>
                <a:gd name="T0" fmla="*/ 5 w 142"/>
                <a:gd name="T1" fmla="*/ 0 h 2"/>
                <a:gd name="T2" fmla="*/ 0 w 142"/>
                <a:gd name="T3" fmla="*/ 0 h 2"/>
                <a:gd name="T4" fmla="*/ 0 w 142"/>
                <a:gd name="T5" fmla="*/ 2 h 2"/>
                <a:gd name="T6" fmla="*/ 5 w 142"/>
                <a:gd name="T7" fmla="*/ 2 h 2"/>
                <a:gd name="T8" fmla="*/ 5 w 142"/>
                <a:gd name="T9" fmla="*/ 0 h 2"/>
                <a:gd name="T10" fmla="*/ 142 w 142"/>
                <a:gd name="T11" fmla="*/ 0 h 2"/>
                <a:gd name="T12" fmla="*/ 137 w 142"/>
                <a:gd name="T13" fmla="*/ 0 h 2"/>
                <a:gd name="T14" fmla="*/ 137 w 142"/>
                <a:gd name="T15" fmla="*/ 2 h 2"/>
                <a:gd name="T16" fmla="*/ 142 w 142"/>
                <a:gd name="T17" fmla="*/ 2 h 2"/>
                <a:gd name="T18" fmla="*/ 142 w 14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42" y="0"/>
                  </a:moveTo>
                  <a:lnTo>
                    <a:pt x="137" y="0"/>
                  </a:lnTo>
                  <a:lnTo>
                    <a:pt x="137" y="2"/>
                  </a:lnTo>
                  <a:lnTo>
                    <a:pt x="142" y="2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384"/>
            <p:cNvSpPr>
              <a:spLocks/>
            </p:cNvSpPr>
            <p:nvPr/>
          </p:nvSpPr>
          <p:spPr bwMode="auto">
            <a:xfrm>
              <a:off x="9273614" y="6307665"/>
              <a:ext cx="172915" cy="426198"/>
            </a:xfrm>
            <a:custGeom>
              <a:avLst/>
              <a:gdLst>
                <a:gd name="T0" fmla="*/ 32 w 60"/>
                <a:gd name="T1" fmla="*/ 0 h 148"/>
                <a:gd name="T2" fmla="*/ 0 w 60"/>
                <a:gd name="T3" fmla="*/ 148 h 148"/>
                <a:gd name="T4" fmla="*/ 2 w 60"/>
                <a:gd name="T5" fmla="*/ 148 h 148"/>
                <a:gd name="T6" fmla="*/ 34 w 60"/>
                <a:gd name="T7" fmla="*/ 2 h 148"/>
                <a:gd name="T8" fmla="*/ 58 w 60"/>
                <a:gd name="T9" fmla="*/ 148 h 148"/>
                <a:gd name="T10" fmla="*/ 60 w 60"/>
                <a:gd name="T11" fmla="*/ 148 h 148"/>
                <a:gd name="T12" fmla="*/ 35 w 60"/>
                <a:gd name="T13" fmla="*/ 0 h 148"/>
                <a:gd name="T14" fmla="*/ 34 w 60"/>
                <a:gd name="T15" fmla="*/ 0 h 148"/>
                <a:gd name="T16" fmla="*/ 32 w 60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48">
                  <a:moveTo>
                    <a:pt x="32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Rectangle 385"/>
            <p:cNvSpPr>
              <a:spLocks noChangeArrowheads="1"/>
            </p:cNvSpPr>
            <p:nvPr/>
          </p:nvSpPr>
          <p:spPr bwMode="auto">
            <a:xfrm>
              <a:off x="9708336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Rectangle 386"/>
            <p:cNvSpPr>
              <a:spLocks noChangeArrowheads="1"/>
            </p:cNvSpPr>
            <p:nvPr/>
          </p:nvSpPr>
          <p:spPr bwMode="auto">
            <a:xfrm>
              <a:off x="9708336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387"/>
            <p:cNvSpPr>
              <a:spLocks noEditPoints="1"/>
            </p:cNvSpPr>
            <p:nvPr/>
          </p:nvSpPr>
          <p:spPr bwMode="auto">
            <a:xfrm>
              <a:off x="8720773" y="6299141"/>
              <a:ext cx="1171437" cy="434722"/>
            </a:xfrm>
            <a:custGeom>
              <a:avLst/>
              <a:gdLst>
                <a:gd name="T0" fmla="*/ 365 w 407"/>
                <a:gd name="T1" fmla="*/ 37 h 151"/>
                <a:gd name="T2" fmla="*/ 343 w 407"/>
                <a:gd name="T3" fmla="*/ 151 h 151"/>
                <a:gd name="T4" fmla="*/ 345 w 407"/>
                <a:gd name="T5" fmla="*/ 151 h 151"/>
                <a:gd name="T6" fmla="*/ 367 w 407"/>
                <a:gd name="T7" fmla="*/ 37 h 151"/>
                <a:gd name="T8" fmla="*/ 365 w 407"/>
                <a:gd name="T9" fmla="*/ 37 h 151"/>
                <a:gd name="T10" fmla="*/ 406 w 407"/>
                <a:gd name="T11" fmla="*/ 0 h 151"/>
                <a:gd name="T12" fmla="*/ 371 w 407"/>
                <a:gd name="T13" fmla="*/ 27 h 151"/>
                <a:gd name="T14" fmla="*/ 372 w 407"/>
                <a:gd name="T15" fmla="*/ 29 h 151"/>
                <a:gd name="T16" fmla="*/ 407 w 407"/>
                <a:gd name="T17" fmla="*/ 1 h 151"/>
                <a:gd name="T18" fmla="*/ 406 w 407"/>
                <a:gd name="T19" fmla="*/ 0 h 151"/>
                <a:gd name="T20" fmla="*/ 37 w 407"/>
                <a:gd name="T21" fmla="*/ 0 h 151"/>
                <a:gd name="T22" fmla="*/ 0 w 407"/>
                <a:gd name="T23" fmla="*/ 28 h 151"/>
                <a:gd name="T24" fmla="*/ 1 w 407"/>
                <a:gd name="T25" fmla="*/ 30 h 151"/>
                <a:gd name="T26" fmla="*/ 38 w 407"/>
                <a:gd name="T27" fmla="*/ 1 h 151"/>
                <a:gd name="T28" fmla="*/ 37 w 407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151">
                  <a:moveTo>
                    <a:pt x="365" y="37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5" y="151"/>
                    <a:pt x="345" y="151"/>
                    <a:pt x="345" y="151"/>
                  </a:cubicBezTo>
                  <a:cubicBezTo>
                    <a:pt x="367" y="37"/>
                    <a:pt x="367" y="37"/>
                    <a:pt x="367" y="37"/>
                  </a:cubicBezTo>
                  <a:cubicBezTo>
                    <a:pt x="366" y="37"/>
                    <a:pt x="366" y="37"/>
                    <a:pt x="365" y="37"/>
                  </a:cubicBezTo>
                  <a:moveTo>
                    <a:pt x="406" y="0"/>
                  </a:moveTo>
                  <a:cubicBezTo>
                    <a:pt x="371" y="27"/>
                    <a:pt x="371" y="27"/>
                    <a:pt x="371" y="27"/>
                  </a:cubicBezTo>
                  <a:cubicBezTo>
                    <a:pt x="372" y="28"/>
                    <a:pt x="372" y="28"/>
                    <a:pt x="372" y="29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"/>
                    <a:pt x="406" y="0"/>
                    <a:pt x="406" y="0"/>
                  </a:cubicBezTo>
                  <a:moveTo>
                    <a:pt x="3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3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0"/>
                    <a:pt x="37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Rectangle 388"/>
            <p:cNvSpPr>
              <a:spLocks noChangeArrowheads="1"/>
            </p:cNvSpPr>
            <p:nvPr/>
          </p:nvSpPr>
          <p:spPr bwMode="auto">
            <a:xfrm>
              <a:off x="8372508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Rectangle 389"/>
            <p:cNvSpPr>
              <a:spLocks noChangeArrowheads="1"/>
            </p:cNvSpPr>
            <p:nvPr/>
          </p:nvSpPr>
          <p:spPr bwMode="auto">
            <a:xfrm>
              <a:off x="8372508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390"/>
            <p:cNvSpPr>
              <a:spLocks/>
            </p:cNvSpPr>
            <p:nvPr/>
          </p:nvSpPr>
          <p:spPr bwMode="auto">
            <a:xfrm>
              <a:off x="8306752" y="6307665"/>
              <a:ext cx="71845" cy="426198"/>
            </a:xfrm>
            <a:custGeom>
              <a:avLst/>
              <a:gdLst>
                <a:gd name="T0" fmla="*/ 2 w 25"/>
                <a:gd name="T1" fmla="*/ 0 h 148"/>
                <a:gd name="T2" fmla="*/ 0 w 25"/>
                <a:gd name="T3" fmla="*/ 0 h 148"/>
                <a:gd name="T4" fmla="*/ 0 w 25"/>
                <a:gd name="T5" fmla="*/ 0 h 148"/>
                <a:gd name="T6" fmla="*/ 23 w 25"/>
                <a:gd name="T7" fmla="*/ 148 h 148"/>
                <a:gd name="T8" fmla="*/ 25 w 25"/>
                <a:gd name="T9" fmla="*/ 148 h 148"/>
                <a:gd name="T10" fmla="*/ 2 w 25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Rectangle 391"/>
            <p:cNvSpPr>
              <a:spLocks noChangeArrowheads="1"/>
            </p:cNvSpPr>
            <p:nvPr/>
          </p:nvSpPr>
          <p:spPr bwMode="auto">
            <a:xfrm>
              <a:off x="8640404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Rectangle 392"/>
            <p:cNvSpPr>
              <a:spLocks noChangeArrowheads="1"/>
            </p:cNvSpPr>
            <p:nvPr/>
          </p:nvSpPr>
          <p:spPr bwMode="auto">
            <a:xfrm>
              <a:off x="8640404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 393"/>
            <p:cNvSpPr>
              <a:spLocks noEditPoints="1"/>
            </p:cNvSpPr>
            <p:nvPr/>
          </p:nvSpPr>
          <p:spPr bwMode="auto">
            <a:xfrm>
              <a:off x="7638229" y="6370986"/>
              <a:ext cx="1067931" cy="362877"/>
            </a:xfrm>
            <a:custGeom>
              <a:avLst/>
              <a:gdLst>
                <a:gd name="T0" fmla="*/ 369 w 371"/>
                <a:gd name="T1" fmla="*/ 12 h 126"/>
                <a:gd name="T2" fmla="*/ 348 w 371"/>
                <a:gd name="T3" fmla="*/ 126 h 126"/>
                <a:gd name="T4" fmla="*/ 350 w 371"/>
                <a:gd name="T5" fmla="*/ 126 h 126"/>
                <a:gd name="T6" fmla="*/ 371 w 371"/>
                <a:gd name="T7" fmla="*/ 12 h 126"/>
                <a:gd name="T8" fmla="*/ 371 w 371"/>
                <a:gd name="T9" fmla="*/ 12 h 126"/>
                <a:gd name="T10" fmla="*/ 369 w 371"/>
                <a:gd name="T11" fmla="*/ 12 h 126"/>
                <a:gd name="T12" fmla="*/ 0 w 371"/>
                <a:gd name="T13" fmla="*/ 0 h 126"/>
                <a:gd name="T14" fmla="*/ 0 w 371"/>
                <a:gd name="T15" fmla="*/ 1 h 126"/>
                <a:gd name="T16" fmla="*/ 0 w 371"/>
                <a:gd name="T17" fmla="*/ 1 h 126"/>
                <a:gd name="T18" fmla="*/ 0 w 371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126">
                  <a:moveTo>
                    <a:pt x="369" y="12"/>
                  </a:moveTo>
                  <a:cubicBezTo>
                    <a:pt x="348" y="126"/>
                    <a:pt x="348" y="126"/>
                    <a:pt x="348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69" y="12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394"/>
            <p:cNvSpPr>
              <a:spLocks/>
            </p:cNvSpPr>
            <p:nvPr/>
          </p:nvSpPr>
          <p:spPr bwMode="auto">
            <a:xfrm>
              <a:off x="6964836" y="6206595"/>
              <a:ext cx="14613" cy="17048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2 h 6"/>
                <a:gd name="T4" fmla="*/ 4 w 5"/>
                <a:gd name="T5" fmla="*/ 6 h 6"/>
                <a:gd name="T6" fmla="*/ 5 w 5"/>
                <a:gd name="T7" fmla="*/ 5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395"/>
            <p:cNvSpPr>
              <a:spLocks/>
            </p:cNvSpPr>
            <p:nvPr/>
          </p:nvSpPr>
          <p:spPr bwMode="auto">
            <a:xfrm>
              <a:off x="7091478" y="6373422"/>
              <a:ext cx="17048" cy="31660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2 h 11"/>
                <a:gd name="T4" fmla="*/ 3 w 6"/>
                <a:gd name="T5" fmla="*/ 6 h 11"/>
                <a:gd name="T6" fmla="*/ 4 w 6"/>
                <a:gd name="T7" fmla="*/ 11 h 11"/>
                <a:gd name="T8" fmla="*/ 6 w 6"/>
                <a:gd name="T9" fmla="*/ 11 h 11"/>
                <a:gd name="T10" fmla="*/ 5 w 6"/>
                <a:gd name="T11" fmla="*/ 5 h 11"/>
                <a:gd name="T12" fmla="*/ 1 w 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396"/>
            <p:cNvSpPr>
              <a:spLocks/>
            </p:cNvSpPr>
            <p:nvPr/>
          </p:nvSpPr>
          <p:spPr bwMode="auto">
            <a:xfrm>
              <a:off x="7367898" y="6166411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397"/>
            <p:cNvSpPr>
              <a:spLocks/>
            </p:cNvSpPr>
            <p:nvPr/>
          </p:nvSpPr>
          <p:spPr bwMode="auto">
            <a:xfrm>
              <a:off x="7632141" y="6373422"/>
              <a:ext cx="9742" cy="31660"/>
            </a:xfrm>
            <a:custGeom>
              <a:avLst/>
              <a:gdLst>
                <a:gd name="T0" fmla="*/ 2 w 3"/>
                <a:gd name="T1" fmla="*/ 0 h 11"/>
                <a:gd name="T2" fmla="*/ 0 w 3"/>
                <a:gd name="T3" fmla="*/ 11 h 11"/>
                <a:gd name="T4" fmla="*/ 2 w 3"/>
                <a:gd name="T5" fmla="*/ 11 h 11"/>
                <a:gd name="T6" fmla="*/ 3 w 3"/>
                <a:gd name="T7" fmla="*/ 11 h 11"/>
                <a:gd name="T8" fmla="*/ 2 w 3"/>
                <a:gd name="T9" fmla="*/ 0 h 11"/>
                <a:gd name="T10" fmla="*/ 2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398"/>
            <p:cNvSpPr>
              <a:spLocks/>
            </p:cNvSpPr>
            <p:nvPr/>
          </p:nvSpPr>
          <p:spPr bwMode="auto">
            <a:xfrm>
              <a:off x="7903690" y="6166411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5 h 11"/>
                <a:gd name="T4" fmla="*/ 0 w 4"/>
                <a:gd name="T5" fmla="*/ 11 h 11"/>
                <a:gd name="T6" fmla="*/ 1 w 4"/>
                <a:gd name="T7" fmla="*/ 11 h 11"/>
                <a:gd name="T8" fmla="*/ 2 w 4"/>
                <a:gd name="T9" fmla="*/ 11 h 11"/>
                <a:gd name="T10" fmla="*/ 2 w 4"/>
                <a:gd name="T11" fmla="*/ 6 h 11"/>
                <a:gd name="T12" fmla="*/ 4 w 4"/>
                <a:gd name="T13" fmla="*/ 0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 399"/>
            <p:cNvSpPr>
              <a:spLocks/>
            </p:cNvSpPr>
            <p:nvPr/>
          </p:nvSpPr>
          <p:spPr bwMode="auto">
            <a:xfrm>
              <a:off x="8030332" y="5679327"/>
              <a:ext cx="10959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3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400"/>
            <p:cNvSpPr>
              <a:spLocks/>
            </p:cNvSpPr>
            <p:nvPr/>
          </p:nvSpPr>
          <p:spPr bwMode="auto">
            <a:xfrm>
              <a:off x="8300663" y="6276005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 401"/>
            <p:cNvSpPr>
              <a:spLocks/>
            </p:cNvSpPr>
            <p:nvPr/>
          </p:nvSpPr>
          <p:spPr bwMode="auto">
            <a:xfrm>
              <a:off x="8700072" y="6379510"/>
              <a:ext cx="23136" cy="25572"/>
            </a:xfrm>
            <a:custGeom>
              <a:avLst/>
              <a:gdLst>
                <a:gd name="T0" fmla="*/ 7 w 8"/>
                <a:gd name="T1" fmla="*/ 0 h 9"/>
                <a:gd name="T2" fmla="*/ 1 w 8"/>
                <a:gd name="T3" fmla="*/ 5 h 9"/>
                <a:gd name="T4" fmla="*/ 0 w 8"/>
                <a:gd name="T5" fmla="*/ 9 h 9"/>
                <a:gd name="T6" fmla="*/ 2 w 8"/>
                <a:gd name="T7" fmla="*/ 9 h 9"/>
                <a:gd name="T8" fmla="*/ 2 w 8"/>
                <a:gd name="T9" fmla="*/ 9 h 9"/>
                <a:gd name="T10" fmla="*/ 3 w 8"/>
                <a:gd name="T11" fmla="*/ 6 h 9"/>
                <a:gd name="T12" fmla="*/ 8 w 8"/>
                <a:gd name="T13" fmla="*/ 2 h 9"/>
                <a:gd name="T14" fmla="*/ 7 w 8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7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402"/>
            <p:cNvSpPr>
              <a:spLocks/>
            </p:cNvSpPr>
            <p:nvPr/>
          </p:nvSpPr>
          <p:spPr bwMode="auto">
            <a:xfrm>
              <a:off x="8826714" y="6284529"/>
              <a:ext cx="20701" cy="23136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5 h 8"/>
                <a:gd name="T4" fmla="*/ 1 w 7"/>
                <a:gd name="T5" fmla="*/ 6 h 8"/>
                <a:gd name="T6" fmla="*/ 4 w 7"/>
                <a:gd name="T7" fmla="*/ 4 h 8"/>
                <a:gd name="T8" fmla="*/ 5 w 7"/>
                <a:gd name="T9" fmla="*/ 8 h 8"/>
                <a:gd name="T10" fmla="*/ 5 w 7"/>
                <a:gd name="T11" fmla="*/ 8 h 8"/>
                <a:gd name="T12" fmla="*/ 7 w 7"/>
                <a:gd name="T13" fmla="*/ 8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403"/>
            <p:cNvSpPr>
              <a:spLocks/>
            </p:cNvSpPr>
            <p:nvPr/>
          </p:nvSpPr>
          <p:spPr bwMode="auto">
            <a:xfrm>
              <a:off x="9103134" y="6191983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1 h 12"/>
                <a:gd name="T6" fmla="*/ 2 w 4"/>
                <a:gd name="T7" fmla="*/ 12 h 12"/>
                <a:gd name="T8" fmla="*/ 4 w 4"/>
                <a:gd name="T9" fmla="*/ 11 h 12"/>
                <a:gd name="T10" fmla="*/ 2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404"/>
            <p:cNvSpPr>
              <a:spLocks/>
            </p:cNvSpPr>
            <p:nvPr/>
          </p:nvSpPr>
          <p:spPr bwMode="auto">
            <a:xfrm>
              <a:off x="9364942" y="6284529"/>
              <a:ext cx="9742" cy="23136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8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405"/>
            <p:cNvSpPr>
              <a:spLocks/>
            </p:cNvSpPr>
            <p:nvPr/>
          </p:nvSpPr>
          <p:spPr bwMode="auto">
            <a:xfrm>
              <a:off x="9771657" y="6377075"/>
              <a:ext cx="19483" cy="28007"/>
            </a:xfrm>
            <a:custGeom>
              <a:avLst/>
              <a:gdLst>
                <a:gd name="T0" fmla="*/ 6 w 7"/>
                <a:gd name="T1" fmla="*/ 0 h 10"/>
                <a:gd name="T2" fmla="*/ 1 w 7"/>
                <a:gd name="T3" fmla="*/ 4 h 10"/>
                <a:gd name="T4" fmla="*/ 0 w 7"/>
                <a:gd name="T5" fmla="*/ 10 h 10"/>
                <a:gd name="T6" fmla="*/ 2 w 7"/>
                <a:gd name="T7" fmla="*/ 10 h 10"/>
                <a:gd name="T8" fmla="*/ 3 w 7"/>
                <a:gd name="T9" fmla="*/ 5 h 10"/>
                <a:gd name="T10" fmla="*/ 7 w 7"/>
                <a:gd name="T11" fmla="*/ 2 h 10"/>
                <a:gd name="T12" fmla="*/ 6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406"/>
            <p:cNvSpPr>
              <a:spLocks noEditPoints="1"/>
            </p:cNvSpPr>
            <p:nvPr/>
          </p:nvSpPr>
          <p:spPr bwMode="auto">
            <a:xfrm>
              <a:off x="10491323" y="6733864"/>
              <a:ext cx="183874" cy="2435"/>
            </a:xfrm>
            <a:custGeom>
              <a:avLst/>
              <a:gdLst>
                <a:gd name="T0" fmla="*/ 4 w 151"/>
                <a:gd name="T1" fmla="*/ 0 h 2"/>
                <a:gd name="T2" fmla="*/ 0 w 151"/>
                <a:gd name="T3" fmla="*/ 0 h 2"/>
                <a:gd name="T4" fmla="*/ 0 w 151"/>
                <a:gd name="T5" fmla="*/ 2 h 2"/>
                <a:gd name="T6" fmla="*/ 4 w 151"/>
                <a:gd name="T7" fmla="*/ 2 h 2"/>
                <a:gd name="T8" fmla="*/ 4 w 151"/>
                <a:gd name="T9" fmla="*/ 0 h 2"/>
                <a:gd name="T10" fmla="*/ 149 w 151"/>
                <a:gd name="T11" fmla="*/ 0 h 2"/>
                <a:gd name="T12" fmla="*/ 144 w 151"/>
                <a:gd name="T13" fmla="*/ 0 h 2"/>
                <a:gd name="T14" fmla="*/ 146 w 151"/>
                <a:gd name="T15" fmla="*/ 2 h 2"/>
                <a:gd name="T16" fmla="*/ 151 w 151"/>
                <a:gd name="T17" fmla="*/ 2 h 2"/>
                <a:gd name="T18" fmla="*/ 149 w 15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149" y="0"/>
                  </a:moveTo>
                  <a:lnTo>
                    <a:pt x="144" y="0"/>
                  </a:lnTo>
                  <a:lnTo>
                    <a:pt x="146" y="2"/>
                  </a:lnTo>
                  <a:lnTo>
                    <a:pt x="151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 407"/>
            <p:cNvSpPr>
              <a:spLocks noEditPoints="1"/>
            </p:cNvSpPr>
            <p:nvPr/>
          </p:nvSpPr>
          <p:spPr bwMode="auto">
            <a:xfrm>
              <a:off x="10491323" y="6733864"/>
              <a:ext cx="183874" cy="2435"/>
            </a:xfrm>
            <a:custGeom>
              <a:avLst/>
              <a:gdLst>
                <a:gd name="T0" fmla="*/ 4 w 151"/>
                <a:gd name="T1" fmla="*/ 0 h 2"/>
                <a:gd name="T2" fmla="*/ 0 w 151"/>
                <a:gd name="T3" fmla="*/ 0 h 2"/>
                <a:gd name="T4" fmla="*/ 0 w 151"/>
                <a:gd name="T5" fmla="*/ 2 h 2"/>
                <a:gd name="T6" fmla="*/ 4 w 151"/>
                <a:gd name="T7" fmla="*/ 2 h 2"/>
                <a:gd name="T8" fmla="*/ 4 w 151"/>
                <a:gd name="T9" fmla="*/ 0 h 2"/>
                <a:gd name="T10" fmla="*/ 149 w 151"/>
                <a:gd name="T11" fmla="*/ 0 h 2"/>
                <a:gd name="T12" fmla="*/ 144 w 151"/>
                <a:gd name="T13" fmla="*/ 0 h 2"/>
                <a:gd name="T14" fmla="*/ 146 w 151"/>
                <a:gd name="T15" fmla="*/ 2 h 2"/>
                <a:gd name="T16" fmla="*/ 151 w 151"/>
                <a:gd name="T17" fmla="*/ 2 h 2"/>
                <a:gd name="T18" fmla="*/ 149 w 15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149" y="0"/>
                  </a:moveTo>
                  <a:lnTo>
                    <a:pt x="144" y="0"/>
                  </a:lnTo>
                  <a:lnTo>
                    <a:pt x="146" y="2"/>
                  </a:lnTo>
                  <a:lnTo>
                    <a:pt x="151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 408"/>
            <p:cNvSpPr>
              <a:spLocks/>
            </p:cNvSpPr>
            <p:nvPr/>
          </p:nvSpPr>
          <p:spPr bwMode="auto">
            <a:xfrm>
              <a:off x="10491323" y="5786486"/>
              <a:ext cx="181439" cy="947378"/>
            </a:xfrm>
            <a:custGeom>
              <a:avLst/>
              <a:gdLst>
                <a:gd name="T0" fmla="*/ 28 w 63"/>
                <a:gd name="T1" fmla="*/ 0 h 329"/>
                <a:gd name="T2" fmla="*/ 27 w 63"/>
                <a:gd name="T3" fmla="*/ 1 h 329"/>
                <a:gd name="T4" fmla="*/ 25 w 63"/>
                <a:gd name="T5" fmla="*/ 0 h 329"/>
                <a:gd name="T6" fmla="*/ 0 w 63"/>
                <a:gd name="T7" fmla="*/ 329 h 329"/>
                <a:gd name="T8" fmla="*/ 2 w 63"/>
                <a:gd name="T9" fmla="*/ 329 h 329"/>
                <a:gd name="T10" fmla="*/ 27 w 63"/>
                <a:gd name="T11" fmla="*/ 6 h 329"/>
                <a:gd name="T12" fmla="*/ 61 w 63"/>
                <a:gd name="T13" fmla="*/ 329 h 329"/>
                <a:gd name="T14" fmla="*/ 63 w 63"/>
                <a:gd name="T15" fmla="*/ 329 h 329"/>
                <a:gd name="T16" fmla="*/ 28 w 63"/>
                <a:gd name="T1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9">
                  <a:moveTo>
                    <a:pt x="28" y="0"/>
                  </a:moveTo>
                  <a:cubicBezTo>
                    <a:pt x="28" y="1"/>
                    <a:pt x="27" y="1"/>
                    <a:pt x="27" y="1"/>
                  </a:cubicBezTo>
                  <a:cubicBezTo>
                    <a:pt x="26" y="1"/>
                    <a:pt x="26" y="1"/>
                    <a:pt x="25" y="0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2" y="329"/>
                    <a:pt x="2" y="329"/>
                    <a:pt x="2" y="32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1" y="329"/>
                    <a:pt x="61" y="329"/>
                    <a:pt x="61" y="329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Freeform 409"/>
            <p:cNvSpPr>
              <a:spLocks noEditPoints="1"/>
            </p:cNvSpPr>
            <p:nvPr/>
          </p:nvSpPr>
          <p:spPr bwMode="auto">
            <a:xfrm>
              <a:off x="10764090" y="6733864"/>
              <a:ext cx="181439" cy="2435"/>
            </a:xfrm>
            <a:custGeom>
              <a:avLst/>
              <a:gdLst>
                <a:gd name="T0" fmla="*/ 5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5 w 149"/>
                <a:gd name="T9" fmla="*/ 0 h 2"/>
                <a:gd name="T10" fmla="*/ 149 w 149"/>
                <a:gd name="T11" fmla="*/ 0 h 2"/>
                <a:gd name="T12" fmla="*/ 144 w 149"/>
                <a:gd name="T13" fmla="*/ 0 h 2"/>
                <a:gd name="T14" fmla="*/ 144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49" y="0"/>
                  </a:moveTo>
                  <a:lnTo>
                    <a:pt x="144" y="0"/>
                  </a:lnTo>
                  <a:lnTo>
                    <a:pt x="144" y="2"/>
                  </a:lnTo>
                  <a:lnTo>
                    <a:pt x="149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 410"/>
            <p:cNvSpPr>
              <a:spLocks noEditPoints="1"/>
            </p:cNvSpPr>
            <p:nvPr/>
          </p:nvSpPr>
          <p:spPr bwMode="auto">
            <a:xfrm>
              <a:off x="10764090" y="6733864"/>
              <a:ext cx="181439" cy="2435"/>
            </a:xfrm>
            <a:custGeom>
              <a:avLst/>
              <a:gdLst>
                <a:gd name="T0" fmla="*/ 5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5 w 149"/>
                <a:gd name="T9" fmla="*/ 0 h 2"/>
                <a:gd name="T10" fmla="*/ 149 w 149"/>
                <a:gd name="T11" fmla="*/ 0 h 2"/>
                <a:gd name="T12" fmla="*/ 144 w 149"/>
                <a:gd name="T13" fmla="*/ 0 h 2"/>
                <a:gd name="T14" fmla="*/ 144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49" y="0"/>
                  </a:moveTo>
                  <a:lnTo>
                    <a:pt x="144" y="0"/>
                  </a:lnTo>
                  <a:lnTo>
                    <a:pt x="144" y="2"/>
                  </a:lnTo>
                  <a:lnTo>
                    <a:pt x="149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 411"/>
            <p:cNvSpPr>
              <a:spLocks/>
            </p:cNvSpPr>
            <p:nvPr/>
          </p:nvSpPr>
          <p:spPr bwMode="auto">
            <a:xfrm>
              <a:off x="10764090" y="6223643"/>
              <a:ext cx="181439" cy="510220"/>
            </a:xfrm>
            <a:custGeom>
              <a:avLst/>
              <a:gdLst>
                <a:gd name="T0" fmla="*/ 31 w 63"/>
                <a:gd name="T1" fmla="*/ 0 h 177"/>
                <a:gd name="T2" fmla="*/ 29 w 63"/>
                <a:gd name="T3" fmla="*/ 1 h 177"/>
                <a:gd name="T4" fmla="*/ 28 w 63"/>
                <a:gd name="T5" fmla="*/ 0 h 177"/>
                <a:gd name="T6" fmla="*/ 0 w 63"/>
                <a:gd name="T7" fmla="*/ 177 h 177"/>
                <a:gd name="T8" fmla="*/ 2 w 63"/>
                <a:gd name="T9" fmla="*/ 177 h 177"/>
                <a:gd name="T10" fmla="*/ 30 w 63"/>
                <a:gd name="T11" fmla="*/ 1 h 177"/>
                <a:gd name="T12" fmla="*/ 61 w 63"/>
                <a:gd name="T13" fmla="*/ 177 h 177"/>
                <a:gd name="T14" fmla="*/ 63 w 63"/>
                <a:gd name="T15" fmla="*/ 177 h 177"/>
                <a:gd name="T16" fmla="*/ 31 w 63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77">
                  <a:moveTo>
                    <a:pt x="31" y="0"/>
                  </a:moveTo>
                  <a:cubicBezTo>
                    <a:pt x="31" y="1"/>
                    <a:pt x="30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 412"/>
            <p:cNvSpPr>
              <a:spLocks/>
            </p:cNvSpPr>
            <p:nvPr/>
          </p:nvSpPr>
          <p:spPr bwMode="auto">
            <a:xfrm>
              <a:off x="1100641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 413"/>
            <p:cNvSpPr>
              <a:spLocks/>
            </p:cNvSpPr>
            <p:nvPr/>
          </p:nvSpPr>
          <p:spPr bwMode="auto">
            <a:xfrm>
              <a:off x="1100641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 414"/>
            <p:cNvSpPr>
              <a:spLocks/>
            </p:cNvSpPr>
            <p:nvPr/>
          </p:nvSpPr>
          <p:spPr bwMode="auto">
            <a:xfrm>
              <a:off x="11006414" y="6304012"/>
              <a:ext cx="103505" cy="429851"/>
            </a:xfrm>
            <a:custGeom>
              <a:avLst/>
              <a:gdLst>
                <a:gd name="T0" fmla="*/ 34 w 36"/>
                <a:gd name="T1" fmla="*/ 0 h 149"/>
                <a:gd name="T2" fmla="*/ 0 w 36"/>
                <a:gd name="T3" fmla="*/ 149 h 149"/>
                <a:gd name="T4" fmla="*/ 3 w 36"/>
                <a:gd name="T5" fmla="*/ 149 h 149"/>
                <a:gd name="T6" fmla="*/ 36 w 36"/>
                <a:gd name="T7" fmla="*/ 1 h 149"/>
                <a:gd name="T8" fmla="*/ 34 w 36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9">
                  <a:moveTo>
                    <a:pt x="34" y="0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3" y="149"/>
                    <a:pt x="3" y="149"/>
                    <a:pt x="3" y="149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1"/>
                    <a:pt x="34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Rectangle 415"/>
            <p:cNvSpPr>
              <a:spLocks noChangeArrowheads="1"/>
            </p:cNvSpPr>
            <p:nvPr/>
          </p:nvSpPr>
          <p:spPr bwMode="auto">
            <a:xfrm>
              <a:off x="9976232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Rectangle 416"/>
            <p:cNvSpPr>
              <a:spLocks noChangeArrowheads="1"/>
            </p:cNvSpPr>
            <p:nvPr/>
          </p:nvSpPr>
          <p:spPr bwMode="auto">
            <a:xfrm>
              <a:off x="9976232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417"/>
            <p:cNvSpPr>
              <a:spLocks/>
            </p:cNvSpPr>
            <p:nvPr/>
          </p:nvSpPr>
          <p:spPr bwMode="auto">
            <a:xfrm>
              <a:off x="9903169" y="6307665"/>
              <a:ext cx="77933" cy="426198"/>
            </a:xfrm>
            <a:custGeom>
              <a:avLst/>
              <a:gdLst>
                <a:gd name="T0" fmla="*/ 2 w 27"/>
                <a:gd name="T1" fmla="*/ 0 h 148"/>
                <a:gd name="T2" fmla="*/ 0 w 27"/>
                <a:gd name="T3" fmla="*/ 0 h 148"/>
                <a:gd name="T4" fmla="*/ 0 w 27"/>
                <a:gd name="T5" fmla="*/ 0 h 148"/>
                <a:gd name="T6" fmla="*/ 25 w 27"/>
                <a:gd name="T7" fmla="*/ 148 h 148"/>
                <a:gd name="T8" fmla="*/ 27 w 27"/>
                <a:gd name="T9" fmla="*/ 148 h 148"/>
                <a:gd name="T10" fmla="*/ 2 w 2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418"/>
            <p:cNvSpPr>
              <a:spLocks noEditPoints="1"/>
            </p:cNvSpPr>
            <p:nvPr/>
          </p:nvSpPr>
          <p:spPr bwMode="auto">
            <a:xfrm>
              <a:off x="10246564" y="6733864"/>
              <a:ext cx="114465" cy="2435"/>
            </a:xfrm>
            <a:custGeom>
              <a:avLst/>
              <a:gdLst>
                <a:gd name="T0" fmla="*/ 4 w 94"/>
                <a:gd name="T1" fmla="*/ 0 h 2"/>
                <a:gd name="T2" fmla="*/ 0 w 94"/>
                <a:gd name="T3" fmla="*/ 0 h 2"/>
                <a:gd name="T4" fmla="*/ 0 w 94"/>
                <a:gd name="T5" fmla="*/ 2 h 2"/>
                <a:gd name="T6" fmla="*/ 4 w 94"/>
                <a:gd name="T7" fmla="*/ 2 h 2"/>
                <a:gd name="T8" fmla="*/ 4 w 94"/>
                <a:gd name="T9" fmla="*/ 0 h 2"/>
                <a:gd name="T10" fmla="*/ 92 w 94"/>
                <a:gd name="T11" fmla="*/ 0 h 2"/>
                <a:gd name="T12" fmla="*/ 87 w 94"/>
                <a:gd name="T13" fmla="*/ 0 h 2"/>
                <a:gd name="T14" fmla="*/ 90 w 94"/>
                <a:gd name="T15" fmla="*/ 2 h 2"/>
                <a:gd name="T16" fmla="*/ 94 w 94"/>
                <a:gd name="T17" fmla="*/ 2 h 2"/>
                <a:gd name="T18" fmla="*/ 92 w 9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92" y="0"/>
                  </a:moveTo>
                  <a:lnTo>
                    <a:pt x="87" y="0"/>
                  </a:lnTo>
                  <a:lnTo>
                    <a:pt x="90" y="2"/>
                  </a:lnTo>
                  <a:lnTo>
                    <a:pt x="94" y="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419"/>
            <p:cNvSpPr>
              <a:spLocks noEditPoints="1"/>
            </p:cNvSpPr>
            <p:nvPr/>
          </p:nvSpPr>
          <p:spPr bwMode="auto">
            <a:xfrm>
              <a:off x="10246564" y="6733864"/>
              <a:ext cx="114465" cy="2435"/>
            </a:xfrm>
            <a:custGeom>
              <a:avLst/>
              <a:gdLst>
                <a:gd name="T0" fmla="*/ 4 w 94"/>
                <a:gd name="T1" fmla="*/ 0 h 2"/>
                <a:gd name="T2" fmla="*/ 0 w 94"/>
                <a:gd name="T3" fmla="*/ 0 h 2"/>
                <a:gd name="T4" fmla="*/ 0 w 94"/>
                <a:gd name="T5" fmla="*/ 2 h 2"/>
                <a:gd name="T6" fmla="*/ 4 w 94"/>
                <a:gd name="T7" fmla="*/ 2 h 2"/>
                <a:gd name="T8" fmla="*/ 4 w 94"/>
                <a:gd name="T9" fmla="*/ 0 h 2"/>
                <a:gd name="T10" fmla="*/ 92 w 94"/>
                <a:gd name="T11" fmla="*/ 0 h 2"/>
                <a:gd name="T12" fmla="*/ 87 w 94"/>
                <a:gd name="T13" fmla="*/ 0 h 2"/>
                <a:gd name="T14" fmla="*/ 90 w 94"/>
                <a:gd name="T15" fmla="*/ 2 h 2"/>
                <a:gd name="T16" fmla="*/ 94 w 94"/>
                <a:gd name="T17" fmla="*/ 2 h 2"/>
                <a:gd name="T18" fmla="*/ 92 w 9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92" y="0"/>
                  </a:moveTo>
                  <a:lnTo>
                    <a:pt x="87" y="0"/>
                  </a:lnTo>
                  <a:lnTo>
                    <a:pt x="90" y="2"/>
                  </a:lnTo>
                  <a:lnTo>
                    <a:pt x="94" y="2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420"/>
            <p:cNvSpPr>
              <a:spLocks noEditPoints="1"/>
            </p:cNvSpPr>
            <p:nvPr/>
          </p:nvSpPr>
          <p:spPr bwMode="auto">
            <a:xfrm>
              <a:off x="10246564" y="5961836"/>
              <a:ext cx="1133688" cy="772028"/>
            </a:xfrm>
            <a:custGeom>
              <a:avLst/>
              <a:gdLst>
                <a:gd name="T0" fmla="*/ 25 w 394"/>
                <a:gd name="T1" fmla="*/ 153 h 268"/>
                <a:gd name="T2" fmla="*/ 22 w 394"/>
                <a:gd name="T3" fmla="*/ 154 h 268"/>
                <a:gd name="T4" fmla="*/ 21 w 394"/>
                <a:gd name="T5" fmla="*/ 154 h 268"/>
                <a:gd name="T6" fmla="*/ 0 w 394"/>
                <a:gd name="T7" fmla="*/ 268 h 268"/>
                <a:gd name="T8" fmla="*/ 2 w 394"/>
                <a:gd name="T9" fmla="*/ 268 h 268"/>
                <a:gd name="T10" fmla="*/ 23 w 394"/>
                <a:gd name="T11" fmla="*/ 155 h 268"/>
                <a:gd name="T12" fmla="*/ 37 w 394"/>
                <a:gd name="T13" fmla="*/ 268 h 268"/>
                <a:gd name="T14" fmla="*/ 39 w 394"/>
                <a:gd name="T15" fmla="*/ 268 h 268"/>
                <a:gd name="T16" fmla="*/ 25 w 394"/>
                <a:gd name="T17" fmla="*/ 153 h 268"/>
                <a:gd name="T18" fmla="*/ 24 w 394"/>
                <a:gd name="T19" fmla="*/ 142 h 268"/>
                <a:gd name="T20" fmla="*/ 24 w 394"/>
                <a:gd name="T21" fmla="*/ 143 h 268"/>
                <a:gd name="T22" fmla="*/ 24 w 394"/>
                <a:gd name="T23" fmla="*/ 143 h 268"/>
                <a:gd name="T24" fmla="*/ 24 w 394"/>
                <a:gd name="T25" fmla="*/ 142 h 268"/>
                <a:gd name="T26" fmla="*/ 209 w 394"/>
                <a:gd name="T27" fmla="*/ 80 h 268"/>
                <a:gd name="T28" fmla="*/ 209 w 394"/>
                <a:gd name="T29" fmla="*/ 80 h 268"/>
                <a:gd name="T30" fmla="*/ 209 w 394"/>
                <a:gd name="T31" fmla="*/ 80 h 268"/>
                <a:gd name="T32" fmla="*/ 209 w 394"/>
                <a:gd name="T33" fmla="*/ 80 h 268"/>
                <a:gd name="T34" fmla="*/ 393 w 394"/>
                <a:gd name="T35" fmla="*/ 0 h 268"/>
                <a:gd name="T36" fmla="*/ 393 w 394"/>
                <a:gd name="T37" fmla="*/ 2 h 268"/>
                <a:gd name="T38" fmla="*/ 393 w 394"/>
                <a:gd name="T39" fmla="*/ 2 h 268"/>
                <a:gd name="T40" fmla="*/ 394 w 394"/>
                <a:gd name="T41" fmla="*/ 2 h 268"/>
                <a:gd name="T42" fmla="*/ 393 w 394"/>
                <a:gd name="T4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268">
                  <a:moveTo>
                    <a:pt x="25" y="153"/>
                  </a:moveTo>
                  <a:cubicBezTo>
                    <a:pt x="24" y="154"/>
                    <a:pt x="23" y="154"/>
                    <a:pt x="22" y="154"/>
                  </a:cubicBezTo>
                  <a:cubicBezTo>
                    <a:pt x="22" y="154"/>
                    <a:pt x="21" y="154"/>
                    <a:pt x="21" y="15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25" y="153"/>
                    <a:pt x="25" y="153"/>
                    <a:pt x="25" y="153"/>
                  </a:cubicBezTo>
                  <a:moveTo>
                    <a:pt x="24" y="142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42"/>
                    <a:pt x="24" y="142"/>
                    <a:pt x="24" y="142"/>
                  </a:cubicBezTo>
                  <a:moveTo>
                    <a:pt x="209" y="80"/>
                  </a:move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moveTo>
                    <a:pt x="393" y="0"/>
                  </a:moveTo>
                  <a:cubicBezTo>
                    <a:pt x="393" y="2"/>
                    <a:pt x="393" y="2"/>
                    <a:pt x="393" y="2"/>
                  </a:cubicBezTo>
                  <a:cubicBezTo>
                    <a:pt x="393" y="2"/>
                    <a:pt x="393" y="2"/>
                    <a:pt x="393" y="2"/>
                  </a:cubicBezTo>
                  <a:cubicBezTo>
                    <a:pt x="393" y="2"/>
                    <a:pt x="393" y="2"/>
                    <a:pt x="394" y="2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421"/>
            <p:cNvSpPr>
              <a:spLocks/>
            </p:cNvSpPr>
            <p:nvPr/>
          </p:nvSpPr>
          <p:spPr bwMode="auto">
            <a:xfrm>
              <a:off x="9889775" y="6284529"/>
              <a:ext cx="19483" cy="23136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5 h 8"/>
                <a:gd name="T4" fmla="*/ 1 w 7"/>
                <a:gd name="T5" fmla="*/ 6 h 8"/>
                <a:gd name="T6" fmla="*/ 5 w 7"/>
                <a:gd name="T7" fmla="*/ 4 h 8"/>
                <a:gd name="T8" fmla="*/ 5 w 7"/>
                <a:gd name="T9" fmla="*/ 8 h 8"/>
                <a:gd name="T10" fmla="*/ 5 w 7"/>
                <a:gd name="T11" fmla="*/ 8 h 8"/>
                <a:gd name="T12" fmla="*/ 7 w 7"/>
                <a:gd name="T13" fmla="*/ 8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422"/>
            <p:cNvSpPr>
              <a:spLocks/>
            </p:cNvSpPr>
            <p:nvPr/>
          </p:nvSpPr>
          <p:spPr bwMode="auto">
            <a:xfrm>
              <a:off x="10306231" y="6373422"/>
              <a:ext cx="12177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1 w 4"/>
                <a:gd name="T5" fmla="*/ 11 h 11"/>
                <a:gd name="T6" fmla="*/ 4 w 4"/>
                <a:gd name="T7" fmla="*/ 10 h 11"/>
                <a:gd name="T8" fmla="*/ 3 w 4"/>
                <a:gd name="T9" fmla="*/ 0 h 11"/>
                <a:gd name="T10" fmla="*/ 3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4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423"/>
            <p:cNvSpPr>
              <a:spLocks/>
            </p:cNvSpPr>
            <p:nvPr/>
          </p:nvSpPr>
          <p:spPr bwMode="auto">
            <a:xfrm>
              <a:off x="10563168" y="5771873"/>
              <a:ext cx="8524" cy="17048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2 w 3"/>
                <a:gd name="T7" fmla="*/ 6 h 6"/>
                <a:gd name="T8" fmla="*/ 3 w 3"/>
                <a:gd name="T9" fmla="*/ 5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424"/>
            <p:cNvSpPr>
              <a:spLocks/>
            </p:cNvSpPr>
            <p:nvPr/>
          </p:nvSpPr>
          <p:spPr bwMode="auto">
            <a:xfrm>
              <a:off x="10844459" y="6191983"/>
              <a:ext cx="8524" cy="35314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11 h 12"/>
                <a:gd name="T6" fmla="*/ 1 w 3"/>
                <a:gd name="T7" fmla="*/ 12 h 12"/>
                <a:gd name="T8" fmla="*/ 3 w 3"/>
                <a:gd name="T9" fmla="*/ 11 h 12"/>
                <a:gd name="T10" fmla="*/ 1 w 3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425"/>
            <p:cNvSpPr>
              <a:spLocks/>
            </p:cNvSpPr>
            <p:nvPr/>
          </p:nvSpPr>
          <p:spPr bwMode="auto">
            <a:xfrm>
              <a:off x="11103831" y="6276005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4 w 4"/>
                <a:gd name="T11" fmla="*/ 1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426"/>
            <p:cNvSpPr>
              <a:spLocks/>
            </p:cNvSpPr>
            <p:nvPr/>
          </p:nvSpPr>
          <p:spPr bwMode="auto">
            <a:xfrm>
              <a:off x="11371727" y="5967924"/>
              <a:ext cx="10959" cy="34096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2 h 12"/>
                <a:gd name="T6" fmla="*/ 2 w 4"/>
                <a:gd name="T7" fmla="*/ 12 h 12"/>
                <a:gd name="T8" fmla="*/ 4 w 4"/>
                <a:gd name="T9" fmla="*/ 12 h 12"/>
                <a:gd name="T10" fmla="*/ 3 w 4"/>
                <a:gd name="T11" fmla="*/ 0 h 12"/>
                <a:gd name="T12" fmla="*/ 2 w 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427"/>
            <p:cNvSpPr>
              <a:spLocks/>
            </p:cNvSpPr>
            <p:nvPr/>
          </p:nvSpPr>
          <p:spPr bwMode="auto">
            <a:xfrm>
              <a:off x="11909955" y="6307665"/>
              <a:ext cx="46273" cy="373837"/>
            </a:xfrm>
            <a:custGeom>
              <a:avLst/>
              <a:gdLst>
                <a:gd name="T0" fmla="*/ 2 w 16"/>
                <a:gd name="T1" fmla="*/ 0 h 130"/>
                <a:gd name="T2" fmla="*/ 0 w 16"/>
                <a:gd name="T3" fmla="*/ 0 h 130"/>
                <a:gd name="T4" fmla="*/ 0 w 16"/>
                <a:gd name="T5" fmla="*/ 0 h 130"/>
                <a:gd name="T6" fmla="*/ 16 w 16"/>
                <a:gd name="T7" fmla="*/ 130 h 130"/>
                <a:gd name="T8" fmla="*/ 16 w 16"/>
                <a:gd name="T9" fmla="*/ 114 h 130"/>
                <a:gd name="T10" fmla="*/ 2 w 16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428"/>
            <p:cNvSpPr>
              <a:spLocks/>
            </p:cNvSpPr>
            <p:nvPr/>
          </p:nvSpPr>
          <p:spPr bwMode="auto">
            <a:xfrm>
              <a:off x="11768701" y="5550250"/>
              <a:ext cx="12177" cy="34096"/>
            </a:xfrm>
            <a:custGeom>
              <a:avLst/>
              <a:gdLst>
                <a:gd name="T0" fmla="*/ 2 w 4"/>
                <a:gd name="T1" fmla="*/ 0 h 12"/>
                <a:gd name="T2" fmla="*/ 1 w 4"/>
                <a:gd name="T3" fmla="*/ 0 h 12"/>
                <a:gd name="T4" fmla="*/ 0 w 4"/>
                <a:gd name="T5" fmla="*/ 12 h 12"/>
                <a:gd name="T6" fmla="*/ 2 w 4"/>
                <a:gd name="T7" fmla="*/ 12 h 12"/>
                <a:gd name="T8" fmla="*/ 4 w 4"/>
                <a:gd name="T9" fmla="*/ 12 h 12"/>
                <a:gd name="T10" fmla="*/ 2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429"/>
            <p:cNvSpPr>
              <a:spLocks/>
            </p:cNvSpPr>
            <p:nvPr/>
          </p:nvSpPr>
          <p:spPr bwMode="auto">
            <a:xfrm>
              <a:off x="11903867" y="6272352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0 w 4"/>
                <a:gd name="T3" fmla="*/ 1 h 12"/>
                <a:gd name="T4" fmla="*/ 1 w 4"/>
                <a:gd name="T5" fmla="*/ 6 h 12"/>
                <a:gd name="T6" fmla="*/ 2 w 4"/>
                <a:gd name="T7" fmla="*/ 12 h 12"/>
                <a:gd name="T8" fmla="*/ 2 w 4"/>
                <a:gd name="T9" fmla="*/ 12 h 12"/>
                <a:gd name="T10" fmla="*/ 4 w 4"/>
                <a:gd name="T11" fmla="*/ 12 h 12"/>
                <a:gd name="T12" fmla="*/ 3 w 4"/>
                <a:gd name="T13" fmla="*/ 6 h 12"/>
                <a:gd name="T14" fmla="*/ 2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9" name="椭圆 528"/>
          <p:cNvSpPr/>
          <p:nvPr/>
        </p:nvSpPr>
        <p:spPr>
          <a:xfrm flipH="1">
            <a:off x="8390536" y="32730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0" name="椭圆 529"/>
          <p:cNvSpPr/>
          <p:nvPr/>
        </p:nvSpPr>
        <p:spPr>
          <a:xfrm>
            <a:off x="7743068" y="2625603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1" name="图表 530"/>
          <p:cNvGraphicFramePr/>
          <p:nvPr>
            <p:extLst>
              <p:ext uri="{D42A27DB-BD31-4B8C-83A1-F6EECF244321}">
                <p14:modId xmlns:p14="http://schemas.microsoft.com/office/powerpoint/2010/main" val="266646125"/>
              </p:ext>
            </p:extLst>
          </p:nvPr>
        </p:nvGraphicFramePr>
        <p:xfrm>
          <a:off x="7120703" y="2049992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32" name="文本框 531"/>
          <p:cNvSpPr txBox="1"/>
          <p:nvPr/>
        </p:nvSpPr>
        <p:spPr>
          <a:xfrm>
            <a:off x="8750224" y="2927209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Black" panose="020B0A04020102020204" pitchFamily="34" charset="0"/>
              </a:rPr>
              <a:t>60</a:t>
            </a:r>
            <a:r>
              <a:rPr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33" name="椭圆 532"/>
          <p:cNvSpPr/>
          <p:nvPr/>
        </p:nvSpPr>
        <p:spPr>
          <a:xfrm flipH="1">
            <a:off x="3358345" y="327307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4" name="椭圆 533"/>
          <p:cNvSpPr/>
          <p:nvPr/>
        </p:nvSpPr>
        <p:spPr>
          <a:xfrm>
            <a:off x="2710877" y="2625603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35" name="图表 534"/>
          <p:cNvGraphicFramePr/>
          <p:nvPr>
            <p:extLst>
              <p:ext uri="{D42A27DB-BD31-4B8C-83A1-F6EECF244321}">
                <p14:modId xmlns:p14="http://schemas.microsoft.com/office/powerpoint/2010/main" val="2642366013"/>
              </p:ext>
            </p:extLst>
          </p:nvPr>
        </p:nvGraphicFramePr>
        <p:xfrm>
          <a:off x="2088512" y="2049992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36" name="文本框 535"/>
          <p:cNvSpPr txBox="1"/>
          <p:nvPr/>
        </p:nvSpPr>
        <p:spPr>
          <a:xfrm>
            <a:off x="3718033" y="2927209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Black" panose="020B0A04020102020204" pitchFamily="34" charset="0"/>
              </a:rPr>
              <a:t>30</a:t>
            </a:r>
            <a:r>
              <a:rPr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537" name="组合 536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538" name="椭圆 537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9" name="椭圆 538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0" name="椭圆 539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1" name="椭圆 540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2" name="椭圆 541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3" name="椭圆 542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4" name="椭圆 543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5" name="椭圆 544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6" name="椭圆 545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7" name="椭圆 546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8" name="椭圆 547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9" name="椭圆 548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0" name="椭圆 549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1" name="椭圆 550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2" name="椭圆 551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" name="椭圆 552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54" name="直接连接符 553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554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直接连接符 555"/>
            <p:cNvCxnSpPr>
              <a:endCxn id="540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直接连接符 556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直接连接符 557"/>
            <p:cNvCxnSpPr>
              <a:endCxn id="539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接连接符 558"/>
            <p:cNvCxnSpPr>
              <a:stCxn id="545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接连接符 559"/>
            <p:cNvCxnSpPr>
              <a:endCxn id="542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560"/>
            <p:cNvCxnSpPr>
              <a:endCxn id="544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直接连接符 561"/>
            <p:cNvCxnSpPr>
              <a:endCxn id="547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直接连接符 562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4" name="椭圆 563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66" name="直接连接符 565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7" name="椭圆 566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68" name="直接连接符 56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直接连接符 568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直接连接符 569"/>
            <p:cNvCxnSpPr>
              <a:stCxn id="552" idx="1"/>
              <a:endCxn id="548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直接连接符 570"/>
            <p:cNvCxnSpPr>
              <a:stCxn id="549" idx="2"/>
              <a:endCxn id="548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直接连接符 571"/>
            <p:cNvCxnSpPr>
              <a:stCxn id="552" idx="7"/>
              <a:endCxn id="549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直接连接符 572"/>
            <p:cNvCxnSpPr>
              <a:endCxn id="567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直接连接符 573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接连接符 57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接连接符 575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接连接符 576"/>
            <p:cNvCxnSpPr>
              <a:endCxn id="545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接连接符 577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接连接符 578"/>
            <p:cNvCxnSpPr>
              <a:stCxn id="565" idx="2"/>
              <a:endCxn id="545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接连接符 579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直接连接符 580"/>
            <p:cNvCxnSpPr>
              <a:endCxn id="553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直接连接符 581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直接连接符 582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直接连接符 583"/>
            <p:cNvCxnSpPr>
              <a:endCxn id="545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直接连接符 584"/>
            <p:cNvCxnSpPr>
              <a:endCxn id="540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直接连接符 585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直接连接符 586"/>
            <p:cNvCxnSpPr>
              <a:endCxn id="542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直接连接符 587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直接连接符 588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0" name="矩形 589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cxnSp>
        <p:nvCxnSpPr>
          <p:cNvPr id="591" name="直接连接符 590"/>
          <p:cNvCxnSpPr/>
          <p:nvPr/>
        </p:nvCxnSpPr>
        <p:spPr>
          <a:xfrm flipV="1">
            <a:off x="559306" y="533289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2" name="直接连接符 591"/>
          <p:cNvCxnSpPr/>
          <p:nvPr/>
        </p:nvCxnSpPr>
        <p:spPr>
          <a:xfrm flipV="1">
            <a:off x="595209" y="4381558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3" name="直接连接符 592"/>
          <p:cNvCxnSpPr/>
          <p:nvPr/>
        </p:nvCxnSpPr>
        <p:spPr>
          <a:xfrm flipV="1">
            <a:off x="11068379" y="153020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4" name="直接连接符 593"/>
          <p:cNvCxnSpPr/>
          <p:nvPr/>
        </p:nvCxnSpPr>
        <p:spPr>
          <a:xfrm flipV="1">
            <a:off x="10955615" y="209849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5" name="直接连接符 594"/>
          <p:cNvCxnSpPr/>
          <p:nvPr/>
        </p:nvCxnSpPr>
        <p:spPr>
          <a:xfrm flipV="1">
            <a:off x="9655791" y="46160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9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-0.20677 0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9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0.20677 0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1" presetClass="exit" presetSubtype="1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xit" presetSubtype="1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529" grpId="0" animBg="1"/>
      <p:bldP spid="530" grpId="0" animBg="1"/>
      <p:bldGraphic spid="531" grpId="0">
        <p:bldAsOne/>
      </p:bldGraphic>
      <p:bldP spid="532" grpId="0"/>
      <p:bldP spid="533" grpId="0" animBg="1"/>
      <p:bldP spid="534" grpId="0" animBg="1"/>
      <p:bldGraphic spid="535" grpId="0">
        <p:bldAsOne/>
      </p:bldGraphic>
      <p:bldP spid="536" grpId="0"/>
      <p:bldP spid="5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A0FCAE1E-9DC3-4460-95BC-285A3EB0EAB1}"/>
              </a:ext>
            </a:extLst>
          </p:cNvPr>
          <p:cNvGrpSpPr/>
          <p:nvPr/>
        </p:nvGrpSpPr>
        <p:grpSpPr>
          <a:xfrm>
            <a:off x="183410" y="5588429"/>
            <a:ext cx="11772818" cy="1263982"/>
            <a:chOff x="183410" y="5472317"/>
            <a:chExt cx="11772818" cy="1263982"/>
          </a:xfrm>
        </p:grpSpPr>
        <p:sp>
          <p:nvSpPr>
            <p:cNvPr id="112" name="Oval 182">
              <a:extLst>
                <a:ext uri="{FF2B5EF4-FFF2-40B4-BE49-F238E27FC236}">
                  <a16:creationId xmlns="" xmlns:a16="http://schemas.microsoft.com/office/drawing/2014/main" id="{47EC0637-D7CD-4DC2-8278-D74B0ECB7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956" y="609091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183">
              <a:extLst>
                <a:ext uri="{FF2B5EF4-FFF2-40B4-BE49-F238E27FC236}">
                  <a16:creationId xmlns="" xmlns:a16="http://schemas.microsoft.com/office/drawing/2014/main" id="{D5FB1792-ACD1-4C08-9F91-1F2F10415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199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184">
              <a:extLst>
                <a:ext uri="{FF2B5EF4-FFF2-40B4-BE49-F238E27FC236}">
                  <a16:creationId xmlns="" xmlns:a16="http://schemas.microsoft.com/office/drawing/2014/main" id="{C14E3F2D-984E-4D18-984B-9873B189B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096" y="609091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Oval 185">
              <a:extLst>
                <a:ext uri="{FF2B5EF4-FFF2-40B4-BE49-F238E27FC236}">
                  <a16:creationId xmlns="" xmlns:a16="http://schemas.microsoft.com/office/drawing/2014/main" id="{7F9D5657-EA01-4279-AB28-6E8A0BC83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173" y="5605047"/>
              <a:ext cx="35314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Oval 186">
              <a:extLst>
                <a:ext uri="{FF2B5EF4-FFF2-40B4-BE49-F238E27FC236}">
                  <a16:creationId xmlns="" xmlns:a16="http://schemas.microsoft.com/office/drawing/2014/main" id="{3271358B-49B2-4289-88D7-DD03D6A9F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722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Oval 187">
              <a:extLst>
                <a:ext uri="{FF2B5EF4-FFF2-40B4-BE49-F238E27FC236}">
                  <a16:creationId xmlns="" xmlns:a16="http://schemas.microsoft.com/office/drawing/2014/main" id="{B9D0CAF0-B635-48B3-8A42-2F42DE42F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1" y="6299141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Oval 188">
              <a:extLst>
                <a:ext uri="{FF2B5EF4-FFF2-40B4-BE49-F238E27FC236}">
                  <a16:creationId xmlns="" xmlns:a16="http://schemas.microsoft.com/office/drawing/2014/main" id="{B3562DE6-CFF6-4FEC-A71F-08132F29F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3297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Oval 189">
              <a:extLst>
                <a:ext uri="{FF2B5EF4-FFF2-40B4-BE49-F238E27FC236}">
                  <a16:creationId xmlns="" xmlns:a16="http://schemas.microsoft.com/office/drawing/2014/main" id="{F8AA7173-FAC2-4BDF-8AA4-720690F50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193" y="6120138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90">
              <a:extLst>
                <a:ext uri="{FF2B5EF4-FFF2-40B4-BE49-F238E27FC236}">
                  <a16:creationId xmlns="" xmlns:a16="http://schemas.microsoft.com/office/drawing/2014/main" id="{11193923-F5DC-4232-8C1E-681A33E71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3000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91">
              <a:extLst>
                <a:ext uri="{FF2B5EF4-FFF2-40B4-BE49-F238E27FC236}">
                  <a16:creationId xmlns="" xmlns:a16="http://schemas.microsoft.com/office/drawing/2014/main" id="{AD860CC1-1397-4FAA-B9B6-9A5792CF3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498" y="6299141"/>
              <a:ext cx="35314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92">
              <a:extLst>
                <a:ext uri="{FF2B5EF4-FFF2-40B4-BE49-F238E27FC236}">
                  <a16:creationId xmlns="" xmlns:a16="http://schemas.microsoft.com/office/drawing/2014/main" id="{D0453DBA-7CBD-4F95-BB11-1A5940AEA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5139" y="6200507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93">
              <a:extLst>
                <a:ext uri="{FF2B5EF4-FFF2-40B4-BE49-F238E27FC236}">
                  <a16:creationId xmlns="" xmlns:a16="http://schemas.microsoft.com/office/drawing/2014/main" id="{A1DFF303-DE58-4362-A654-33786D448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855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Oval 194">
              <a:extLst>
                <a:ext uri="{FF2B5EF4-FFF2-40B4-BE49-F238E27FC236}">
                  <a16:creationId xmlns="" xmlns:a16="http://schemas.microsoft.com/office/drawing/2014/main" id="{40C6D89D-8731-4A89-8F6A-1C9965268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009" y="5679327"/>
              <a:ext cx="31660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Oval 195">
              <a:extLst>
                <a:ext uri="{FF2B5EF4-FFF2-40B4-BE49-F238E27FC236}">
                  <a16:creationId xmlns="" xmlns:a16="http://schemas.microsoft.com/office/drawing/2014/main" id="{51FE13D8-BBF7-4DD6-8BF2-DF284BC50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082" y="6120138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Oval 196">
              <a:extLst>
                <a:ext uri="{FF2B5EF4-FFF2-40B4-BE49-F238E27FC236}">
                  <a16:creationId xmlns="" xmlns:a16="http://schemas.microsoft.com/office/drawing/2014/main" id="{4846F81B-AF35-4279-BD7C-7BC9612BE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1890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Oval 197">
              <a:extLst>
                <a:ext uri="{FF2B5EF4-FFF2-40B4-BE49-F238E27FC236}">
                  <a16:creationId xmlns="" xmlns:a16="http://schemas.microsoft.com/office/drawing/2014/main" id="{8146A486-BCC0-42E4-A64D-CB41E1AD6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786" y="5896079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Oval 198">
              <a:extLst>
                <a:ext uri="{FF2B5EF4-FFF2-40B4-BE49-F238E27FC236}">
                  <a16:creationId xmlns="" xmlns:a16="http://schemas.microsoft.com/office/drawing/2014/main" id="{406CC892-342D-4C53-9598-3EA286BD5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6759" y="5478405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Oval 199">
              <a:extLst>
                <a:ext uri="{FF2B5EF4-FFF2-40B4-BE49-F238E27FC236}">
                  <a16:creationId xmlns="" xmlns:a16="http://schemas.microsoft.com/office/drawing/2014/main" id="{0FB45170-0310-4AF5-9EA9-2AD9FAECE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1925" y="6200507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Oval 200">
              <a:extLst>
                <a:ext uri="{FF2B5EF4-FFF2-40B4-BE49-F238E27FC236}">
                  <a16:creationId xmlns="" xmlns:a16="http://schemas.microsoft.com/office/drawing/2014/main" id="{8BE91D44-2CC6-4271-B16D-9B37DD504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3733" y="6120138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Oval 201">
              <a:extLst>
                <a:ext uri="{FF2B5EF4-FFF2-40B4-BE49-F238E27FC236}">
                  <a16:creationId xmlns="" xmlns:a16="http://schemas.microsoft.com/office/drawing/2014/main" id="{D664BF28-A6CE-4038-AC94-B2B7EA7B9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4064" y="6200507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Oval 202">
              <a:extLst>
                <a:ext uri="{FF2B5EF4-FFF2-40B4-BE49-F238E27FC236}">
                  <a16:creationId xmlns="" xmlns:a16="http://schemas.microsoft.com/office/drawing/2014/main" id="{9D256B57-DE03-470D-8872-13919D594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4691" y="6299141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203">
              <a:extLst>
                <a:ext uri="{FF2B5EF4-FFF2-40B4-BE49-F238E27FC236}">
                  <a16:creationId xmlns="" xmlns:a16="http://schemas.microsoft.com/office/drawing/2014/main" id="{C835B00D-FBF3-4B99-B9EF-31017116F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9857" y="6111614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204">
              <a:extLst>
                <a:ext uri="{FF2B5EF4-FFF2-40B4-BE49-F238E27FC236}">
                  <a16:creationId xmlns="" xmlns:a16="http://schemas.microsoft.com/office/drawing/2014/main" id="{3A47D12B-CE16-4027-906C-9F4C01620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4100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205">
              <a:extLst>
                <a:ext uri="{FF2B5EF4-FFF2-40B4-BE49-F238E27FC236}">
                  <a16:creationId xmlns="" xmlns:a16="http://schemas.microsoft.com/office/drawing/2014/main" id="{C7817144-89B5-4876-BC22-1170476D2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8084" y="619198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206">
              <a:extLst>
                <a:ext uri="{FF2B5EF4-FFF2-40B4-BE49-F238E27FC236}">
                  <a16:creationId xmlns="" xmlns:a16="http://schemas.microsoft.com/office/drawing/2014/main" id="{1F0F5DEB-35DE-4999-9882-1D7955C50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8711" y="6299141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207">
              <a:extLst>
                <a:ext uri="{FF2B5EF4-FFF2-40B4-BE49-F238E27FC236}">
                  <a16:creationId xmlns="" xmlns:a16="http://schemas.microsoft.com/office/drawing/2014/main" id="{6FC587EE-F6D9-4611-9947-979AA9CD7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0223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08">
              <a:extLst>
                <a:ext uri="{FF2B5EF4-FFF2-40B4-BE49-F238E27FC236}">
                  <a16:creationId xmlns="" xmlns:a16="http://schemas.microsoft.com/office/drawing/2014/main" id="{4AA54F5D-5586-49CA-ACCE-CE1DED4A7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372" y="5472317"/>
              <a:ext cx="0" cy="608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Rectangle 209">
              <a:extLst>
                <a:ext uri="{FF2B5EF4-FFF2-40B4-BE49-F238E27FC236}">
                  <a16:creationId xmlns="" xmlns:a16="http://schemas.microsoft.com/office/drawing/2014/main" id="{FB1A6326-6C40-4ADE-B501-7EED27BCD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213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Rectangle 210">
              <a:extLst>
                <a:ext uri="{FF2B5EF4-FFF2-40B4-BE49-F238E27FC236}">
                  <a16:creationId xmlns="" xmlns:a16="http://schemas.microsoft.com/office/drawing/2014/main" id="{EF704562-D9C1-4246-BBC0-459A444E0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213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211">
              <a:extLst>
                <a:ext uri="{FF2B5EF4-FFF2-40B4-BE49-F238E27FC236}">
                  <a16:creationId xmlns="" xmlns:a16="http://schemas.microsoft.com/office/drawing/2014/main" id="{85C59461-422F-45F3-A7D1-B1A1EA36C5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797" y="5510066"/>
              <a:ext cx="4000176" cy="1223798"/>
            </a:xfrm>
            <a:custGeom>
              <a:avLst/>
              <a:gdLst>
                <a:gd name="T0" fmla="*/ 42 w 1390"/>
                <a:gd name="T1" fmla="*/ 44 h 425"/>
                <a:gd name="T2" fmla="*/ 0 w 1390"/>
                <a:gd name="T3" fmla="*/ 202 h 425"/>
                <a:gd name="T4" fmla="*/ 2 w 1390"/>
                <a:gd name="T5" fmla="*/ 203 h 425"/>
                <a:gd name="T6" fmla="*/ 44 w 1390"/>
                <a:gd name="T7" fmla="*/ 45 h 425"/>
                <a:gd name="T8" fmla="*/ 42 w 1390"/>
                <a:gd name="T9" fmla="*/ 44 h 425"/>
                <a:gd name="T10" fmla="*/ 1345 w 1390"/>
                <a:gd name="T11" fmla="*/ 0 h 425"/>
                <a:gd name="T12" fmla="*/ 1342 w 1390"/>
                <a:gd name="T13" fmla="*/ 1 h 425"/>
                <a:gd name="T14" fmla="*/ 1341 w 1390"/>
                <a:gd name="T15" fmla="*/ 0 h 425"/>
                <a:gd name="T16" fmla="*/ 1305 w 1390"/>
                <a:gd name="T17" fmla="*/ 425 h 425"/>
                <a:gd name="T18" fmla="*/ 1307 w 1390"/>
                <a:gd name="T19" fmla="*/ 425 h 425"/>
                <a:gd name="T20" fmla="*/ 1343 w 1390"/>
                <a:gd name="T21" fmla="*/ 2 h 425"/>
                <a:gd name="T22" fmla="*/ 1388 w 1390"/>
                <a:gd name="T23" fmla="*/ 240 h 425"/>
                <a:gd name="T24" fmla="*/ 1390 w 1390"/>
                <a:gd name="T25" fmla="*/ 240 h 425"/>
                <a:gd name="T26" fmla="*/ 1345 w 1390"/>
                <a:gd name="T2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0" h="425">
                  <a:moveTo>
                    <a:pt x="42" y="44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1" y="202"/>
                    <a:pt x="2" y="203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5"/>
                    <a:pt x="42" y="44"/>
                    <a:pt x="42" y="44"/>
                  </a:cubicBezTo>
                  <a:moveTo>
                    <a:pt x="1345" y="0"/>
                  </a:moveTo>
                  <a:cubicBezTo>
                    <a:pt x="1344" y="0"/>
                    <a:pt x="1343" y="1"/>
                    <a:pt x="1342" y="1"/>
                  </a:cubicBezTo>
                  <a:cubicBezTo>
                    <a:pt x="1342" y="1"/>
                    <a:pt x="1341" y="0"/>
                    <a:pt x="1341" y="0"/>
                  </a:cubicBezTo>
                  <a:cubicBezTo>
                    <a:pt x="1305" y="425"/>
                    <a:pt x="1305" y="425"/>
                    <a:pt x="1305" y="425"/>
                  </a:cubicBezTo>
                  <a:cubicBezTo>
                    <a:pt x="1307" y="425"/>
                    <a:pt x="1307" y="425"/>
                    <a:pt x="1307" y="425"/>
                  </a:cubicBezTo>
                  <a:cubicBezTo>
                    <a:pt x="1343" y="2"/>
                    <a:pt x="1343" y="2"/>
                    <a:pt x="1343" y="2"/>
                  </a:cubicBezTo>
                  <a:cubicBezTo>
                    <a:pt x="1388" y="240"/>
                    <a:pt x="1388" y="240"/>
                    <a:pt x="1388" y="240"/>
                  </a:cubicBezTo>
                  <a:cubicBezTo>
                    <a:pt x="1389" y="240"/>
                    <a:pt x="1389" y="240"/>
                    <a:pt x="1390" y="240"/>
                  </a:cubicBezTo>
                  <a:cubicBezTo>
                    <a:pt x="1345" y="0"/>
                    <a:pt x="1345" y="0"/>
                    <a:pt x="134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212">
              <a:extLst>
                <a:ext uri="{FF2B5EF4-FFF2-40B4-BE49-F238E27FC236}">
                  <a16:creationId xmlns="" xmlns:a16="http://schemas.microsoft.com/office/drawing/2014/main" id="{943E14DF-FA66-4140-98EC-563AC5416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33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213">
              <a:extLst>
                <a:ext uri="{FF2B5EF4-FFF2-40B4-BE49-F238E27FC236}">
                  <a16:creationId xmlns="" xmlns:a16="http://schemas.microsoft.com/office/drawing/2014/main" id="{73B6E544-4F7E-4D11-B71D-79D46AC6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33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214">
              <a:extLst>
                <a:ext uri="{FF2B5EF4-FFF2-40B4-BE49-F238E27FC236}">
                  <a16:creationId xmlns="" xmlns:a16="http://schemas.microsoft.com/office/drawing/2014/main" id="{47DE09F4-B51D-4326-B7F5-1D4D7EAF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438" y="5636707"/>
              <a:ext cx="122989" cy="1097156"/>
            </a:xfrm>
            <a:custGeom>
              <a:avLst/>
              <a:gdLst>
                <a:gd name="T0" fmla="*/ 2 w 43"/>
                <a:gd name="T1" fmla="*/ 0 h 381"/>
                <a:gd name="T2" fmla="*/ 0 w 43"/>
                <a:gd name="T3" fmla="*/ 1 h 381"/>
                <a:gd name="T4" fmla="*/ 0 w 43"/>
                <a:gd name="T5" fmla="*/ 1 h 381"/>
                <a:gd name="T6" fmla="*/ 41 w 43"/>
                <a:gd name="T7" fmla="*/ 381 h 381"/>
                <a:gd name="T8" fmla="*/ 43 w 43"/>
                <a:gd name="T9" fmla="*/ 381 h 381"/>
                <a:gd name="T10" fmla="*/ 2 w 43"/>
                <a:gd name="T11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8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43" y="381"/>
                    <a:pt x="43" y="381"/>
                    <a:pt x="43" y="38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215">
              <a:extLst>
                <a:ext uri="{FF2B5EF4-FFF2-40B4-BE49-F238E27FC236}">
                  <a16:creationId xmlns="" xmlns:a16="http://schemas.microsoft.com/office/drawing/2014/main" id="{B88341B8-7AFA-404A-8F89-2F267EA474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4253" y="6733864"/>
              <a:ext cx="196051" cy="2435"/>
            </a:xfrm>
            <a:custGeom>
              <a:avLst/>
              <a:gdLst>
                <a:gd name="T0" fmla="*/ 5 w 161"/>
                <a:gd name="T1" fmla="*/ 0 h 2"/>
                <a:gd name="T2" fmla="*/ 0 w 161"/>
                <a:gd name="T3" fmla="*/ 0 h 2"/>
                <a:gd name="T4" fmla="*/ 0 w 161"/>
                <a:gd name="T5" fmla="*/ 2 h 2"/>
                <a:gd name="T6" fmla="*/ 5 w 161"/>
                <a:gd name="T7" fmla="*/ 2 h 2"/>
                <a:gd name="T8" fmla="*/ 5 w 161"/>
                <a:gd name="T9" fmla="*/ 0 h 2"/>
                <a:gd name="T10" fmla="*/ 161 w 161"/>
                <a:gd name="T11" fmla="*/ 0 h 2"/>
                <a:gd name="T12" fmla="*/ 156 w 161"/>
                <a:gd name="T13" fmla="*/ 0 h 2"/>
                <a:gd name="T14" fmla="*/ 156 w 161"/>
                <a:gd name="T15" fmla="*/ 2 h 2"/>
                <a:gd name="T16" fmla="*/ 161 w 161"/>
                <a:gd name="T17" fmla="*/ 2 h 2"/>
                <a:gd name="T18" fmla="*/ 161 w 16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1" y="0"/>
                  </a:moveTo>
                  <a:lnTo>
                    <a:pt x="156" y="0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216">
              <a:extLst>
                <a:ext uri="{FF2B5EF4-FFF2-40B4-BE49-F238E27FC236}">
                  <a16:creationId xmlns="" xmlns:a16="http://schemas.microsoft.com/office/drawing/2014/main" id="{68F58288-74C4-4AF6-B3FB-0110924AC2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4253" y="6733864"/>
              <a:ext cx="196051" cy="2435"/>
            </a:xfrm>
            <a:custGeom>
              <a:avLst/>
              <a:gdLst>
                <a:gd name="T0" fmla="*/ 5 w 161"/>
                <a:gd name="T1" fmla="*/ 0 h 2"/>
                <a:gd name="T2" fmla="*/ 0 w 161"/>
                <a:gd name="T3" fmla="*/ 0 h 2"/>
                <a:gd name="T4" fmla="*/ 0 w 161"/>
                <a:gd name="T5" fmla="*/ 2 h 2"/>
                <a:gd name="T6" fmla="*/ 5 w 161"/>
                <a:gd name="T7" fmla="*/ 2 h 2"/>
                <a:gd name="T8" fmla="*/ 5 w 161"/>
                <a:gd name="T9" fmla="*/ 0 h 2"/>
                <a:gd name="T10" fmla="*/ 161 w 161"/>
                <a:gd name="T11" fmla="*/ 0 h 2"/>
                <a:gd name="T12" fmla="*/ 156 w 161"/>
                <a:gd name="T13" fmla="*/ 0 h 2"/>
                <a:gd name="T14" fmla="*/ 156 w 161"/>
                <a:gd name="T15" fmla="*/ 2 h 2"/>
                <a:gd name="T16" fmla="*/ 161 w 161"/>
                <a:gd name="T17" fmla="*/ 2 h 2"/>
                <a:gd name="T18" fmla="*/ 161 w 16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1" y="0"/>
                  </a:moveTo>
                  <a:lnTo>
                    <a:pt x="156" y="0"/>
                  </a:lnTo>
                  <a:lnTo>
                    <a:pt x="156" y="2"/>
                  </a:lnTo>
                  <a:lnTo>
                    <a:pt x="161" y="2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217">
              <a:extLst>
                <a:ext uri="{FF2B5EF4-FFF2-40B4-BE49-F238E27FC236}">
                  <a16:creationId xmlns="" xmlns:a16="http://schemas.microsoft.com/office/drawing/2014/main" id="{5154E1DA-A716-40C0-82C3-9C74E47685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4253" y="5714641"/>
              <a:ext cx="892581" cy="1019223"/>
            </a:xfrm>
            <a:custGeom>
              <a:avLst/>
              <a:gdLst>
                <a:gd name="T0" fmla="*/ 310 w 310"/>
                <a:gd name="T1" fmla="*/ 61 h 354"/>
                <a:gd name="T2" fmla="*/ 310 w 310"/>
                <a:gd name="T3" fmla="*/ 63 h 354"/>
                <a:gd name="T4" fmla="*/ 310 w 310"/>
                <a:gd name="T5" fmla="*/ 63 h 354"/>
                <a:gd name="T6" fmla="*/ 310 w 310"/>
                <a:gd name="T7" fmla="*/ 63 h 354"/>
                <a:gd name="T8" fmla="*/ 310 w 310"/>
                <a:gd name="T9" fmla="*/ 61 h 354"/>
                <a:gd name="T10" fmla="*/ 30 w 310"/>
                <a:gd name="T11" fmla="*/ 0 h 354"/>
                <a:gd name="T12" fmla="*/ 28 w 310"/>
                <a:gd name="T13" fmla="*/ 0 h 354"/>
                <a:gd name="T14" fmla="*/ 27 w 310"/>
                <a:gd name="T15" fmla="*/ 0 h 354"/>
                <a:gd name="T16" fmla="*/ 0 w 310"/>
                <a:gd name="T17" fmla="*/ 354 h 354"/>
                <a:gd name="T18" fmla="*/ 2 w 310"/>
                <a:gd name="T19" fmla="*/ 354 h 354"/>
                <a:gd name="T20" fmla="*/ 29 w 310"/>
                <a:gd name="T21" fmla="*/ 5 h 354"/>
                <a:gd name="T22" fmla="*/ 66 w 310"/>
                <a:gd name="T23" fmla="*/ 354 h 354"/>
                <a:gd name="T24" fmla="*/ 68 w 310"/>
                <a:gd name="T25" fmla="*/ 354 h 354"/>
                <a:gd name="T26" fmla="*/ 30 w 310"/>
                <a:gd name="T2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0" h="354">
                  <a:moveTo>
                    <a:pt x="310" y="61"/>
                  </a:moveTo>
                  <a:cubicBezTo>
                    <a:pt x="310" y="63"/>
                    <a:pt x="310" y="63"/>
                    <a:pt x="310" y="63"/>
                  </a:cubicBezTo>
                  <a:cubicBezTo>
                    <a:pt x="310" y="63"/>
                    <a:pt x="310" y="63"/>
                    <a:pt x="310" y="63"/>
                  </a:cubicBezTo>
                  <a:cubicBezTo>
                    <a:pt x="310" y="63"/>
                    <a:pt x="310" y="63"/>
                    <a:pt x="310" y="63"/>
                  </a:cubicBezTo>
                  <a:cubicBezTo>
                    <a:pt x="310" y="61"/>
                    <a:pt x="310" y="61"/>
                    <a:pt x="310" y="61"/>
                  </a:cubicBezTo>
                  <a:moveTo>
                    <a:pt x="30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2" y="354"/>
                    <a:pt x="2" y="354"/>
                    <a:pt x="2" y="35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66" y="354"/>
                    <a:pt x="66" y="354"/>
                    <a:pt x="66" y="354"/>
                  </a:cubicBezTo>
                  <a:cubicBezTo>
                    <a:pt x="68" y="354"/>
                    <a:pt x="68" y="354"/>
                    <a:pt x="68" y="354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218">
              <a:extLst>
                <a:ext uri="{FF2B5EF4-FFF2-40B4-BE49-F238E27FC236}">
                  <a16:creationId xmlns="" xmlns:a16="http://schemas.microsoft.com/office/drawing/2014/main" id="{58EB93E0-F41E-4940-95C8-04C0ACED74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0192" y="6733864"/>
              <a:ext cx="224059" cy="2435"/>
            </a:xfrm>
            <a:custGeom>
              <a:avLst/>
              <a:gdLst>
                <a:gd name="T0" fmla="*/ 5 w 184"/>
                <a:gd name="T1" fmla="*/ 0 h 2"/>
                <a:gd name="T2" fmla="*/ 0 w 184"/>
                <a:gd name="T3" fmla="*/ 0 h 2"/>
                <a:gd name="T4" fmla="*/ 0 w 184"/>
                <a:gd name="T5" fmla="*/ 2 h 2"/>
                <a:gd name="T6" fmla="*/ 5 w 184"/>
                <a:gd name="T7" fmla="*/ 2 h 2"/>
                <a:gd name="T8" fmla="*/ 5 w 184"/>
                <a:gd name="T9" fmla="*/ 0 h 2"/>
                <a:gd name="T10" fmla="*/ 184 w 184"/>
                <a:gd name="T11" fmla="*/ 0 h 2"/>
                <a:gd name="T12" fmla="*/ 180 w 184"/>
                <a:gd name="T13" fmla="*/ 0 h 2"/>
                <a:gd name="T14" fmla="*/ 180 w 184"/>
                <a:gd name="T15" fmla="*/ 2 h 2"/>
                <a:gd name="T16" fmla="*/ 184 w 184"/>
                <a:gd name="T17" fmla="*/ 2 h 2"/>
                <a:gd name="T18" fmla="*/ 184 w 18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84" y="0"/>
                  </a:moveTo>
                  <a:lnTo>
                    <a:pt x="180" y="0"/>
                  </a:lnTo>
                  <a:lnTo>
                    <a:pt x="180" y="2"/>
                  </a:lnTo>
                  <a:lnTo>
                    <a:pt x="184" y="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219">
              <a:extLst>
                <a:ext uri="{FF2B5EF4-FFF2-40B4-BE49-F238E27FC236}">
                  <a16:creationId xmlns="" xmlns:a16="http://schemas.microsoft.com/office/drawing/2014/main" id="{8DF782D8-B81D-4ECD-9134-F4DEC4FF3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0192" y="6733864"/>
              <a:ext cx="224059" cy="2435"/>
            </a:xfrm>
            <a:custGeom>
              <a:avLst/>
              <a:gdLst>
                <a:gd name="T0" fmla="*/ 5 w 184"/>
                <a:gd name="T1" fmla="*/ 0 h 2"/>
                <a:gd name="T2" fmla="*/ 0 w 184"/>
                <a:gd name="T3" fmla="*/ 0 h 2"/>
                <a:gd name="T4" fmla="*/ 0 w 184"/>
                <a:gd name="T5" fmla="*/ 2 h 2"/>
                <a:gd name="T6" fmla="*/ 5 w 184"/>
                <a:gd name="T7" fmla="*/ 2 h 2"/>
                <a:gd name="T8" fmla="*/ 5 w 184"/>
                <a:gd name="T9" fmla="*/ 0 h 2"/>
                <a:gd name="T10" fmla="*/ 184 w 184"/>
                <a:gd name="T11" fmla="*/ 0 h 2"/>
                <a:gd name="T12" fmla="*/ 180 w 184"/>
                <a:gd name="T13" fmla="*/ 0 h 2"/>
                <a:gd name="T14" fmla="*/ 180 w 184"/>
                <a:gd name="T15" fmla="*/ 2 h 2"/>
                <a:gd name="T16" fmla="*/ 184 w 184"/>
                <a:gd name="T17" fmla="*/ 2 h 2"/>
                <a:gd name="T18" fmla="*/ 184 w 18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84" y="0"/>
                  </a:moveTo>
                  <a:lnTo>
                    <a:pt x="180" y="0"/>
                  </a:lnTo>
                  <a:lnTo>
                    <a:pt x="180" y="2"/>
                  </a:lnTo>
                  <a:lnTo>
                    <a:pt x="184" y="2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220">
              <a:extLst>
                <a:ext uri="{FF2B5EF4-FFF2-40B4-BE49-F238E27FC236}">
                  <a16:creationId xmlns="" xmlns:a16="http://schemas.microsoft.com/office/drawing/2014/main" id="{1C563D61-E4A3-49B3-94C4-D9FC0CD0FF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004" y="5927740"/>
              <a:ext cx="4797776" cy="806124"/>
            </a:xfrm>
            <a:custGeom>
              <a:avLst/>
              <a:gdLst>
                <a:gd name="T0" fmla="*/ 602 w 1667"/>
                <a:gd name="T1" fmla="*/ 66 h 280"/>
                <a:gd name="T2" fmla="*/ 602 w 1667"/>
                <a:gd name="T3" fmla="*/ 67 h 280"/>
                <a:gd name="T4" fmla="*/ 602 w 1667"/>
                <a:gd name="T5" fmla="*/ 67 h 280"/>
                <a:gd name="T6" fmla="*/ 602 w 1667"/>
                <a:gd name="T7" fmla="*/ 66 h 280"/>
                <a:gd name="T8" fmla="*/ 1207 w 1667"/>
                <a:gd name="T9" fmla="*/ 66 h 280"/>
                <a:gd name="T10" fmla="*/ 1207 w 1667"/>
                <a:gd name="T11" fmla="*/ 67 h 280"/>
                <a:gd name="T12" fmla="*/ 1207 w 1667"/>
                <a:gd name="T13" fmla="*/ 67 h 280"/>
                <a:gd name="T14" fmla="*/ 1207 w 1667"/>
                <a:gd name="T15" fmla="*/ 66 h 280"/>
                <a:gd name="T16" fmla="*/ 1667 w 1667"/>
                <a:gd name="T17" fmla="*/ 66 h 280"/>
                <a:gd name="T18" fmla="*/ 1667 w 1667"/>
                <a:gd name="T19" fmla="*/ 67 h 280"/>
                <a:gd name="T20" fmla="*/ 1667 w 1667"/>
                <a:gd name="T21" fmla="*/ 67 h 280"/>
                <a:gd name="T22" fmla="*/ 1667 w 1667"/>
                <a:gd name="T23" fmla="*/ 66 h 280"/>
                <a:gd name="T24" fmla="*/ 0 w 1667"/>
                <a:gd name="T25" fmla="*/ 56 h 280"/>
                <a:gd name="T26" fmla="*/ 0 w 1667"/>
                <a:gd name="T27" fmla="*/ 57 h 280"/>
                <a:gd name="T28" fmla="*/ 0 w 1667"/>
                <a:gd name="T29" fmla="*/ 57 h 280"/>
                <a:gd name="T30" fmla="*/ 0 w 1667"/>
                <a:gd name="T31" fmla="*/ 57 h 280"/>
                <a:gd name="T32" fmla="*/ 0 w 1667"/>
                <a:gd name="T33" fmla="*/ 56 h 280"/>
                <a:gd name="T34" fmla="*/ 1389 w 1667"/>
                <a:gd name="T35" fmla="*/ 0 h 280"/>
                <a:gd name="T36" fmla="*/ 1347 w 1667"/>
                <a:gd name="T37" fmla="*/ 280 h 280"/>
                <a:gd name="T38" fmla="*/ 1349 w 1667"/>
                <a:gd name="T39" fmla="*/ 280 h 280"/>
                <a:gd name="T40" fmla="*/ 1391 w 1667"/>
                <a:gd name="T41" fmla="*/ 2 h 280"/>
                <a:gd name="T42" fmla="*/ 1423 w 1667"/>
                <a:gd name="T43" fmla="*/ 280 h 280"/>
                <a:gd name="T44" fmla="*/ 1425 w 1667"/>
                <a:gd name="T45" fmla="*/ 280 h 280"/>
                <a:gd name="T46" fmla="*/ 1393 w 1667"/>
                <a:gd name="T47" fmla="*/ 0 h 280"/>
                <a:gd name="T48" fmla="*/ 1391 w 1667"/>
                <a:gd name="T49" fmla="*/ 0 h 280"/>
                <a:gd name="T50" fmla="*/ 1389 w 1667"/>
                <a:gd name="T5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7" h="280">
                  <a:moveTo>
                    <a:pt x="602" y="66"/>
                  </a:moveTo>
                  <a:cubicBezTo>
                    <a:pt x="602" y="67"/>
                    <a:pt x="602" y="67"/>
                    <a:pt x="602" y="67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602" y="66"/>
                    <a:pt x="602" y="66"/>
                    <a:pt x="602" y="66"/>
                  </a:cubicBezTo>
                  <a:moveTo>
                    <a:pt x="1207" y="66"/>
                  </a:moveTo>
                  <a:cubicBezTo>
                    <a:pt x="1207" y="67"/>
                    <a:pt x="1207" y="67"/>
                    <a:pt x="1207" y="67"/>
                  </a:cubicBezTo>
                  <a:cubicBezTo>
                    <a:pt x="1207" y="67"/>
                    <a:pt x="1207" y="67"/>
                    <a:pt x="1207" y="67"/>
                  </a:cubicBezTo>
                  <a:cubicBezTo>
                    <a:pt x="1207" y="66"/>
                    <a:pt x="1207" y="66"/>
                    <a:pt x="1207" y="66"/>
                  </a:cubicBezTo>
                  <a:moveTo>
                    <a:pt x="1667" y="66"/>
                  </a:moveTo>
                  <a:cubicBezTo>
                    <a:pt x="1667" y="67"/>
                    <a:pt x="1667" y="67"/>
                    <a:pt x="1667" y="67"/>
                  </a:cubicBezTo>
                  <a:cubicBezTo>
                    <a:pt x="1667" y="67"/>
                    <a:pt x="1667" y="67"/>
                    <a:pt x="1667" y="67"/>
                  </a:cubicBezTo>
                  <a:cubicBezTo>
                    <a:pt x="1667" y="66"/>
                    <a:pt x="1667" y="66"/>
                    <a:pt x="1667" y="66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1389" y="0"/>
                  </a:moveTo>
                  <a:cubicBezTo>
                    <a:pt x="1347" y="280"/>
                    <a:pt x="1347" y="280"/>
                    <a:pt x="1347" y="280"/>
                  </a:cubicBezTo>
                  <a:cubicBezTo>
                    <a:pt x="1349" y="280"/>
                    <a:pt x="1349" y="280"/>
                    <a:pt x="1349" y="280"/>
                  </a:cubicBezTo>
                  <a:cubicBezTo>
                    <a:pt x="1391" y="2"/>
                    <a:pt x="1391" y="2"/>
                    <a:pt x="1391" y="2"/>
                  </a:cubicBezTo>
                  <a:cubicBezTo>
                    <a:pt x="1423" y="280"/>
                    <a:pt x="1423" y="280"/>
                    <a:pt x="1423" y="280"/>
                  </a:cubicBezTo>
                  <a:cubicBezTo>
                    <a:pt x="1425" y="280"/>
                    <a:pt x="1425" y="280"/>
                    <a:pt x="1425" y="280"/>
                  </a:cubicBezTo>
                  <a:cubicBezTo>
                    <a:pt x="1393" y="0"/>
                    <a:pt x="1393" y="0"/>
                    <a:pt x="1393" y="0"/>
                  </a:cubicBezTo>
                  <a:cubicBezTo>
                    <a:pt x="1392" y="0"/>
                    <a:pt x="1392" y="0"/>
                    <a:pt x="1391" y="0"/>
                  </a:cubicBezTo>
                  <a:cubicBezTo>
                    <a:pt x="1390" y="0"/>
                    <a:pt x="1390" y="0"/>
                    <a:pt x="138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221">
              <a:extLst>
                <a:ext uri="{FF2B5EF4-FFF2-40B4-BE49-F238E27FC236}">
                  <a16:creationId xmlns="" xmlns:a16="http://schemas.microsoft.com/office/drawing/2014/main" id="{3390E233-DDB7-4BB1-B30F-EEBF7DBDA0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410" y="6693679"/>
              <a:ext cx="204575" cy="42620"/>
            </a:xfrm>
            <a:custGeom>
              <a:avLst/>
              <a:gdLst>
                <a:gd name="T0" fmla="*/ 166 w 168"/>
                <a:gd name="T1" fmla="*/ 33 h 35"/>
                <a:gd name="T2" fmla="*/ 161 w 168"/>
                <a:gd name="T3" fmla="*/ 33 h 35"/>
                <a:gd name="T4" fmla="*/ 161 w 168"/>
                <a:gd name="T5" fmla="*/ 35 h 35"/>
                <a:gd name="T6" fmla="*/ 168 w 168"/>
                <a:gd name="T7" fmla="*/ 35 h 35"/>
                <a:gd name="T8" fmla="*/ 166 w 168"/>
                <a:gd name="T9" fmla="*/ 33 h 35"/>
                <a:gd name="T10" fmla="*/ 5 w 168"/>
                <a:gd name="T11" fmla="*/ 0 h 35"/>
                <a:gd name="T12" fmla="*/ 0 w 168"/>
                <a:gd name="T13" fmla="*/ 35 h 35"/>
                <a:gd name="T14" fmla="*/ 5 w 168"/>
                <a:gd name="T15" fmla="*/ 35 h 35"/>
                <a:gd name="T16" fmla="*/ 5 w 168"/>
                <a:gd name="T17" fmla="*/ 28 h 35"/>
                <a:gd name="T18" fmla="*/ 5 w 16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35">
                  <a:moveTo>
                    <a:pt x="166" y="33"/>
                  </a:moveTo>
                  <a:lnTo>
                    <a:pt x="161" y="33"/>
                  </a:lnTo>
                  <a:lnTo>
                    <a:pt x="161" y="35"/>
                  </a:lnTo>
                  <a:lnTo>
                    <a:pt x="168" y="35"/>
                  </a:lnTo>
                  <a:lnTo>
                    <a:pt x="166" y="33"/>
                  </a:lnTo>
                  <a:close/>
                  <a:moveTo>
                    <a:pt x="5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5" y="2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222">
              <a:extLst>
                <a:ext uri="{FF2B5EF4-FFF2-40B4-BE49-F238E27FC236}">
                  <a16:creationId xmlns="" xmlns:a16="http://schemas.microsoft.com/office/drawing/2014/main" id="{B71C464A-1B05-4C7D-B398-3DB202940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410" y="6693679"/>
              <a:ext cx="204575" cy="42620"/>
            </a:xfrm>
            <a:custGeom>
              <a:avLst/>
              <a:gdLst>
                <a:gd name="T0" fmla="*/ 166 w 168"/>
                <a:gd name="T1" fmla="*/ 33 h 35"/>
                <a:gd name="T2" fmla="*/ 161 w 168"/>
                <a:gd name="T3" fmla="*/ 33 h 35"/>
                <a:gd name="T4" fmla="*/ 161 w 168"/>
                <a:gd name="T5" fmla="*/ 35 h 35"/>
                <a:gd name="T6" fmla="*/ 168 w 168"/>
                <a:gd name="T7" fmla="*/ 35 h 35"/>
                <a:gd name="T8" fmla="*/ 166 w 168"/>
                <a:gd name="T9" fmla="*/ 33 h 35"/>
                <a:gd name="T10" fmla="*/ 5 w 168"/>
                <a:gd name="T11" fmla="*/ 0 h 35"/>
                <a:gd name="T12" fmla="*/ 0 w 168"/>
                <a:gd name="T13" fmla="*/ 35 h 35"/>
                <a:gd name="T14" fmla="*/ 5 w 168"/>
                <a:gd name="T15" fmla="*/ 35 h 35"/>
                <a:gd name="T16" fmla="*/ 5 w 168"/>
                <a:gd name="T17" fmla="*/ 28 h 35"/>
                <a:gd name="T18" fmla="*/ 5 w 16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35">
                  <a:moveTo>
                    <a:pt x="166" y="33"/>
                  </a:moveTo>
                  <a:lnTo>
                    <a:pt x="161" y="33"/>
                  </a:lnTo>
                  <a:lnTo>
                    <a:pt x="161" y="35"/>
                  </a:lnTo>
                  <a:lnTo>
                    <a:pt x="168" y="35"/>
                  </a:lnTo>
                  <a:lnTo>
                    <a:pt x="166" y="33"/>
                  </a:lnTo>
                  <a:moveTo>
                    <a:pt x="5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5" y="2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223">
              <a:extLst>
                <a:ext uri="{FF2B5EF4-FFF2-40B4-BE49-F238E27FC236}">
                  <a16:creationId xmlns="" xmlns:a16="http://schemas.microsoft.com/office/drawing/2014/main" id="{398E0830-E0A4-4374-ADC8-9B19D99EE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499" y="6123791"/>
              <a:ext cx="196051" cy="610072"/>
            </a:xfrm>
            <a:custGeom>
              <a:avLst/>
              <a:gdLst>
                <a:gd name="T0" fmla="*/ 34 w 68"/>
                <a:gd name="T1" fmla="*/ 0 h 212"/>
                <a:gd name="T2" fmla="*/ 0 w 68"/>
                <a:gd name="T3" fmla="*/ 198 h 212"/>
                <a:gd name="T4" fmla="*/ 0 w 68"/>
                <a:gd name="T5" fmla="*/ 210 h 212"/>
                <a:gd name="T6" fmla="*/ 36 w 68"/>
                <a:gd name="T7" fmla="*/ 1 h 212"/>
                <a:gd name="T8" fmla="*/ 66 w 68"/>
                <a:gd name="T9" fmla="*/ 212 h 212"/>
                <a:gd name="T10" fmla="*/ 68 w 68"/>
                <a:gd name="T11" fmla="*/ 212 h 212"/>
                <a:gd name="T12" fmla="*/ 38 w 68"/>
                <a:gd name="T13" fmla="*/ 0 h 212"/>
                <a:gd name="T14" fmla="*/ 36 w 68"/>
                <a:gd name="T15" fmla="*/ 1 h 212"/>
                <a:gd name="T16" fmla="*/ 34 w 68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12">
                  <a:moveTo>
                    <a:pt x="34" y="0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66" y="212"/>
                    <a:pt x="66" y="212"/>
                    <a:pt x="66" y="212"/>
                  </a:cubicBezTo>
                  <a:cubicBezTo>
                    <a:pt x="68" y="212"/>
                    <a:pt x="68" y="212"/>
                    <a:pt x="68" y="21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1"/>
                    <a:pt x="34" y="1"/>
                    <a:pt x="34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224">
              <a:extLst>
                <a:ext uri="{FF2B5EF4-FFF2-40B4-BE49-F238E27FC236}">
                  <a16:creationId xmlns="" xmlns:a16="http://schemas.microsoft.com/office/drawing/2014/main" id="{79CB4134-BA7F-4231-8AA8-457A05D18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73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Rectangle 225">
              <a:extLst>
                <a:ext uri="{FF2B5EF4-FFF2-40B4-BE49-F238E27FC236}">
                  <a16:creationId xmlns="" xmlns:a16="http://schemas.microsoft.com/office/drawing/2014/main" id="{9563FE2D-0E44-414B-8F9E-C8C2D0924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73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226">
              <a:extLst>
                <a:ext uri="{FF2B5EF4-FFF2-40B4-BE49-F238E27FC236}">
                  <a16:creationId xmlns="" xmlns:a16="http://schemas.microsoft.com/office/drawing/2014/main" id="{2235F8FF-7402-4EA6-A837-084796984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734" y="6123791"/>
              <a:ext cx="5132647" cy="610072"/>
            </a:xfrm>
            <a:custGeom>
              <a:avLst/>
              <a:gdLst>
                <a:gd name="T0" fmla="*/ 1782 w 1783"/>
                <a:gd name="T1" fmla="*/ 6 h 212"/>
                <a:gd name="T2" fmla="*/ 1742 w 1783"/>
                <a:gd name="T3" fmla="*/ 62 h 212"/>
                <a:gd name="T4" fmla="*/ 1743 w 1783"/>
                <a:gd name="T5" fmla="*/ 63 h 212"/>
                <a:gd name="T6" fmla="*/ 1783 w 1783"/>
                <a:gd name="T7" fmla="*/ 8 h 212"/>
                <a:gd name="T8" fmla="*/ 1782 w 1783"/>
                <a:gd name="T9" fmla="*/ 6 h 212"/>
                <a:gd name="T10" fmla="*/ 23 w 1783"/>
                <a:gd name="T11" fmla="*/ 0 h 212"/>
                <a:gd name="T12" fmla="*/ 0 w 1783"/>
                <a:gd name="T13" fmla="*/ 212 h 212"/>
                <a:gd name="T14" fmla="*/ 2 w 1783"/>
                <a:gd name="T15" fmla="*/ 212 h 212"/>
                <a:gd name="T16" fmla="*/ 25 w 1783"/>
                <a:gd name="T17" fmla="*/ 1 h 212"/>
                <a:gd name="T18" fmla="*/ 24 w 1783"/>
                <a:gd name="T19" fmla="*/ 1 h 212"/>
                <a:gd name="T20" fmla="*/ 23 w 1783"/>
                <a:gd name="T2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3" h="212">
                  <a:moveTo>
                    <a:pt x="1782" y="6"/>
                  </a:moveTo>
                  <a:cubicBezTo>
                    <a:pt x="1742" y="62"/>
                    <a:pt x="1742" y="62"/>
                    <a:pt x="1742" y="62"/>
                  </a:cubicBezTo>
                  <a:cubicBezTo>
                    <a:pt x="1742" y="62"/>
                    <a:pt x="1743" y="62"/>
                    <a:pt x="1743" y="63"/>
                  </a:cubicBezTo>
                  <a:cubicBezTo>
                    <a:pt x="1783" y="8"/>
                    <a:pt x="1783" y="8"/>
                    <a:pt x="1783" y="8"/>
                  </a:cubicBezTo>
                  <a:cubicBezTo>
                    <a:pt x="1783" y="7"/>
                    <a:pt x="1782" y="7"/>
                    <a:pt x="1782" y="6"/>
                  </a:cubicBezTo>
                  <a:moveTo>
                    <a:pt x="23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" y="212"/>
                    <a:pt x="2" y="212"/>
                    <a:pt x="2" y="21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227">
              <a:extLst>
                <a:ext uri="{FF2B5EF4-FFF2-40B4-BE49-F238E27FC236}">
                  <a16:creationId xmlns="" xmlns:a16="http://schemas.microsoft.com/office/drawing/2014/main" id="{D3769020-F633-4E76-871F-7694814B0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587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228">
              <a:extLst>
                <a:ext uri="{FF2B5EF4-FFF2-40B4-BE49-F238E27FC236}">
                  <a16:creationId xmlns="" xmlns:a16="http://schemas.microsoft.com/office/drawing/2014/main" id="{423A3A30-A83B-4A1F-8F67-806A895D4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587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229">
              <a:extLst>
                <a:ext uri="{FF2B5EF4-FFF2-40B4-BE49-F238E27FC236}">
                  <a16:creationId xmlns="" xmlns:a16="http://schemas.microsoft.com/office/drawing/2014/main" id="{DC5DC754-6F86-42B2-BE80-423F0E5F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6904" y="6145710"/>
              <a:ext cx="120553" cy="588154"/>
            </a:xfrm>
            <a:custGeom>
              <a:avLst/>
              <a:gdLst>
                <a:gd name="T0" fmla="*/ 2 w 42"/>
                <a:gd name="T1" fmla="*/ 0 h 204"/>
                <a:gd name="T2" fmla="*/ 0 w 42"/>
                <a:gd name="T3" fmla="*/ 0 h 204"/>
                <a:gd name="T4" fmla="*/ 40 w 42"/>
                <a:gd name="T5" fmla="*/ 204 h 204"/>
                <a:gd name="T6" fmla="*/ 42 w 42"/>
                <a:gd name="T7" fmla="*/ 204 h 204"/>
                <a:gd name="T8" fmla="*/ 2 w 42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230">
              <a:extLst>
                <a:ext uri="{FF2B5EF4-FFF2-40B4-BE49-F238E27FC236}">
                  <a16:creationId xmlns="" xmlns:a16="http://schemas.microsoft.com/office/drawing/2014/main" id="{9E61C439-2A79-4D2E-A2D8-86A9D33A85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0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3 w 165"/>
                <a:gd name="T11" fmla="*/ 0 h 2"/>
                <a:gd name="T12" fmla="*/ 158 w 165"/>
                <a:gd name="T13" fmla="*/ 0 h 2"/>
                <a:gd name="T14" fmla="*/ 158 w 165"/>
                <a:gd name="T15" fmla="*/ 2 h 2"/>
                <a:gd name="T16" fmla="*/ 165 w 165"/>
                <a:gd name="T17" fmla="*/ 2 h 2"/>
                <a:gd name="T18" fmla="*/ 163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3" y="0"/>
                  </a:moveTo>
                  <a:lnTo>
                    <a:pt x="158" y="0"/>
                  </a:lnTo>
                  <a:lnTo>
                    <a:pt x="158" y="2"/>
                  </a:lnTo>
                  <a:lnTo>
                    <a:pt x="165" y="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231">
              <a:extLst>
                <a:ext uri="{FF2B5EF4-FFF2-40B4-BE49-F238E27FC236}">
                  <a16:creationId xmlns="" xmlns:a16="http://schemas.microsoft.com/office/drawing/2014/main" id="{2576C152-F954-4A72-94C0-87FACE687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0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3 w 165"/>
                <a:gd name="T11" fmla="*/ 0 h 2"/>
                <a:gd name="T12" fmla="*/ 158 w 165"/>
                <a:gd name="T13" fmla="*/ 0 h 2"/>
                <a:gd name="T14" fmla="*/ 158 w 165"/>
                <a:gd name="T15" fmla="*/ 2 h 2"/>
                <a:gd name="T16" fmla="*/ 165 w 165"/>
                <a:gd name="T17" fmla="*/ 2 h 2"/>
                <a:gd name="T18" fmla="*/ 163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3" y="0"/>
                  </a:moveTo>
                  <a:lnTo>
                    <a:pt x="158" y="0"/>
                  </a:lnTo>
                  <a:lnTo>
                    <a:pt x="158" y="2"/>
                  </a:lnTo>
                  <a:lnTo>
                    <a:pt x="165" y="2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232">
              <a:extLst>
                <a:ext uri="{FF2B5EF4-FFF2-40B4-BE49-F238E27FC236}">
                  <a16:creationId xmlns="" xmlns:a16="http://schemas.microsoft.com/office/drawing/2014/main" id="{31699AD4-9BD1-43CC-93A1-DF614C6B0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0" y="6151798"/>
              <a:ext cx="198487" cy="582065"/>
            </a:xfrm>
            <a:custGeom>
              <a:avLst/>
              <a:gdLst>
                <a:gd name="T0" fmla="*/ 28 w 69"/>
                <a:gd name="T1" fmla="*/ 0 h 202"/>
                <a:gd name="T2" fmla="*/ 26 w 69"/>
                <a:gd name="T3" fmla="*/ 0 h 202"/>
                <a:gd name="T4" fmla="*/ 25 w 69"/>
                <a:gd name="T5" fmla="*/ 0 h 202"/>
                <a:gd name="T6" fmla="*/ 0 w 69"/>
                <a:gd name="T7" fmla="*/ 202 h 202"/>
                <a:gd name="T8" fmla="*/ 2 w 69"/>
                <a:gd name="T9" fmla="*/ 202 h 202"/>
                <a:gd name="T10" fmla="*/ 26 w 69"/>
                <a:gd name="T11" fmla="*/ 1 h 202"/>
                <a:gd name="T12" fmla="*/ 67 w 69"/>
                <a:gd name="T13" fmla="*/ 202 h 202"/>
                <a:gd name="T14" fmla="*/ 69 w 69"/>
                <a:gd name="T15" fmla="*/ 202 h 202"/>
                <a:gd name="T16" fmla="*/ 28 w 69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02">
                  <a:moveTo>
                    <a:pt x="28" y="0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" y="202"/>
                    <a:pt x="2" y="202"/>
                    <a:pt x="2" y="20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9" y="202"/>
                    <a:pt x="69" y="202"/>
                    <a:pt x="69" y="202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233">
              <a:extLst>
                <a:ext uri="{FF2B5EF4-FFF2-40B4-BE49-F238E27FC236}">
                  <a16:creationId xmlns="" xmlns:a16="http://schemas.microsoft.com/office/drawing/2014/main" id="{9B4B9186-FF0D-4A40-9E28-CC75AE0250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0824" y="6733864"/>
              <a:ext cx="213099" cy="2435"/>
            </a:xfrm>
            <a:custGeom>
              <a:avLst/>
              <a:gdLst>
                <a:gd name="T0" fmla="*/ 7 w 175"/>
                <a:gd name="T1" fmla="*/ 0 h 2"/>
                <a:gd name="T2" fmla="*/ 2 w 175"/>
                <a:gd name="T3" fmla="*/ 0 h 2"/>
                <a:gd name="T4" fmla="*/ 0 w 175"/>
                <a:gd name="T5" fmla="*/ 2 h 2"/>
                <a:gd name="T6" fmla="*/ 5 w 175"/>
                <a:gd name="T7" fmla="*/ 2 h 2"/>
                <a:gd name="T8" fmla="*/ 7 w 175"/>
                <a:gd name="T9" fmla="*/ 0 h 2"/>
                <a:gd name="T10" fmla="*/ 175 w 175"/>
                <a:gd name="T11" fmla="*/ 0 h 2"/>
                <a:gd name="T12" fmla="*/ 170 w 175"/>
                <a:gd name="T13" fmla="*/ 0 h 2"/>
                <a:gd name="T14" fmla="*/ 170 w 175"/>
                <a:gd name="T15" fmla="*/ 2 h 2"/>
                <a:gd name="T16" fmla="*/ 175 w 175"/>
                <a:gd name="T17" fmla="*/ 2 h 2"/>
                <a:gd name="T18" fmla="*/ 175 w 17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  <a:moveTo>
                    <a:pt x="175" y="0"/>
                  </a:moveTo>
                  <a:lnTo>
                    <a:pt x="170" y="0"/>
                  </a:lnTo>
                  <a:lnTo>
                    <a:pt x="170" y="2"/>
                  </a:lnTo>
                  <a:lnTo>
                    <a:pt x="175" y="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234">
              <a:extLst>
                <a:ext uri="{FF2B5EF4-FFF2-40B4-BE49-F238E27FC236}">
                  <a16:creationId xmlns="" xmlns:a16="http://schemas.microsoft.com/office/drawing/2014/main" id="{7A8D7243-C2E3-49E4-A06F-83F3025950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0824" y="6733864"/>
              <a:ext cx="213099" cy="2435"/>
            </a:xfrm>
            <a:custGeom>
              <a:avLst/>
              <a:gdLst>
                <a:gd name="T0" fmla="*/ 7 w 175"/>
                <a:gd name="T1" fmla="*/ 0 h 2"/>
                <a:gd name="T2" fmla="*/ 2 w 175"/>
                <a:gd name="T3" fmla="*/ 0 h 2"/>
                <a:gd name="T4" fmla="*/ 0 w 175"/>
                <a:gd name="T5" fmla="*/ 2 h 2"/>
                <a:gd name="T6" fmla="*/ 5 w 175"/>
                <a:gd name="T7" fmla="*/ 2 h 2"/>
                <a:gd name="T8" fmla="*/ 7 w 175"/>
                <a:gd name="T9" fmla="*/ 0 h 2"/>
                <a:gd name="T10" fmla="*/ 175 w 175"/>
                <a:gd name="T11" fmla="*/ 0 h 2"/>
                <a:gd name="T12" fmla="*/ 170 w 175"/>
                <a:gd name="T13" fmla="*/ 0 h 2"/>
                <a:gd name="T14" fmla="*/ 170 w 175"/>
                <a:gd name="T15" fmla="*/ 2 h 2"/>
                <a:gd name="T16" fmla="*/ 175 w 175"/>
                <a:gd name="T17" fmla="*/ 2 h 2"/>
                <a:gd name="T18" fmla="*/ 175 w 17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moveTo>
                    <a:pt x="175" y="0"/>
                  </a:moveTo>
                  <a:lnTo>
                    <a:pt x="170" y="0"/>
                  </a:lnTo>
                  <a:lnTo>
                    <a:pt x="170" y="2"/>
                  </a:lnTo>
                  <a:lnTo>
                    <a:pt x="175" y="2"/>
                  </a:lnTo>
                  <a:lnTo>
                    <a:pt x="1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235">
              <a:extLst>
                <a:ext uri="{FF2B5EF4-FFF2-40B4-BE49-F238E27FC236}">
                  <a16:creationId xmlns="" xmlns:a16="http://schemas.microsoft.com/office/drawing/2014/main" id="{AAF5D915-0CE2-4547-BD62-A1480754A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59" y="6151798"/>
              <a:ext cx="210664" cy="582065"/>
            </a:xfrm>
            <a:custGeom>
              <a:avLst/>
              <a:gdLst>
                <a:gd name="T0" fmla="*/ 35 w 73"/>
                <a:gd name="T1" fmla="*/ 0 h 202"/>
                <a:gd name="T2" fmla="*/ 32 w 73"/>
                <a:gd name="T3" fmla="*/ 0 h 202"/>
                <a:gd name="T4" fmla="*/ 31 w 73"/>
                <a:gd name="T5" fmla="*/ 0 h 202"/>
                <a:gd name="T6" fmla="*/ 0 w 73"/>
                <a:gd name="T7" fmla="*/ 202 h 202"/>
                <a:gd name="T8" fmla="*/ 2 w 73"/>
                <a:gd name="T9" fmla="*/ 202 h 202"/>
                <a:gd name="T10" fmla="*/ 33 w 73"/>
                <a:gd name="T11" fmla="*/ 0 h 202"/>
                <a:gd name="T12" fmla="*/ 71 w 73"/>
                <a:gd name="T13" fmla="*/ 202 h 202"/>
                <a:gd name="T14" fmla="*/ 73 w 73"/>
                <a:gd name="T15" fmla="*/ 202 h 202"/>
                <a:gd name="T16" fmla="*/ 35 w 73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02"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" y="202"/>
                    <a:pt x="2" y="202"/>
                    <a:pt x="2" y="20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1" y="202"/>
                    <a:pt x="71" y="202"/>
                    <a:pt x="71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236">
              <a:extLst>
                <a:ext uri="{FF2B5EF4-FFF2-40B4-BE49-F238E27FC236}">
                  <a16:creationId xmlns="" xmlns:a16="http://schemas.microsoft.com/office/drawing/2014/main" id="{BEA17221-BDC4-485B-A46E-64746C4C0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2149" y="6733864"/>
              <a:ext cx="207011" cy="2435"/>
            </a:xfrm>
            <a:custGeom>
              <a:avLst/>
              <a:gdLst>
                <a:gd name="T0" fmla="*/ 5 w 170"/>
                <a:gd name="T1" fmla="*/ 0 h 2"/>
                <a:gd name="T2" fmla="*/ 0 w 170"/>
                <a:gd name="T3" fmla="*/ 0 h 2"/>
                <a:gd name="T4" fmla="*/ 0 w 170"/>
                <a:gd name="T5" fmla="*/ 2 h 2"/>
                <a:gd name="T6" fmla="*/ 5 w 170"/>
                <a:gd name="T7" fmla="*/ 2 h 2"/>
                <a:gd name="T8" fmla="*/ 5 w 170"/>
                <a:gd name="T9" fmla="*/ 0 h 2"/>
                <a:gd name="T10" fmla="*/ 168 w 170"/>
                <a:gd name="T11" fmla="*/ 0 h 2"/>
                <a:gd name="T12" fmla="*/ 163 w 170"/>
                <a:gd name="T13" fmla="*/ 0 h 2"/>
                <a:gd name="T14" fmla="*/ 165 w 170"/>
                <a:gd name="T15" fmla="*/ 2 h 2"/>
                <a:gd name="T16" fmla="*/ 170 w 170"/>
                <a:gd name="T17" fmla="*/ 2 h 2"/>
                <a:gd name="T18" fmla="*/ 168 w 17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8" y="0"/>
                  </a:moveTo>
                  <a:lnTo>
                    <a:pt x="163" y="0"/>
                  </a:lnTo>
                  <a:lnTo>
                    <a:pt x="165" y="2"/>
                  </a:lnTo>
                  <a:lnTo>
                    <a:pt x="170" y="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237">
              <a:extLst>
                <a:ext uri="{FF2B5EF4-FFF2-40B4-BE49-F238E27FC236}">
                  <a16:creationId xmlns="" xmlns:a16="http://schemas.microsoft.com/office/drawing/2014/main" id="{F04EF603-855B-43CA-9F2A-9294742DC9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2149" y="6733864"/>
              <a:ext cx="207011" cy="2435"/>
            </a:xfrm>
            <a:custGeom>
              <a:avLst/>
              <a:gdLst>
                <a:gd name="T0" fmla="*/ 5 w 170"/>
                <a:gd name="T1" fmla="*/ 0 h 2"/>
                <a:gd name="T2" fmla="*/ 0 w 170"/>
                <a:gd name="T3" fmla="*/ 0 h 2"/>
                <a:gd name="T4" fmla="*/ 0 w 170"/>
                <a:gd name="T5" fmla="*/ 2 h 2"/>
                <a:gd name="T6" fmla="*/ 5 w 170"/>
                <a:gd name="T7" fmla="*/ 2 h 2"/>
                <a:gd name="T8" fmla="*/ 5 w 170"/>
                <a:gd name="T9" fmla="*/ 0 h 2"/>
                <a:gd name="T10" fmla="*/ 168 w 170"/>
                <a:gd name="T11" fmla="*/ 0 h 2"/>
                <a:gd name="T12" fmla="*/ 163 w 170"/>
                <a:gd name="T13" fmla="*/ 0 h 2"/>
                <a:gd name="T14" fmla="*/ 165 w 170"/>
                <a:gd name="T15" fmla="*/ 2 h 2"/>
                <a:gd name="T16" fmla="*/ 170 w 170"/>
                <a:gd name="T17" fmla="*/ 2 h 2"/>
                <a:gd name="T18" fmla="*/ 168 w 17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8" y="0"/>
                  </a:moveTo>
                  <a:lnTo>
                    <a:pt x="163" y="0"/>
                  </a:lnTo>
                  <a:lnTo>
                    <a:pt x="165" y="2"/>
                  </a:lnTo>
                  <a:lnTo>
                    <a:pt x="170" y="2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238">
              <a:extLst>
                <a:ext uri="{FF2B5EF4-FFF2-40B4-BE49-F238E27FC236}">
                  <a16:creationId xmlns="" xmlns:a16="http://schemas.microsoft.com/office/drawing/2014/main" id="{B16B5B8D-B5C8-44EC-8BDB-F51397B86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9791" y="6151798"/>
              <a:ext cx="2236933" cy="582065"/>
            </a:xfrm>
            <a:custGeom>
              <a:avLst/>
              <a:gdLst>
                <a:gd name="T0" fmla="*/ 406 w 777"/>
                <a:gd name="T1" fmla="*/ 25 h 202"/>
                <a:gd name="T2" fmla="*/ 371 w 777"/>
                <a:gd name="T3" fmla="*/ 53 h 202"/>
                <a:gd name="T4" fmla="*/ 372 w 777"/>
                <a:gd name="T5" fmla="*/ 54 h 202"/>
                <a:gd name="T6" fmla="*/ 407 w 777"/>
                <a:gd name="T7" fmla="*/ 27 h 202"/>
                <a:gd name="T8" fmla="*/ 406 w 777"/>
                <a:gd name="T9" fmla="*/ 25 h 202"/>
                <a:gd name="T10" fmla="*/ 37 w 777"/>
                <a:gd name="T11" fmla="*/ 25 h 202"/>
                <a:gd name="T12" fmla="*/ 0 w 777"/>
                <a:gd name="T13" fmla="*/ 54 h 202"/>
                <a:gd name="T14" fmla="*/ 0 w 777"/>
                <a:gd name="T15" fmla="*/ 56 h 202"/>
                <a:gd name="T16" fmla="*/ 38 w 777"/>
                <a:gd name="T17" fmla="*/ 27 h 202"/>
                <a:gd name="T18" fmla="*/ 37 w 777"/>
                <a:gd name="T19" fmla="*/ 25 h 202"/>
                <a:gd name="T20" fmla="*/ 741 w 777"/>
                <a:gd name="T21" fmla="*/ 0 h 202"/>
                <a:gd name="T22" fmla="*/ 739 w 777"/>
                <a:gd name="T23" fmla="*/ 0 h 202"/>
                <a:gd name="T24" fmla="*/ 737 w 777"/>
                <a:gd name="T25" fmla="*/ 0 h 202"/>
                <a:gd name="T26" fmla="*/ 706 w 777"/>
                <a:gd name="T27" fmla="*/ 202 h 202"/>
                <a:gd name="T28" fmla="*/ 708 w 777"/>
                <a:gd name="T29" fmla="*/ 202 h 202"/>
                <a:gd name="T30" fmla="*/ 739 w 777"/>
                <a:gd name="T31" fmla="*/ 1 h 202"/>
                <a:gd name="T32" fmla="*/ 775 w 777"/>
                <a:gd name="T33" fmla="*/ 202 h 202"/>
                <a:gd name="T34" fmla="*/ 777 w 777"/>
                <a:gd name="T35" fmla="*/ 202 h 202"/>
                <a:gd name="T36" fmla="*/ 741 w 777"/>
                <a:gd name="T3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7" h="202">
                  <a:moveTo>
                    <a:pt x="406" y="25"/>
                  </a:moveTo>
                  <a:cubicBezTo>
                    <a:pt x="371" y="53"/>
                    <a:pt x="371" y="53"/>
                    <a:pt x="371" y="53"/>
                  </a:cubicBezTo>
                  <a:cubicBezTo>
                    <a:pt x="371" y="53"/>
                    <a:pt x="372" y="54"/>
                    <a:pt x="372" y="54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7" y="26"/>
                    <a:pt x="406" y="26"/>
                    <a:pt x="406" y="25"/>
                  </a:cubicBezTo>
                  <a:moveTo>
                    <a:pt x="37" y="2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5"/>
                  </a:cubicBezTo>
                  <a:moveTo>
                    <a:pt x="741" y="0"/>
                  </a:moveTo>
                  <a:cubicBezTo>
                    <a:pt x="741" y="0"/>
                    <a:pt x="740" y="0"/>
                    <a:pt x="739" y="0"/>
                  </a:cubicBezTo>
                  <a:cubicBezTo>
                    <a:pt x="739" y="0"/>
                    <a:pt x="738" y="0"/>
                    <a:pt x="737" y="0"/>
                  </a:cubicBezTo>
                  <a:cubicBezTo>
                    <a:pt x="706" y="202"/>
                    <a:pt x="706" y="202"/>
                    <a:pt x="706" y="202"/>
                  </a:cubicBezTo>
                  <a:cubicBezTo>
                    <a:pt x="708" y="202"/>
                    <a:pt x="708" y="202"/>
                    <a:pt x="708" y="202"/>
                  </a:cubicBezTo>
                  <a:cubicBezTo>
                    <a:pt x="739" y="1"/>
                    <a:pt x="739" y="1"/>
                    <a:pt x="739" y="1"/>
                  </a:cubicBezTo>
                  <a:cubicBezTo>
                    <a:pt x="775" y="202"/>
                    <a:pt x="775" y="202"/>
                    <a:pt x="775" y="202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41" y="0"/>
                    <a:pt x="741" y="0"/>
                    <a:pt x="74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239">
              <a:extLst>
                <a:ext uri="{FF2B5EF4-FFF2-40B4-BE49-F238E27FC236}">
                  <a16:creationId xmlns="" xmlns:a16="http://schemas.microsoft.com/office/drawing/2014/main" id="{5930DB83-5953-404E-BCDD-6F2E654EE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830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240">
              <a:extLst>
                <a:ext uri="{FF2B5EF4-FFF2-40B4-BE49-F238E27FC236}">
                  <a16:creationId xmlns="" xmlns:a16="http://schemas.microsoft.com/office/drawing/2014/main" id="{0B00F209-BBCC-4A25-8A7A-8BFBE5B0F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830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241">
              <a:extLst>
                <a:ext uri="{FF2B5EF4-FFF2-40B4-BE49-F238E27FC236}">
                  <a16:creationId xmlns="" xmlns:a16="http://schemas.microsoft.com/office/drawing/2014/main" id="{CE9F3A2F-8C09-4BE8-AB29-F3E84CBBD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801" y="6223643"/>
              <a:ext cx="118118" cy="510220"/>
            </a:xfrm>
            <a:custGeom>
              <a:avLst/>
              <a:gdLst>
                <a:gd name="T0" fmla="*/ 2 w 41"/>
                <a:gd name="T1" fmla="*/ 0 h 177"/>
                <a:gd name="T2" fmla="*/ 0 w 41"/>
                <a:gd name="T3" fmla="*/ 1 h 177"/>
                <a:gd name="T4" fmla="*/ 39 w 41"/>
                <a:gd name="T5" fmla="*/ 177 h 177"/>
                <a:gd name="T6" fmla="*/ 41 w 41"/>
                <a:gd name="T7" fmla="*/ 177 h 177"/>
                <a:gd name="T8" fmla="*/ 2 w 41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7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Rectangle 242">
              <a:extLst>
                <a:ext uri="{FF2B5EF4-FFF2-40B4-BE49-F238E27FC236}">
                  <a16:creationId xmlns="" xmlns:a16="http://schemas.microsoft.com/office/drawing/2014/main" id="{A4F0EB82-0328-4148-B2DD-7BAB48260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01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243">
              <a:extLst>
                <a:ext uri="{FF2B5EF4-FFF2-40B4-BE49-F238E27FC236}">
                  <a16:creationId xmlns="" xmlns:a16="http://schemas.microsoft.com/office/drawing/2014/main" id="{B9B44D5A-04B8-463A-BA10-24294BB4D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701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244">
              <a:extLst>
                <a:ext uri="{FF2B5EF4-FFF2-40B4-BE49-F238E27FC236}">
                  <a16:creationId xmlns="" xmlns:a16="http://schemas.microsoft.com/office/drawing/2014/main" id="{FF9ED97F-34E6-49B8-85AC-9D3EA5FAE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014" y="6223643"/>
              <a:ext cx="118118" cy="510220"/>
            </a:xfrm>
            <a:custGeom>
              <a:avLst/>
              <a:gdLst>
                <a:gd name="T0" fmla="*/ 39 w 41"/>
                <a:gd name="T1" fmla="*/ 0 h 177"/>
                <a:gd name="T2" fmla="*/ 0 w 41"/>
                <a:gd name="T3" fmla="*/ 177 h 177"/>
                <a:gd name="T4" fmla="*/ 2 w 41"/>
                <a:gd name="T5" fmla="*/ 177 h 177"/>
                <a:gd name="T6" fmla="*/ 41 w 41"/>
                <a:gd name="T7" fmla="*/ 1 h 177"/>
                <a:gd name="T8" fmla="*/ 39 w 41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7">
                  <a:moveTo>
                    <a:pt x="39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40" y="1"/>
                    <a:pt x="3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245">
              <a:extLst>
                <a:ext uri="{FF2B5EF4-FFF2-40B4-BE49-F238E27FC236}">
                  <a16:creationId xmlns="" xmlns:a16="http://schemas.microsoft.com/office/drawing/2014/main" id="{9E87FED9-5CC9-4607-B6C3-6593C9F41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683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Rectangle 246">
              <a:extLst>
                <a:ext uri="{FF2B5EF4-FFF2-40B4-BE49-F238E27FC236}">
                  <a16:creationId xmlns="" xmlns:a16="http://schemas.microsoft.com/office/drawing/2014/main" id="{4741B2AE-6BA2-4F9F-9FEC-9B8DD8BC7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683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247">
              <a:extLst>
                <a:ext uri="{FF2B5EF4-FFF2-40B4-BE49-F238E27FC236}">
                  <a16:creationId xmlns="" xmlns:a16="http://schemas.microsoft.com/office/drawing/2014/main" id="{96A701C7-E47F-4860-BF28-DAC3F7CB8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6683" y="6223643"/>
              <a:ext cx="115682" cy="510220"/>
            </a:xfrm>
            <a:custGeom>
              <a:avLst/>
              <a:gdLst>
                <a:gd name="T0" fmla="*/ 38 w 40"/>
                <a:gd name="T1" fmla="*/ 0 h 177"/>
                <a:gd name="T2" fmla="*/ 0 w 40"/>
                <a:gd name="T3" fmla="*/ 177 h 177"/>
                <a:gd name="T4" fmla="*/ 2 w 40"/>
                <a:gd name="T5" fmla="*/ 177 h 177"/>
                <a:gd name="T6" fmla="*/ 40 w 40"/>
                <a:gd name="T7" fmla="*/ 1 h 177"/>
                <a:gd name="T8" fmla="*/ 38 w 40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7">
                  <a:moveTo>
                    <a:pt x="38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Rectangle 248">
              <a:extLst>
                <a:ext uri="{FF2B5EF4-FFF2-40B4-BE49-F238E27FC236}">
                  <a16:creationId xmlns="" xmlns:a16="http://schemas.microsoft.com/office/drawing/2014/main" id="{129D45DC-1E79-454E-B4D3-5BB71B5B0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99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Rectangle 249">
              <a:extLst>
                <a:ext uri="{FF2B5EF4-FFF2-40B4-BE49-F238E27FC236}">
                  <a16:creationId xmlns="" xmlns:a16="http://schemas.microsoft.com/office/drawing/2014/main" id="{BADB60F6-AA4A-4F8E-9121-3EBAED4E7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99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250">
              <a:extLst>
                <a:ext uri="{FF2B5EF4-FFF2-40B4-BE49-F238E27FC236}">
                  <a16:creationId xmlns="" xmlns:a16="http://schemas.microsoft.com/office/drawing/2014/main" id="{F6F8D98A-BC29-4530-960F-24EDFF1F5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999" y="6232167"/>
              <a:ext cx="121771" cy="501696"/>
            </a:xfrm>
            <a:custGeom>
              <a:avLst/>
              <a:gdLst>
                <a:gd name="T0" fmla="*/ 40 w 42"/>
                <a:gd name="T1" fmla="*/ 0 h 174"/>
                <a:gd name="T2" fmla="*/ 0 w 42"/>
                <a:gd name="T3" fmla="*/ 174 h 174"/>
                <a:gd name="T4" fmla="*/ 2 w 42"/>
                <a:gd name="T5" fmla="*/ 174 h 174"/>
                <a:gd name="T6" fmla="*/ 42 w 42"/>
                <a:gd name="T7" fmla="*/ 0 h 174"/>
                <a:gd name="T8" fmla="*/ 40 w 42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74">
                  <a:moveTo>
                    <a:pt x="40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251">
              <a:extLst>
                <a:ext uri="{FF2B5EF4-FFF2-40B4-BE49-F238E27FC236}">
                  <a16:creationId xmlns="" xmlns:a16="http://schemas.microsoft.com/office/drawing/2014/main" id="{A84BD703-24B3-496B-9EF3-2503C6B38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38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252">
              <a:extLst>
                <a:ext uri="{FF2B5EF4-FFF2-40B4-BE49-F238E27FC236}">
                  <a16:creationId xmlns="" xmlns:a16="http://schemas.microsoft.com/office/drawing/2014/main" id="{5ADFE1A3-43C9-444C-B4E0-69A0312B8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38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253">
              <a:extLst>
                <a:ext uri="{FF2B5EF4-FFF2-40B4-BE49-F238E27FC236}">
                  <a16:creationId xmlns="" xmlns:a16="http://schemas.microsoft.com/office/drawing/2014/main" id="{7551752B-EA4E-4F5B-B0AE-8865A0253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820" y="6232167"/>
              <a:ext cx="118118" cy="501696"/>
            </a:xfrm>
            <a:custGeom>
              <a:avLst/>
              <a:gdLst>
                <a:gd name="T0" fmla="*/ 39 w 41"/>
                <a:gd name="T1" fmla="*/ 0 h 174"/>
                <a:gd name="T2" fmla="*/ 0 w 41"/>
                <a:gd name="T3" fmla="*/ 174 h 174"/>
                <a:gd name="T4" fmla="*/ 2 w 41"/>
                <a:gd name="T5" fmla="*/ 174 h 174"/>
                <a:gd name="T6" fmla="*/ 41 w 41"/>
                <a:gd name="T7" fmla="*/ 0 h 174"/>
                <a:gd name="T8" fmla="*/ 39 w 41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4">
                  <a:moveTo>
                    <a:pt x="39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9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254">
              <a:extLst>
                <a:ext uri="{FF2B5EF4-FFF2-40B4-BE49-F238E27FC236}">
                  <a16:creationId xmlns="" xmlns:a16="http://schemas.microsoft.com/office/drawing/2014/main" id="{8C8F71BE-AEBA-49EF-A15E-B6BFE9F7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096" y="6733864"/>
              <a:ext cx="8524" cy="243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4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255">
              <a:extLst>
                <a:ext uri="{FF2B5EF4-FFF2-40B4-BE49-F238E27FC236}">
                  <a16:creationId xmlns="" xmlns:a16="http://schemas.microsoft.com/office/drawing/2014/main" id="{7A2CBDF9-28CE-4EBA-8108-236E5BAD7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096" y="6733864"/>
              <a:ext cx="8524" cy="2435"/>
            </a:xfrm>
            <a:custGeom>
              <a:avLst/>
              <a:gdLst>
                <a:gd name="T0" fmla="*/ 4 w 7"/>
                <a:gd name="T1" fmla="*/ 0 h 2"/>
                <a:gd name="T2" fmla="*/ 0 w 7"/>
                <a:gd name="T3" fmla="*/ 0 h 2"/>
                <a:gd name="T4" fmla="*/ 2 w 7"/>
                <a:gd name="T5" fmla="*/ 2 h 2"/>
                <a:gd name="T6" fmla="*/ 7 w 7"/>
                <a:gd name="T7" fmla="*/ 2 h 2"/>
                <a:gd name="T8" fmla="*/ 4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56">
              <a:extLst>
                <a:ext uri="{FF2B5EF4-FFF2-40B4-BE49-F238E27FC236}">
                  <a16:creationId xmlns="" xmlns:a16="http://schemas.microsoft.com/office/drawing/2014/main" id="{1E8A5046-C52A-4C6C-9A7B-F070EAEC6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8938" y="6232167"/>
              <a:ext cx="112029" cy="501696"/>
            </a:xfrm>
            <a:custGeom>
              <a:avLst/>
              <a:gdLst>
                <a:gd name="T0" fmla="*/ 2 w 39"/>
                <a:gd name="T1" fmla="*/ 0 h 174"/>
                <a:gd name="T2" fmla="*/ 0 w 39"/>
                <a:gd name="T3" fmla="*/ 0 h 174"/>
                <a:gd name="T4" fmla="*/ 37 w 39"/>
                <a:gd name="T5" fmla="*/ 174 h 174"/>
                <a:gd name="T6" fmla="*/ 39 w 39"/>
                <a:gd name="T7" fmla="*/ 174 h 174"/>
                <a:gd name="T8" fmla="*/ 2 w 3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57">
              <a:extLst>
                <a:ext uri="{FF2B5EF4-FFF2-40B4-BE49-F238E27FC236}">
                  <a16:creationId xmlns="" xmlns:a16="http://schemas.microsoft.com/office/drawing/2014/main" id="{C79389B4-FC1B-49AD-BE9A-DD92737BD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647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5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258">
              <a:extLst>
                <a:ext uri="{FF2B5EF4-FFF2-40B4-BE49-F238E27FC236}">
                  <a16:creationId xmlns="" xmlns:a16="http://schemas.microsoft.com/office/drawing/2014/main" id="{E81624C2-7928-437E-B92F-920A51915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647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5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259">
              <a:extLst>
                <a:ext uri="{FF2B5EF4-FFF2-40B4-BE49-F238E27FC236}">
                  <a16:creationId xmlns="" xmlns:a16="http://schemas.microsoft.com/office/drawing/2014/main" id="{F2D23CFB-D7AE-4C1E-974C-2EB3A7414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083" y="6232167"/>
              <a:ext cx="109594" cy="501696"/>
            </a:xfrm>
            <a:custGeom>
              <a:avLst/>
              <a:gdLst>
                <a:gd name="T0" fmla="*/ 36 w 38"/>
                <a:gd name="T1" fmla="*/ 0 h 174"/>
                <a:gd name="T2" fmla="*/ 0 w 38"/>
                <a:gd name="T3" fmla="*/ 174 h 174"/>
                <a:gd name="T4" fmla="*/ 2 w 38"/>
                <a:gd name="T5" fmla="*/ 174 h 174"/>
                <a:gd name="T6" fmla="*/ 38 w 38"/>
                <a:gd name="T7" fmla="*/ 0 h 174"/>
                <a:gd name="T8" fmla="*/ 36 w 38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74">
                  <a:moveTo>
                    <a:pt x="36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260">
              <a:extLst>
                <a:ext uri="{FF2B5EF4-FFF2-40B4-BE49-F238E27FC236}">
                  <a16:creationId xmlns="" xmlns:a16="http://schemas.microsoft.com/office/drawing/2014/main" id="{AF0E44DE-ADA8-4DA0-B4DF-C021009B1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620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261">
              <a:extLst>
                <a:ext uri="{FF2B5EF4-FFF2-40B4-BE49-F238E27FC236}">
                  <a16:creationId xmlns="" xmlns:a16="http://schemas.microsoft.com/office/drawing/2014/main" id="{1BE54CCC-27E5-4998-AA27-46DF1B725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620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262">
              <a:extLst>
                <a:ext uri="{FF2B5EF4-FFF2-40B4-BE49-F238E27FC236}">
                  <a16:creationId xmlns="" xmlns:a16="http://schemas.microsoft.com/office/drawing/2014/main" id="{B122497D-8203-4A26-B834-90DF2CA5A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405" y="6232167"/>
              <a:ext cx="88893" cy="501696"/>
            </a:xfrm>
            <a:custGeom>
              <a:avLst/>
              <a:gdLst>
                <a:gd name="T0" fmla="*/ 2 w 31"/>
                <a:gd name="T1" fmla="*/ 0 h 174"/>
                <a:gd name="T2" fmla="*/ 0 w 31"/>
                <a:gd name="T3" fmla="*/ 0 h 174"/>
                <a:gd name="T4" fmla="*/ 0 w 31"/>
                <a:gd name="T5" fmla="*/ 0 h 174"/>
                <a:gd name="T6" fmla="*/ 29 w 31"/>
                <a:gd name="T7" fmla="*/ 174 h 174"/>
                <a:gd name="T8" fmla="*/ 31 w 31"/>
                <a:gd name="T9" fmla="*/ 174 h 174"/>
                <a:gd name="T10" fmla="*/ 2 w 31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263">
              <a:extLst>
                <a:ext uri="{FF2B5EF4-FFF2-40B4-BE49-F238E27FC236}">
                  <a16:creationId xmlns="" xmlns:a16="http://schemas.microsoft.com/office/drawing/2014/main" id="{3B69DA89-07AF-44BF-ADAF-8EFC42084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2699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Rectangle 264">
              <a:extLst>
                <a:ext uri="{FF2B5EF4-FFF2-40B4-BE49-F238E27FC236}">
                  <a16:creationId xmlns="" xmlns:a16="http://schemas.microsoft.com/office/drawing/2014/main" id="{3C03E026-524B-4B9A-A270-DB40856DA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2699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65">
              <a:extLst>
                <a:ext uri="{FF2B5EF4-FFF2-40B4-BE49-F238E27FC236}">
                  <a16:creationId xmlns="" xmlns:a16="http://schemas.microsoft.com/office/drawing/2014/main" id="{32637E62-6EF9-48AF-82AA-ED4710832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677" y="6232167"/>
              <a:ext cx="88893" cy="501696"/>
            </a:xfrm>
            <a:custGeom>
              <a:avLst/>
              <a:gdLst>
                <a:gd name="T0" fmla="*/ 2 w 31"/>
                <a:gd name="T1" fmla="*/ 0 h 174"/>
                <a:gd name="T2" fmla="*/ 0 w 31"/>
                <a:gd name="T3" fmla="*/ 0 h 174"/>
                <a:gd name="T4" fmla="*/ 0 w 31"/>
                <a:gd name="T5" fmla="*/ 0 h 174"/>
                <a:gd name="T6" fmla="*/ 29 w 31"/>
                <a:gd name="T7" fmla="*/ 174 h 174"/>
                <a:gd name="T8" fmla="*/ 31 w 31"/>
                <a:gd name="T9" fmla="*/ 174 h 174"/>
                <a:gd name="T10" fmla="*/ 2 w 31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66">
              <a:extLst>
                <a:ext uri="{FF2B5EF4-FFF2-40B4-BE49-F238E27FC236}">
                  <a16:creationId xmlns="" xmlns:a16="http://schemas.microsoft.com/office/drawing/2014/main" id="{80DD9BCE-9FBB-412F-B703-E4BBE3E76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278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67">
              <a:extLst>
                <a:ext uri="{FF2B5EF4-FFF2-40B4-BE49-F238E27FC236}">
                  <a16:creationId xmlns="" xmlns:a16="http://schemas.microsoft.com/office/drawing/2014/main" id="{8085DE9D-6832-4BE9-9CD8-C3399FCB2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278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68">
              <a:extLst>
                <a:ext uri="{FF2B5EF4-FFF2-40B4-BE49-F238E27FC236}">
                  <a16:creationId xmlns="" xmlns:a16="http://schemas.microsoft.com/office/drawing/2014/main" id="{15AC4C64-050C-4ADE-88DE-47F979AD8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345" y="6232167"/>
              <a:ext cx="86457" cy="501696"/>
            </a:xfrm>
            <a:custGeom>
              <a:avLst/>
              <a:gdLst>
                <a:gd name="T0" fmla="*/ 2 w 30"/>
                <a:gd name="T1" fmla="*/ 0 h 174"/>
                <a:gd name="T2" fmla="*/ 0 w 30"/>
                <a:gd name="T3" fmla="*/ 0 h 174"/>
                <a:gd name="T4" fmla="*/ 0 w 30"/>
                <a:gd name="T5" fmla="*/ 0 h 174"/>
                <a:gd name="T6" fmla="*/ 27 w 30"/>
                <a:gd name="T7" fmla="*/ 174 h 174"/>
                <a:gd name="T8" fmla="*/ 30 w 30"/>
                <a:gd name="T9" fmla="*/ 174 h 174"/>
                <a:gd name="T10" fmla="*/ 2 w 30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Rectangle 269">
              <a:extLst>
                <a:ext uri="{FF2B5EF4-FFF2-40B4-BE49-F238E27FC236}">
                  <a16:creationId xmlns="" xmlns:a16="http://schemas.microsoft.com/office/drawing/2014/main" id="{F737ACB5-EC33-4098-9695-1A96C7726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703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Rectangle 270">
              <a:extLst>
                <a:ext uri="{FF2B5EF4-FFF2-40B4-BE49-F238E27FC236}">
                  <a16:creationId xmlns="" xmlns:a16="http://schemas.microsoft.com/office/drawing/2014/main" id="{C6D089D1-17D4-4D6B-A617-9E6A796D1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703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72">
              <a:extLst>
                <a:ext uri="{FF2B5EF4-FFF2-40B4-BE49-F238E27FC236}">
                  <a16:creationId xmlns="" xmlns:a16="http://schemas.microsoft.com/office/drawing/2014/main" id="{94B7DD71-5D2D-4426-80DF-1A8A5269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770" y="6232167"/>
              <a:ext cx="82804" cy="501696"/>
            </a:xfrm>
            <a:custGeom>
              <a:avLst/>
              <a:gdLst>
                <a:gd name="T0" fmla="*/ 2 w 29"/>
                <a:gd name="T1" fmla="*/ 0 h 174"/>
                <a:gd name="T2" fmla="*/ 0 w 29"/>
                <a:gd name="T3" fmla="*/ 0 h 174"/>
                <a:gd name="T4" fmla="*/ 0 w 29"/>
                <a:gd name="T5" fmla="*/ 0 h 174"/>
                <a:gd name="T6" fmla="*/ 27 w 29"/>
                <a:gd name="T7" fmla="*/ 174 h 174"/>
                <a:gd name="T8" fmla="*/ 29 w 29"/>
                <a:gd name="T9" fmla="*/ 174 h 174"/>
                <a:gd name="T10" fmla="*/ 2 w 29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273">
              <a:extLst>
                <a:ext uri="{FF2B5EF4-FFF2-40B4-BE49-F238E27FC236}">
                  <a16:creationId xmlns="" xmlns:a16="http://schemas.microsoft.com/office/drawing/2014/main" id="{1383A09C-2B05-47D2-9C0D-A81B78982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229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Rectangle 274">
              <a:extLst>
                <a:ext uri="{FF2B5EF4-FFF2-40B4-BE49-F238E27FC236}">
                  <a16:creationId xmlns="" xmlns:a16="http://schemas.microsoft.com/office/drawing/2014/main" id="{5C21E02B-2B2F-4E5D-909D-1D0D3B894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229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275">
              <a:extLst>
                <a:ext uri="{FF2B5EF4-FFF2-40B4-BE49-F238E27FC236}">
                  <a16:creationId xmlns="" xmlns:a16="http://schemas.microsoft.com/office/drawing/2014/main" id="{7BDCD72F-BB75-4245-BC70-337DFE6FA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8973" y="6232167"/>
              <a:ext cx="69409" cy="501696"/>
            </a:xfrm>
            <a:custGeom>
              <a:avLst/>
              <a:gdLst>
                <a:gd name="T0" fmla="*/ 2 w 24"/>
                <a:gd name="T1" fmla="*/ 0 h 174"/>
                <a:gd name="T2" fmla="*/ 0 w 24"/>
                <a:gd name="T3" fmla="*/ 0 h 174"/>
                <a:gd name="T4" fmla="*/ 0 w 24"/>
                <a:gd name="T5" fmla="*/ 0 h 174"/>
                <a:gd name="T6" fmla="*/ 22 w 24"/>
                <a:gd name="T7" fmla="*/ 174 h 174"/>
                <a:gd name="T8" fmla="*/ 24 w 24"/>
                <a:gd name="T9" fmla="*/ 174 h 174"/>
                <a:gd name="T10" fmla="*/ 2 w 24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276">
              <a:extLst>
                <a:ext uri="{FF2B5EF4-FFF2-40B4-BE49-F238E27FC236}">
                  <a16:creationId xmlns="" xmlns:a16="http://schemas.microsoft.com/office/drawing/2014/main" id="{890B96A0-7451-4F55-B4F6-1FEE82973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5584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5 w 165"/>
                <a:gd name="T11" fmla="*/ 0 h 2"/>
                <a:gd name="T12" fmla="*/ 161 w 165"/>
                <a:gd name="T13" fmla="*/ 0 h 2"/>
                <a:gd name="T14" fmla="*/ 161 w 165"/>
                <a:gd name="T15" fmla="*/ 2 h 2"/>
                <a:gd name="T16" fmla="*/ 165 w 165"/>
                <a:gd name="T17" fmla="*/ 2 h 2"/>
                <a:gd name="T18" fmla="*/ 165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5" y="0"/>
                  </a:moveTo>
                  <a:lnTo>
                    <a:pt x="161" y="0"/>
                  </a:lnTo>
                  <a:lnTo>
                    <a:pt x="161" y="2"/>
                  </a:lnTo>
                  <a:lnTo>
                    <a:pt x="165" y="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77">
              <a:extLst>
                <a:ext uri="{FF2B5EF4-FFF2-40B4-BE49-F238E27FC236}">
                  <a16:creationId xmlns="" xmlns:a16="http://schemas.microsoft.com/office/drawing/2014/main" id="{09708028-8643-4A84-991C-3C0300235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5584" y="6733864"/>
              <a:ext cx="200922" cy="2435"/>
            </a:xfrm>
            <a:custGeom>
              <a:avLst/>
              <a:gdLst>
                <a:gd name="T0" fmla="*/ 5 w 165"/>
                <a:gd name="T1" fmla="*/ 0 h 2"/>
                <a:gd name="T2" fmla="*/ 0 w 165"/>
                <a:gd name="T3" fmla="*/ 0 h 2"/>
                <a:gd name="T4" fmla="*/ 0 w 165"/>
                <a:gd name="T5" fmla="*/ 2 h 2"/>
                <a:gd name="T6" fmla="*/ 5 w 165"/>
                <a:gd name="T7" fmla="*/ 2 h 2"/>
                <a:gd name="T8" fmla="*/ 5 w 165"/>
                <a:gd name="T9" fmla="*/ 0 h 2"/>
                <a:gd name="T10" fmla="*/ 165 w 165"/>
                <a:gd name="T11" fmla="*/ 0 h 2"/>
                <a:gd name="T12" fmla="*/ 161 w 165"/>
                <a:gd name="T13" fmla="*/ 0 h 2"/>
                <a:gd name="T14" fmla="*/ 161 w 165"/>
                <a:gd name="T15" fmla="*/ 2 h 2"/>
                <a:gd name="T16" fmla="*/ 165 w 165"/>
                <a:gd name="T17" fmla="*/ 2 h 2"/>
                <a:gd name="T18" fmla="*/ 165 w 16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5" y="0"/>
                  </a:moveTo>
                  <a:lnTo>
                    <a:pt x="161" y="0"/>
                  </a:lnTo>
                  <a:lnTo>
                    <a:pt x="161" y="2"/>
                  </a:lnTo>
                  <a:lnTo>
                    <a:pt x="165" y="2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78">
              <a:extLst>
                <a:ext uri="{FF2B5EF4-FFF2-40B4-BE49-F238E27FC236}">
                  <a16:creationId xmlns="" xmlns:a16="http://schemas.microsoft.com/office/drawing/2014/main" id="{721D1BA3-EBDF-4DF6-BF35-FDBD43EB1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247" y="6232167"/>
              <a:ext cx="2677744" cy="501696"/>
            </a:xfrm>
            <a:custGeom>
              <a:avLst/>
              <a:gdLst>
                <a:gd name="T0" fmla="*/ 930 w 930"/>
                <a:gd name="T1" fmla="*/ 22 h 174"/>
                <a:gd name="T2" fmla="*/ 929 w 930"/>
                <a:gd name="T3" fmla="*/ 24 h 174"/>
                <a:gd name="T4" fmla="*/ 930 w 930"/>
                <a:gd name="T5" fmla="*/ 24 h 174"/>
                <a:gd name="T6" fmla="*/ 930 w 930"/>
                <a:gd name="T7" fmla="*/ 22 h 174"/>
                <a:gd name="T8" fmla="*/ 0 w 930"/>
                <a:gd name="T9" fmla="*/ 22 h 174"/>
                <a:gd name="T10" fmla="*/ 0 w 930"/>
                <a:gd name="T11" fmla="*/ 23 h 174"/>
                <a:gd name="T12" fmla="*/ 0 w 930"/>
                <a:gd name="T13" fmla="*/ 23 h 174"/>
                <a:gd name="T14" fmla="*/ 0 w 930"/>
                <a:gd name="T15" fmla="*/ 22 h 174"/>
                <a:gd name="T16" fmla="*/ 600 w 930"/>
                <a:gd name="T17" fmla="*/ 0 h 174"/>
                <a:gd name="T18" fmla="*/ 562 w 930"/>
                <a:gd name="T19" fmla="*/ 174 h 174"/>
                <a:gd name="T20" fmla="*/ 564 w 930"/>
                <a:gd name="T21" fmla="*/ 174 h 174"/>
                <a:gd name="T22" fmla="*/ 602 w 930"/>
                <a:gd name="T23" fmla="*/ 3 h 174"/>
                <a:gd name="T24" fmla="*/ 630 w 930"/>
                <a:gd name="T25" fmla="*/ 174 h 174"/>
                <a:gd name="T26" fmla="*/ 632 w 930"/>
                <a:gd name="T27" fmla="*/ 174 h 174"/>
                <a:gd name="T28" fmla="*/ 603 w 930"/>
                <a:gd name="T29" fmla="*/ 0 h 174"/>
                <a:gd name="T30" fmla="*/ 602 w 930"/>
                <a:gd name="T31" fmla="*/ 0 h 174"/>
                <a:gd name="T32" fmla="*/ 600 w 930"/>
                <a:gd name="T3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0" h="174">
                  <a:moveTo>
                    <a:pt x="930" y="22"/>
                  </a:moveTo>
                  <a:cubicBezTo>
                    <a:pt x="929" y="24"/>
                    <a:pt x="929" y="24"/>
                    <a:pt x="929" y="24"/>
                  </a:cubicBezTo>
                  <a:cubicBezTo>
                    <a:pt x="929" y="24"/>
                    <a:pt x="930" y="24"/>
                    <a:pt x="930" y="24"/>
                  </a:cubicBezTo>
                  <a:cubicBezTo>
                    <a:pt x="930" y="22"/>
                    <a:pt x="930" y="22"/>
                    <a:pt x="930" y="22"/>
                  </a:cubicBezTo>
                  <a:moveTo>
                    <a:pt x="0" y="2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600" y="0"/>
                  </a:moveTo>
                  <a:cubicBezTo>
                    <a:pt x="562" y="174"/>
                    <a:pt x="562" y="174"/>
                    <a:pt x="562" y="174"/>
                  </a:cubicBezTo>
                  <a:cubicBezTo>
                    <a:pt x="564" y="174"/>
                    <a:pt x="564" y="174"/>
                    <a:pt x="564" y="174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30" y="174"/>
                    <a:pt x="630" y="174"/>
                    <a:pt x="630" y="174"/>
                  </a:cubicBezTo>
                  <a:cubicBezTo>
                    <a:pt x="632" y="174"/>
                    <a:pt x="632" y="174"/>
                    <a:pt x="632" y="174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603" y="0"/>
                    <a:pt x="602" y="0"/>
                    <a:pt x="602" y="0"/>
                  </a:cubicBezTo>
                  <a:cubicBezTo>
                    <a:pt x="601" y="0"/>
                    <a:pt x="601" y="0"/>
                    <a:pt x="60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79">
              <a:extLst>
                <a:ext uri="{FF2B5EF4-FFF2-40B4-BE49-F238E27FC236}">
                  <a16:creationId xmlns="" xmlns:a16="http://schemas.microsoft.com/office/drawing/2014/main" id="{0E120FB3-F49A-4BAA-8813-D89041F54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8534" y="6733864"/>
              <a:ext cx="141254" cy="2435"/>
            </a:xfrm>
            <a:custGeom>
              <a:avLst/>
              <a:gdLst>
                <a:gd name="T0" fmla="*/ 7 w 116"/>
                <a:gd name="T1" fmla="*/ 0 h 2"/>
                <a:gd name="T2" fmla="*/ 2 w 116"/>
                <a:gd name="T3" fmla="*/ 0 h 2"/>
                <a:gd name="T4" fmla="*/ 0 w 116"/>
                <a:gd name="T5" fmla="*/ 2 h 2"/>
                <a:gd name="T6" fmla="*/ 4 w 116"/>
                <a:gd name="T7" fmla="*/ 2 h 2"/>
                <a:gd name="T8" fmla="*/ 7 w 116"/>
                <a:gd name="T9" fmla="*/ 0 h 2"/>
                <a:gd name="T10" fmla="*/ 113 w 116"/>
                <a:gd name="T11" fmla="*/ 0 h 2"/>
                <a:gd name="T12" fmla="*/ 108 w 116"/>
                <a:gd name="T13" fmla="*/ 0 h 2"/>
                <a:gd name="T14" fmla="*/ 111 w 116"/>
                <a:gd name="T15" fmla="*/ 2 h 2"/>
                <a:gd name="T16" fmla="*/ 116 w 116"/>
                <a:gd name="T17" fmla="*/ 2 h 2"/>
                <a:gd name="T18" fmla="*/ 113 w 116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  <a:moveTo>
                    <a:pt x="113" y="0"/>
                  </a:moveTo>
                  <a:lnTo>
                    <a:pt x="108" y="0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80">
              <a:extLst>
                <a:ext uri="{FF2B5EF4-FFF2-40B4-BE49-F238E27FC236}">
                  <a16:creationId xmlns="" xmlns:a16="http://schemas.microsoft.com/office/drawing/2014/main" id="{81EB8D43-FA1B-43AC-ABB0-B4AE2B6CB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8534" y="6733864"/>
              <a:ext cx="141254" cy="2435"/>
            </a:xfrm>
            <a:custGeom>
              <a:avLst/>
              <a:gdLst>
                <a:gd name="T0" fmla="*/ 7 w 116"/>
                <a:gd name="T1" fmla="*/ 0 h 2"/>
                <a:gd name="T2" fmla="*/ 2 w 116"/>
                <a:gd name="T3" fmla="*/ 0 h 2"/>
                <a:gd name="T4" fmla="*/ 0 w 116"/>
                <a:gd name="T5" fmla="*/ 2 h 2"/>
                <a:gd name="T6" fmla="*/ 4 w 116"/>
                <a:gd name="T7" fmla="*/ 2 h 2"/>
                <a:gd name="T8" fmla="*/ 7 w 116"/>
                <a:gd name="T9" fmla="*/ 0 h 2"/>
                <a:gd name="T10" fmla="*/ 113 w 116"/>
                <a:gd name="T11" fmla="*/ 0 h 2"/>
                <a:gd name="T12" fmla="*/ 108 w 116"/>
                <a:gd name="T13" fmla="*/ 0 h 2"/>
                <a:gd name="T14" fmla="*/ 111 w 116"/>
                <a:gd name="T15" fmla="*/ 2 h 2"/>
                <a:gd name="T16" fmla="*/ 116 w 116"/>
                <a:gd name="T17" fmla="*/ 2 h 2"/>
                <a:gd name="T18" fmla="*/ 113 w 116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moveTo>
                    <a:pt x="113" y="0"/>
                  </a:moveTo>
                  <a:lnTo>
                    <a:pt x="108" y="0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81">
              <a:extLst>
                <a:ext uri="{FF2B5EF4-FFF2-40B4-BE49-F238E27FC236}">
                  <a16:creationId xmlns="" xmlns:a16="http://schemas.microsoft.com/office/drawing/2014/main" id="{6E40197C-5299-4EEF-946E-A911CB82A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0969" y="6330802"/>
              <a:ext cx="135166" cy="403062"/>
            </a:xfrm>
            <a:custGeom>
              <a:avLst/>
              <a:gdLst>
                <a:gd name="T0" fmla="*/ 30 w 47"/>
                <a:gd name="T1" fmla="*/ 0 h 140"/>
                <a:gd name="T2" fmla="*/ 26 w 47"/>
                <a:gd name="T3" fmla="*/ 1 h 140"/>
                <a:gd name="T4" fmla="*/ 26 w 47"/>
                <a:gd name="T5" fmla="*/ 1 h 140"/>
                <a:gd name="T6" fmla="*/ 0 w 47"/>
                <a:gd name="T7" fmla="*/ 140 h 140"/>
                <a:gd name="T8" fmla="*/ 2 w 47"/>
                <a:gd name="T9" fmla="*/ 140 h 140"/>
                <a:gd name="T10" fmla="*/ 28 w 47"/>
                <a:gd name="T11" fmla="*/ 1 h 140"/>
                <a:gd name="T12" fmla="*/ 45 w 47"/>
                <a:gd name="T13" fmla="*/ 140 h 140"/>
                <a:gd name="T14" fmla="*/ 47 w 47"/>
                <a:gd name="T15" fmla="*/ 140 h 140"/>
                <a:gd name="T16" fmla="*/ 30 w 47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40">
                  <a:moveTo>
                    <a:pt x="30" y="0"/>
                  </a:moveTo>
                  <a:cubicBezTo>
                    <a:pt x="29" y="0"/>
                    <a:pt x="28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282">
              <a:extLst>
                <a:ext uri="{FF2B5EF4-FFF2-40B4-BE49-F238E27FC236}">
                  <a16:creationId xmlns="" xmlns:a16="http://schemas.microsoft.com/office/drawing/2014/main" id="{C96D37FC-087A-4DF9-B778-F80234491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306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283">
              <a:extLst>
                <a:ext uri="{FF2B5EF4-FFF2-40B4-BE49-F238E27FC236}">
                  <a16:creationId xmlns="" xmlns:a16="http://schemas.microsoft.com/office/drawing/2014/main" id="{77CB1BBD-07C1-4613-907D-D720D19B7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306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284">
              <a:extLst>
                <a:ext uri="{FF2B5EF4-FFF2-40B4-BE49-F238E27FC236}">
                  <a16:creationId xmlns="" xmlns:a16="http://schemas.microsoft.com/office/drawing/2014/main" id="{49484E62-8F3E-49FB-8E0C-3B8EE4061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741" y="6330802"/>
              <a:ext cx="84022" cy="403062"/>
            </a:xfrm>
            <a:custGeom>
              <a:avLst/>
              <a:gdLst>
                <a:gd name="T0" fmla="*/ 27 w 29"/>
                <a:gd name="T1" fmla="*/ 0 h 140"/>
                <a:gd name="T2" fmla="*/ 0 w 29"/>
                <a:gd name="T3" fmla="*/ 140 h 140"/>
                <a:gd name="T4" fmla="*/ 2 w 29"/>
                <a:gd name="T5" fmla="*/ 140 h 140"/>
                <a:gd name="T6" fmla="*/ 29 w 29"/>
                <a:gd name="T7" fmla="*/ 1 h 140"/>
                <a:gd name="T8" fmla="*/ 27 w 2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0">
                  <a:moveTo>
                    <a:pt x="27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7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285">
              <a:extLst>
                <a:ext uri="{FF2B5EF4-FFF2-40B4-BE49-F238E27FC236}">
                  <a16:creationId xmlns="" xmlns:a16="http://schemas.microsoft.com/office/drawing/2014/main" id="{64A4EB26-6377-4643-973B-AE5E12B6D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443" y="6733864"/>
              <a:ext cx="132730" cy="2435"/>
            </a:xfrm>
            <a:custGeom>
              <a:avLst/>
              <a:gdLst>
                <a:gd name="T0" fmla="*/ 5 w 109"/>
                <a:gd name="T1" fmla="*/ 0 h 2"/>
                <a:gd name="T2" fmla="*/ 0 w 109"/>
                <a:gd name="T3" fmla="*/ 0 h 2"/>
                <a:gd name="T4" fmla="*/ 0 w 109"/>
                <a:gd name="T5" fmla="*/ 2 h 2"/>
                <a:gd name="T6" fmla="*/ 5 w 109"/>
                <a:gd name="T7" fmla="*/ 2 h 2"/>
                <a:gd name="T8" fmla="*/ 5 w 109"/>
                <a:gd name="T9" fmla="*/ 0 h 2"/>
                <a:gd name="T10" fmla="*/ 109 w 109"/>
                <a:gd name="T11" fmla="*/ 0 h 2"/>
                <a:gd name="T12" fmla="*/ 104 w 109"/>
                <a:gd name="T13" fmla="*/ 0 h 2"/>
                <a:gd name="T14" fmla="*/ 104 w 109"/>
                <a:gd name="T15" fmla="*/ 2 h 2"/>
                <a:gd name="T16" fmla="*/ 109 w 109"/>
                <a:gd name="T17" fmla="*/ 2 h 2"/>
                <a:gd name="T18" fmla="*/ 109 w 10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09" y="0"/>
                  </a:moveTo>
                  <a:lnTo>
                    <a:pt x="104" y="0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286">
              <a:extLst>
                <a:ext uri="{FF2B5EF4-FFF2-40B4-BE49-F238E27FC236}">
                  <a16:creationId xmlns="" xmlns:a16="http://schemas.microsoft.com/office/drawing/2014/main" id="{7028E6B1-5A42-42F1-9A7A-D6273F23C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443" y="6733864"/>
              <a:ext cx="132730" cy="2435"/>
            </a:xfrm>
            <a:custGeom>
              <a:avLst/>
              <a:gdLst>
                <a:gd name="T0" fmla="*/ 5 w 109"/>
                <a:gd name="T1" fmla="*/ 0 h 2"/>
                <a:gd name="T2" fmla="*/ 0 w 109"/>
                <a:gd name="T3" fmla="*/ 0 h 2"/>
                <a:gd name="T4" fmla="*/ 0 w 109"/>
                <a:gd name="T5" fmla="*/ 2 h 2"/>
                <a:gd name="T6" fmla="*/ 5 w 109"/>
                <a:gd name="T7" fmla="*/ 2 h 2"/>
                <a:gd name="T8" fmla="*/ 5 w 109"/>
                <a:gd name="T9" fmla="*/ 0 h 2"/>
                <a:gd name="T10" fmla="*/ 109 w 109"/>
                <a:gd name="T11" fmla="*/ 0 h 2"/>
                <a:gd name="T12" fmla="*/ 104 w 109"/>
                <a:gd name="T13" fmla="*/ 0 h 2"/>
                <a:gd name="T14" fmla="*/ 104 w 109"/>
                <a:gd name="T15" fmla="*/ 2 h 2"/>
                <a:gd name="T16" fmla="*/ 109 w 109"/>
                <a:gd name="T17" fmla="*/ 2 h 2"/>
                <a:gd name="T18" fmla="*/ 109 w 10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09" y="0"/>
                  </a:moveTo>
                  <a:lnTo>
                    <a:pt x="104" y="0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287">
              <a:extLst>
                <a:ext uri="{FF2B5EF4-FFF2-40B4-BE49-F238E27FC236}">
                  <a16:creationId xmlns="" xmlns:a16="http://schemas.microsoft.com/office/drawing/2014/main" id="{7B8B720A-3CC8-4FBD-902A-8B8B71AA3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43" y="6330802"/>
              <a:ext cx="132730" cy="403062"/>
            </a:xfrm>
            <a:custGeom>
              <a:avLst/>
              <a:gdLst>
                <a:gd name="T0" fmla="*/ 26 w 46"/>
                <a:gd name="T1" fmla="*/ 0 h 140"/>
                <a:gd name="T2" fmla="*/ 0 w 46"/>
                <a:gd name="T3" fmla="*/ 140 h 140"/>
                <a:gd name="T4" fmla="*/ 2 w 46"/>
                <a:gd name="T5" fmla="*/ 140 h 140"/>
                <a:gd name="T6" fmla="*/ 28 w 46"/>
                <a:gd name="T7" fmla="*/ 2 h 140"/>
                <a:gd name="T8" fmla="*/ 44 w 46"/>
                <a:gd name="T9" fmla="*/ 140 h 140"/>
                <a:gd name="T10" fmla="*/ 46 w 46"/>
                <a:gd name="T11" fmla="*/ 140 h 140"/>
                <a:gd name="T12" fmla="*/ 30 w 46"/>
                <a:gd name="T13" fmla="*/ 1 h 140"/>
                <a:gd name="T14" fmla="*/ 28 w 46"/>
                <a:gd name="T15" fmla="*/ 1 h 140"/>
                <a:gd name="T16" fmla="*/ 26 w 46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40">
                  <a:moveTo>
                    <a:pt x="26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8" y="1"/>
                    <a:pt x="27" y="1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288">
              <a:extLst>
                <a:ext uri="{FF2B5EF4-FFF2-40B4-BE49-F238E27FC236}">
                  <a16:creationId xmlns="" xmlns:a16="http://schemas.microsoft.com/office/drawing/2014/main" id="{CEC10175-FE25-47DD-ACA0-31A7ECD0E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37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89">
              <a:extLst>
                <a:ext uri="{FF2B5EF4-FFF2-40B4-BE49-F238E27FC236}">
                  <a16:creationId xmlns="" xmlns:a16="http://schemas.microsoft.com/office/drawing/2014/main" id="{FA709E2B-A8CC-423E-BADD-CEF5F5E95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37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90">
              <a:extLst>
                <a:ext uri="{FF2B5EF4-FFF2-40B4-BE49-F238E27FC236}">
                  <a16:creationId xmlns="" xmlns:a16="http://schemas.microsoft.com/office/drawing/2014/main" id="{AF158947-8484-4C17-9735-D9CBA051A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810" y="6333237"/>
              <a:ext cx="80369" cy="400626"/>
            </a:xfrm>
            <a:custGeom>
              <a:avLst/>
              <a:gdLst>
                <a:gd name="T0" fmla="*/ 26 w 28"/>
                <a:gd name="T1" fmla="*/ 0 h 139"/>
                <a:gd name="T2" fmla="*/ 0 w 28"/>
                <a:gd name="T3" fmla="*/ 139 h 139"/>
                <a:gd name="T4" fmla="*/ 2 w 28"/>
                <a:gd name="T5" fmla="*/ 139 h 139"/>
                <a:gd name="T6" fmla="*/ 28 w 28"/>
                <a:gd name="T7" fmla="*/ 0 h 139"/>
                <a:gd name="T8" fmla="*/ 28 w 28"/>
                <a:gd name="T9" fmla="*/ 0 h 139"/>
                <a:gd name="T10" fmla="*/ 26 w 28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9">
                  <a:moveTo>
                    <a:pt x="26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Rectangle 291">
              <a:extLst>
                <a:ext uri="{FF2B5EF4-FFF2-40B4-BE49-F238E27FC236}">
                  <a16:creationId xmlns="" xmlns:a16="http://schemas.microsoft.com/office/drawing/2014/main" id="{4A5108C2-E1DE-4EEB-9E7B-402DDC08C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466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Rectangle 292">
              <a:extLst>
                <a:ext uri="{FF2B5EF4-FFF2-40B4-BE49-F238E27FC236}">
                  <a16:creationId xmlns="" xmlns:a16="http://schemas.microsoft.com/office/drawing/2014/main" id="{91FD51D0-7697-42EF-B366-3C5735CFA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466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93">
              <a:extLst>
                <a:ext uri="{FF2B5EF4-FFF2-40B4-BE49-F238E27FC236}">
                  <a16:creationId xmlns="" xmlns:a16="http://schemas.microsoft.com/office/drawing/2014/main" id="{ED4346AD-07DB-4FB1-A168-2F59141FC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466" y="6333237"/>
              <a:ext cx="48708" cy="400626"/>
            </a:xfrm>
            <a:custGeom>
              <a:avLst/>
              <a:gdLst>
                <a:gd name="T0" fmla="*/ 15 w 17"/>
                <a:gd name="T1" fmla="*/ 0 h 139"/>
                <a:gd name="T2" fmla="*/ 0 w 17"/>
                <a:gd name="T3" fmla="*/ 139 h 139"/>
                <a:gd name="T4" fmla="*/ 2 w 17"/>
                <a:gd name="T5" fmla="*/ 139 h 139"/>
                <a:gd name="T6" fmla="*/ 17 w 17"/>
                <a:gd name="T7" fmla="*/ 0 h 139"/>
                <a:gd name="T8" fmla="*/ 16 w 17"/>
                <a:gd name="T9" fmla="*/ 0 h 139"/>
                <a:gd name="T10" fmla="*/ 15 w 17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9">
                  <a:moveTo>
                    <a:pt x="15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94">
              <a:extLst>
                <a:ext uri="{FF2B5EF4-FFF2-40B4-BE49-F238E27FC236}">
                  <a16:creationId xmlns="" xmlns:a16="http://schemas.microsoft.com/office/drawing/2014/main" id="{EE5B647D-35D6-4AA6-BC61-F4D1B8F36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916" y="6090913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1 h 12"/>
                <a:gd name="T6" fmla="*/ 2 w 4"/>
                <a:gd name="T7" fmla="*/ 12 h 12"/>
                <a:gd name="T8" fmla="*/ 4 w 4"/>
                <a:gd name="T9" fmla="*/ 11 h 12"/>
                <a:gd name="T10" fmla="*/ 2 w 4"/>
                <a:gd name="T11" fmla="*/ 0 h 12"/>
                <a:gd name="T12" fmla="*/ 2 w 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95">
              <a:extLst>
                <a:ext uri="{FF2B5EF4-FFF2-40B4-BE49-F238E27FC236}">
                  <a16:creationId xmlns="" xmlns:a16="http://schemas.microsoft.com/office/drawing/2014/main" id="{B6EBBA24-C06D-4E7A-BA14-A1C8C308E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23" y="6299141"/>
              <a:ext cx="12177" cy="34096"/>
            </a:xfrm>
            <a:custGeom>
              <a:avLst/>
              <a:gdLst>
                <a:gd name="T0" fmla="*/ 3 w 4"/>
                <a:gd name="T1" fmla="*/ 0 h 12"/>
                <a:gd name="T2" fmla="*/ 0 w 4"/>
                <a:gd name="T3" fmla="*/ 11 h 12"/>
                <a:gd name="T4" fmla="*/ 2 w 4"/>
                <a:gd name="T5" fmla="*/ 12 h 12"/>
                <a:gd name="T6" fmla="*/ 4 w 4"/>
                <a:gd name="T7" fmla="*/ 12 h 12"/>
                <a:gd name="T8" fmla="*/ 3 w 4"/>
                <a:gd name="T9" fmla="*/ 0 h 12"/>
                <a:gd name="T10" fmla="*/ 3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96">
              <a:extLst>
                <a:ext uri="{FF2B5EF4-FFF2-40B4-BE49-F238E27FC236}">
                  <a16:creationId xmlns="" xmlns:a16="http://schemas.microsoft.com/office/drawing/2014/main" id="{642C5756-8446-4C2B-899B-73A420736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708" y="6090913"/>
              <a:ext cx="10959" cy="35314"/>
            </a:xfrm>
            <a:custGeom>
              <a:avLst/>
              <a:gdLst>
                <a:gd name="T0" fmla="*/ 2 w 4"/>
                <a:gd name="T1" fmla="*/ 0 h 12"/>
                <a:gd name="T2" fmla="*/ 0 w 4"/>
                <a:gd name="T3" fmla="*/ 6 h 12"/>
                <a:gd name="T4" fmla="*/ 0 w 4"/>
                <a:gd name="T5" fmla="*/ 11 h 12"/>
                <a:gd name="T6" fmla="*/ 1 w 4"/>
                <a:gd name="T7" fmla="*/ 12 h 12"/>
                <a:gd name="T8" fmla="*/ 2 w 4"/>
                <a:gd name="T9" fmla="*/ 12 h 12"/>
                <a:gd name="T10" fmla="*/ 2 w 4"/>
                <a:gd name="T11" fmla="*/ 6 h 12"/>
                <a:gd name="T12" fmla="*/ 4 w 4"/>
                <a:gd name="T13" fmla="*/ 1 h 12"/>
                <a:gd name="T14" fmla="*/ 2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97">
              <a:extLst>
                <a:ext uri="{FF2B5EF4-FFF2-40B4-BE49-F238E27FC236}">
                  <a16:creationId xmlns="" xmlns:a16="http://schemas.microsoft.com/office/drawing/2014/main" id="{01DBE573-9AEB-4CE8-B662-EF33AF04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50" y="5605047"/>
              <a:ext cx="10959" cy="34096"/>
            </a:xfrm>
            <a:custGeom>
              <a:avLst/>
              <a:gdLst>
                <a:gd name="T0" fmla="*/ 3 w 4"/>
                <a:gd name="T1" fmla="*/ 0 h 12"/>
                <a:gd name="T2" fmla="*/ 0 w 4"/>
                <a:gd name="T3" fmla="*/ 11 h 12"/>
                <a:gd name="T4" fmla="*/ 2 w 4"/>
                <a:gd name="T5" fmla="*/ 12 h 12"/>
                <a:gd name="T6" fmla="*/ 2 w 4"/>
                <a:gd name="T7" fmla="*/ 11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1 h 12"/>
                <a:gd name="T14" fmla="*/ 3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98">
              <a:extLst>
                <a:ext uri="{FF2B5EF4-FFF2-40B4-BE49-F238E27FC236}">
                  <a16:creationId xmlns="" xmlns:a16="http://schemas.microsoft.com/office/drawing/2014/main" id="{72973759-8C5B-4437-95C6-CDF652A8E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681" y="6200507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99">
              <a:extLst>
                <a:ext uri="{FF2B5EF4-FFF2-40B4-BE49-F238E27FC236}">
                  <a16:creationId xmlns="" xmlns:a16="http://schemas.microsoft.com/office/drawing/2014/main" id="{D81A993E-5E2A-4838-BFAA-A35F363FF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308" y="6307665"/>
              <a:ext cx="19483" cy="25572"/>
            </a:xfrm>
            <a:custGeom>
              <a:avLst/>
              <a:gdLst>
                <a:gd name="T0" fmla="*/ 7 w 7"/>
                <a:gd name="T1" fmla="*/ 0 h 9"/>
                <a:gd name="T2" fmla="*/ 1 w 7"/>
                <a:gd name="T3" fmla="*/ 4 h 9"/>
                <a:gd name="T4" fmla="*/ 0 w 7"/>
                <a:gd name="T5" fmla="*/ 9 h 9"/>
                <a:gd name="T6" fmla="*/ 2 w 7"/>
                <a:gd name="T7" fmla="*/ 9 h 9"/>
                <a:gd name="T8" fmla="*/ 2 w 7"/>
                <a:gd name="T9" fmla="*/ 9 h 9"/>
                <a:gd name="T10" fmla="*/ 3 w 7"/>
                <a:gd name="T11" fmla="*/ 5 h 9"/>
                <a:gd name="T12" fmla="*/ 7 w 7"/>
                <a:gd name="T13" fmla="*/ 2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300">
              <a:extLst>
                <a:ext uri="{FF2B5EF4-FFF2-40B4-BE49-F238E27FC236}">
                  <a16:creationId xmlns="" xmlns:a16="http://schemas.microsoft.com/office/drawing/2014/main" id="{5D810A6F-9A2D-437C-A0AD-5D15BC256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950" y="6212684"/>
              <a:ext cx="19483" cy="19483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4 h 7"/>
                <a:gd name="T4" fmla="*/ 1 w 7"/>
                <a:gd name="T5" fmla="*/ 6 h 7"/>
                <a:gd name="T6" fmla="*/ 4 w 7"/>
                <a:gd name="T7" fmla="*/ 3 h 7"/>
                <a:gd name="T8" fmla="*/ 5 w 7"/>
                <a:gd name="T9" fmla="*/ 7 h 7"/>
                <a:gd name="T10" fmla="*/ 5 w 7"/>
                <a:gd name="T11" fmla="*/ 7 h 7"/>
                <a:gd name="T12" fmla="*/ 7 w 7"/>
                <a:gd name="T13" fmla="*/ 7 h 7"/>
                <a:gd name="T14" fmla="*/ 6 w 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301">
              <a:extLst>
                <a:ext uri="{FF2B5EF4-FFF2-40B4-BE49-F238E27FC236}">
                  <a16:creationId xmlns="" xmlns:a16="http://schemas.microsoft.com/office/drawing/2014/main" id="{1FC5E4B9-E82E-417F-911A-DB7A763C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370" y="6120138"/>
              <a:ext cx="10959" cy="31660"/>
            </a:xfrm>
            <a:custGeom>
              <a:avLst/>
              <a:gdLst>
                <a:gd name="T0" fmla="*/ 1 w 4"/>
                <a:gd name="T1" fmla="*/ 0 h 11"/>
                <a:gd name="T2" fmla="*/ 1 w 4"/>
                <a:gd name="T3" fmla="*/ 0 h 11"/>
                <a:gd name="T4" fmla="*/ 0 w 4"/>
                <a:gd name="T5" fmla="*/ 11 h 11"/>
                <a:gd name="T6" fmla="*/ 1 w 4"/>
                <a:gd name="T7" fmla="*/ 11 h 11"/>
                <a:gd name="T8" fmla="*/ 4 w 4"/>
                <a:gd name="T9" fmla="*/ 11 h 11"/>
                <a:gd name="T10" fmla="*/ 1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302">
              <a:extLst>
                <a:ext uri="{FF2B5EF4-FFF2-40B4-BE49-F238E27FC236}">
                  <a16:creationId xmlns="" xmlns:a16="http://schemas.microsoft.com/office/drawing/2014/main" id="{76C002B4-5E6C-4C30-BFEA-4836E86B9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177" y="6209031"/>
              <a:ext cx="8524" cy="23136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8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303">
              <a:extLst>
                <a:ext uri="{FF2B5EF4-FFF2-40B4-BE49-F238E27FC236}">
                  <a16:creationId xmlns="" xmlns:a16="http://schemas.microsoft.com/office/drawing/2014/main" id="{5C085042-C88E-4836-82EC-6A6575585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675" y="6304012"/>
              <a:ext cx="19483" cy="29225"/>
            </a:xfrm>
            <a:custGeom>
              <a:avLst/>
              <a:gdLst>
                <a:gd name="T0" fmla="*/ 6 w 7"/>
                <a:gd name="T1" fmla="*/ 0 h 10"/>
                <a:gd name="T2" fmla="*/ 1 w 7"/>
                <a:gd name="T3" fmla="*/ 3 h 10"/>
                <a:gd name="T4" fmla="*/ 0 w 7"/>
                <a:gd name="T5" fmla="*/ 9 h 10"/>
                <a:gd name="T6" fmla="*/ 2 w 7"/>
                <a:gd name="T7" fmla="*/ 10 h 10"/>
                <a:gd name="T8" fmla="*/ 3 w 7"/>
                <a:gd name="T9" fmla="*/ 5 h 10"/>
                <a:gd name="T10" fmla="*/ 7 w 7"/>
                <a:gd name="T11" fmla="*/ 1 h 10"/>
                <a:gd name="T12" fmla="*/ 6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04">
              <a:extLst>
                <a:ext uri="{FF2B5EF4-FFF2-40B4-BE49-F238E27FC236}">
                  <a16:creationId xmlns="" xmlns:a16="http://schemas.microsoft.com/office/drawing/2014/main" id="{6D0D5AE0-916D-4983-A9E8-2AC99E67E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793" y="6212684"/>
              <a:ext cx="19483" cy="19483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4 h 7"/>
                <a:gd name="T4" fmla="*/ 1 w 7"/>
                <a:gd name="T5" fmla="*/ 6 h 7"/>
                <a:gd name="T6" fmla="*/ 4 w 7"/>
                <a:gd name="T7" fmla="*/ 3 h 7"/>
                <a:gd name="T8" fmla="*/ 5 w 7"/>
                <a:gd name="T9" fmla="*/ 7 h 7"/>
                <a:gd name="T10" fmla="*/ 5 w 7"/>
                <a:gd name="T11" fmla="*/ 7 h 7"/>
                <a:gd name="T12" fmla="*/ 7 w 7"/>
                <a:gd name="T13" fmla="*/ 7 h 7"/>
                <a:gd name="T14" fmla="*/ 6 w 7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05">
              <a:extLst>
                <a:ext uri="{FF2B5EF4-FFF2-40B4-BE49-F238E27FC236}">
                  <a16:creationId xmlns="" xmlns:a16="http://schemas.microsoft.com/office/drawing/2014/main" id="{3B5D14A1-8E21-43FA-81F2-05A69CEAB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6467" y="6301577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0 w 4"/>
                <a:gd name="T5" fmla="*/ 11 h 11"/>
                <a:gd name="T6" fmla="*/ 4 w 4"/>
                <a:gd name="T7" fmla="*/ 10 h 11"/>
                <a:gd name="T8" fmla="*/ 3 w 4"/>
                <a:gd name="T9" fmla="*/ 0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3" y="10"/>
                    <a:pt x="4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306">
              <a:extLst>
                <a:ext uri="{FF2B5EF4-FFF2-40B4-BE49-F238E27FC236}">
                  <a16:creationId xmlns="" xmlns:a16="http://schemas.microsoft.com/office/drawing/2014/main" id="{456F56DA-34C0-47A6-A9E6-EBD3FBBD3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186" y="5697593"/>
              <a:ext cx="8524" cy="17048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0 h 6"/>
                <a:gd name="T4" fmla="*/ 0 w 3"/>
                <a:gd name="T5" fmla="*/ 6 h 6"/>
                <a:gd name="T6" fmla="*/ 1 w 3"/>
                <a:gd name="T7" fmla="*/ 6 h 6"/>
                <a:gd name="T8" fmla="*/ 3 w 3"/>
                <a:gd name="T9" fmla="*/ 6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307">
              <a:extLst>
                <a:ext uri="{FF2B5EF4-FFF2-40B4-BE49-F238E27FC236}">
                  <a16:creationId xmlns="" xmlns:a16="http://schemas.microsoft.com/office/drawing/2014/main" id="{9C4FA8AA-18E5-45C1-8187-927ABB28B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1042" y="6120138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308">
              <a:extLst>
                <a:ext uri="{FF2B5EF4-FFF2-40B4-BE49-F238E27FC236}">
                  <a16:creationId xmlns="" xmlns:a16="http://schemas.microsoft.com/office/drawing/2014/main" id="{766422E7-44CB-44C1-BE07-C2386807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849" y="6204160"/>
              <a:ext cx="12177" cy="28007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2 w 4"/>
                <a:gd name="T7" fmla="*/ 9 h 10"/>
                <a:gd name="T8" fmla="*/ 2 w 4"/>
                <a:gd name="T9" fmla="*/ 10 h 10"/>
                <a:gd name="T10" fmla="*/ 4 w 4"/>
                <a:gd name="T11" fmla="*/ 1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309">
              <a:extLst>
                <a:ext uri="{FF2B5EF4-FFF2-40B4-BE49-F238E27FC236}">
                  <a16:creationId xmlns="" xmlns:a16="http://schemas.microsoft.com/office/drawing/2014/main" id="{BC4B836C-E6EE-4095-A33B-ACC560772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745" y="5896079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310">
              <a:extLst>
                <a:ext uri="{FF2B5EF4-FFF2-40B4-BE49-F238E27FC236}">
                  <a16:creationId xmlns="" xmlns:a16="http://schemas.microsoft.com/office/drawing/2014/main" id="{0FF5C29A-FC39-4C1A-B117-D42F12AE9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719" y="5478405"/>
              <a:ext cx="12177" cy="3409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1 h 12"/>
                <a:gd name="T6" fmla="*/ 1 w 4"/>
                <a:gd name="T7" fmla="*/ 12 h 12"/>
                <a:gd name="T8" fmla="*/ 4 w 4"/>
                <a:gd name="T9" fmla="*/ 11 h 12"/>
                <a:gd name="T10" fmla="*/ 1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3" y="11"/>
                    <a:pt x="4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311">
              <a:extLst>
                <a:ext uri="{FF2B5EF4-FFF2-40B4-BE49-F238E27FC236}">
                  <a16:creationId xmlns="" xmlns:a16="http://schemas.microsoft.com/office/drawing/2014/main" id="{ED58F4A2-A510-4EEF-9B78-5FA52E36B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84" y="6200507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0 h 11"/>
                <a:gd name="T4" fmla="*/ 1 w 4"/>
                <a:gd name="T5" fmla="*/ 6 h 11"/>
                <a:gd name="T6" fmla="*/ 2 w 4"/>
                <a:gd name="T7" fmla="*/ 11 h 11"/>
                <a:gd name="T8" fmla="*/ 2 w 4"/>
                <a:gd name="T9" fmla="*/ 11 h 11"/>
                <a:gd name="T10" fmla="*/ 4 w 4"/>
                <a:gd name="T11" fmla="*/ 11 h 11"/>
                <a:gd name="T12" fmla="*/ 3 w 4"/>
                <a:gd name="T13" fmla="*/ 5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312">
              <a:extLst>
                <a:ext uri="{FF2B5EF4-FFF2-40B4-BE49-F238E27FC236}">
                  <a16:creationId xmlns="" xmlns:a16="http://schemas.microsoft.com/office/drawing/2014/main" id="{0CB25850-F4F8-4C3B-80EF-E428E3CC5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345" y="6120138"/>
              <a:ext cx="8524" cy="31660"/>
            </a:xfrm>
            <a:custGeom>
              <a:avLst/>
              <a:gdLst>
                <a:gd name="T0" fmla="*/ 1 w 3"/>
                <a:gd name="T1" fmla="*/ 0 h 11"/>
                <a:gd name="T2" fmla="*/ 1 w 3"/>
                <a:gd name="T3" fmla="*/ 0 h 11"/>
                <a:gd name="T4" fmla="*/ 0 w 3"/>
                <a:gd name="T5" fmla="*/ 11 h 11"/>
                <a:gd name="T6" fmla="*/ 1 w 3"/>
                <a:gd name="T7" fmla="*/ 11 h 11"/>
                <a:gd name="T8" fmla="*/ 3 w 3"/>
                <a:gd name="T9" fmla="*/ 11 h 11"/>
                <a:gd name="T10" fmla="*/ 1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313">
              <a:extLst>
                <a:ext uri="{FF2B5EF4-FFF2-40B4-BE49-F238E27FC236}">
                  <a16:creationId xmlns="" xmlns:a16="http://schemas.microsoft.com/office/drawing/2014/main" id="{DEC6403A-91AE-470E-8B40-262BEA12E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2588" y="6200507"/>
              <a:ext cx="12177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3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314">
              <a:extLst>
                <a:ext uri="{FF2B5EF4-FFF2-40B4-BE49-F238E27FC236}">
                  <a16:creationId xmlns="" xmlns:a16="http://schemas.microsoft.com/office/drawing/2014/main" id="{950803E7-2825-42FF-9326-108ECAC4E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303" y="6301577"/>
              <a:ext cx="13395" cy="31660"/>
            </a:xfrm>
            <a:custGeom>
              <a:avLst/>
              <a:gdLst>
                <a:gd name="T0" fmla="*/ 4 w 5"/>
                <a:gd name="T1" fmla="*/ 0 h 11"/>
                <a:gd name="T2" fmla="*/ 0 w 5"/>
                <a:gd name="T3" fmla="*/ 5 h 11"/>
                <a:gd name="T4" fmla="*/ 0 w 5"/>
                <a:gd name="T5" fmla="*/ 11 h 11"/>
                <a:gd name="T6" fmla="*/ 1 w 5"/>
                <a:gd name="T7" fmla="*/ 11 h 11"/>
                <a:gd name="T8" fmla="*/ 2 w 5"/>
                <a:gd name="T9" fmla="*/ 11 h 11"/>
                <a:gd name="T10" fmla="*/ 2 w 5"/>
                <a:gd name="T11" fmla="*/ 5 h 11"/>
                <a:gd name="T12" fmla="*/ 5 w 5"/>
                <a:gd name="T13" fmla="*/ 1 h 11"/>
                <a:gd name="T14" fmla="*/ 4 w 5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315">
              <a:extLst>
                <a:ext uri="{FF2B5EF4-FFF2-40B4-BE49-F238E27FC236}">
                  <a16:creationId xmlns="" xmlns:a16="http://schemas.microsoft.com/office/drawing/2014/main" id="{21BE580C-EAE6-4B71-9FA3-6CBA86CC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945" y="6123791"/>
              <a:ext cx="17048" cy="21919"/>
            </a:xfrm>
            <a:custGeom>
              <a:avLst/>
              <a:gdLst>
                <a:gd name="T0" fmla="*/ 4 w 6"/>
                <a:gd name="T1" fmla="*/ 0 h 8"/>
                <a:gd name="T2" fmla="*/ 0 w 6"/>
                <a:gd name="T3" fmla="*/ 6 h 8"/>
                <a:gd name="T4" fmla="*/ 1 w 6"/>
                <a:gd name="T5" fmla="*/ 8 h 8"/>
                <a:gd name="T6" fmla="*/ 3 w 6"/>
                <a:gd name="T7" fmla="*/ 5 h 8"/>
                <a:gd name="T8" fmla="*/ 4 w 6"/>
                <a:gd name="T9" fmla="*/ 8 h 8"/>
                <a:gd name="T10" fmla="*/ 6 w 6"/>
                <a:gd name="T11" fmla="*/ 8 h 8"/>
                <a:gd name="T12" fmla="*/ 4 w 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316">
              <a:extLst>
                <a:ext uri="{FF2B5EF4-FFF2-40B4-BE49-F238E27FC236}">
                  <a16:creationId xmlns="" xmlns:a16="http://schemas.microsoft.com/office/drawing/2014/main" id="{9E8902A9-7A20-4B24-8028-098FB8448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277" y="6195636"/>
              <a:ext cx="14613" cy="31660"/>
            </a:xfrm>
            <a:custGeom>
              <a:avLst/>
              <a:gdLst>
                <a:gd name="T0" fmla="*/ 2 w 5"/>
                <a:gd name="T1" fmla="*/ 0 h 11"/>
                <a:gd name="T2" fmla="*/ 0 w 5"/>
                <a:gd name="T3" fmla="*/ 10 h 11"/>
                <a:gd name="T4" fmla="*/ 2 w 5"/>
                <a:gd name="T5" fmla="*/ 11 h 11"/>
                <a:gd name="T6" fmla="*/ 2 w 5"/>
                <a:gd name="T7" fmla="*/ 10 h 11"/>
                <a:gd name="T8" fmla="*/ 3 w 5"/>
                <a:gd name="T9" fmla="*/ 11 h 11"/>
                <a:gd name="T10" fmla="*/ 5 w 5"/>
                <a:gd name="T11" fmla="*/ 10 h 11"/>
                <a:gd name="T12" fmla="*/ 2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5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317">
              <a:extLst>
                <a:ext uri="{FF2B5EF4-FFF2-40B4-BE49-F238E27FC236}">
                  <a16:creationId xmlns="" xmlns:a16="http://schemas.microsoft.com/office/drawing/2014/main" id="{67FA1D2A-3B76-4E10-9E6E-CB7F67596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4283" y="6218772"/>
              <a:ext cx="112029" cy="88893"/>
            </a:xfrm>
            <a:custGeom>
              <a:avLst/>
              <a:gdLst>
                <a:gd name="T0" fmla="*/ 38 w 39"/>
                <a:gd name="T1" fmla="*/ 0 h 31"/>
                <a:gd name="T2" fmla="*/ 0 w 39"/>
                <a:gd name="T3" fmla="*/ 30 h 31"/>
                <a:gd name="T4" fmla="*/ 2 w 39"/>
                <a:gd name="T5" fmla="*/ 31 h 31"/>
                <a:gd name="T6" fmla="*/ 39 w 39"/>
                <a:gd name="T7" fmla="*/ 1 h 31"/>
                <a:gd name="T8" fmla="*/ 38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1"/>
                    <a:pt x="2" y="3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318">
              <a:extLst>
                <a:ext uri="{FF2B5EF4-FFF2-40B4-BE49-F238E27FC236}">
                  <a16:creationId xmlns="" xmlns:a16="http://schemas.microsoft.com/office/drawing/2014/main" id="{8BAE38B3-0224-433A-996A-CB8EF0893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501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319">
              <a:extLst>
                <a:ext uri="{FF2B5EF4-FFF2-40B4-BE49-F238E27FC236}">
                  <a16:creationId xmlns="" xmlns:a16="http://schemas.microsoft.com/office/drawing/2014/main" id="{E0F2A8FA-3D02-49B4-9FBD-B74ABD0E3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501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3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320">
              <a:extLst>
                <a:ext uri="{FF2B5EF4-FFF2-40B4-BE49-F238E27FC236}">
                  <a16:creationId xmlns="" xmlns:a16="http://schemas.microsoft.com/office/drawing/2014/main" id="{0D0BCB48-3AA9-4E90-AF29-BB38B8755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5132" y="6227296"/>
              <a:ext cx="86457" cy="506567"/>
            </a:xfrm>
            <a:custGeom>
              <a:avLst/>
              <a:gdLst>
                <a:gd name="T0" fmla="*/ 2 w 30"/>
                <a:gd name="T1" fmla="*/ 0 h 176"/>
                <a:gd name="T2" fmla="*/ 0 w 30"/>
                <a:gd name="T3" fmla="*/ 0 h 176"/>
                <a:gd name="T4" fmla="*/ 0 w 30"/>
                <a:gd name="T5" fmla="*/ 0 h 176"/>
                <a:gd name="T6" fmla="*/ 28 w 30"/>
                <a:gd name="T7" fmla="*/ 176 h 176"/>
                <a:gd name="T8" fmla="*/ 30 w 30"/>
                <a:gd name="T9" fmla="*/ 176 h 176"/>
                <a:gd name="T10" fmla="*/ 2 w 30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Rectangle 321">
              <a:extLst>
                <a:ext uri="{FF2B5EF4-FFF2-40B4-BE49-F238E27FC236}">
                  <a16:creationId xmlns="" xmlns:a16="http://schemas.microsoft.com/office/drawing/2014/main" id="{AD2E2A40-5DB3-463C-8A95-6B69D8D35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737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Rectangle 322">
              <a:extLst>
                <a:ext uri="{FF2B5EF4-FFF2-40B4-BE49-F238E27FC236}">
                  <a16:creationId xmlns="" xmlns:a16="http://schemas.microsoft.com/office/drawing/2014/main" id="{39E754C5-2A39-41A6-8B8E-4C2CCDE8D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737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323">
              <a:extLst>
                <a:ext uri="{FF2B5EF4-FFF2-40B4-BE49-F238E27FC236}">
                  <a16:creationId xmlns="" xmlns:a16="http://schemas.microsoft.com/office/drawing/2014/main" id="{165DFD56-B928-4BF4-9854-874102BD5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1737" y="6330802"/>
              <a:ext cx="80369" cy="403062"/>
            </a:xfrm>
            <a:custGeom>
              <a:avLst/>
              <a:gdLst>
                <a:gd name="T0" fmla="*/ 26 w 28"/>
                <a:gd name="T1" fmla="*/ 0 h 140"/>
                <a:gd name="T2" fmla="*/ 0 w 28"/>
                <a:gd name="T3" fmla="*/ 140 h 140"/>
                <a:gd name="T4" fmla="*/ 2 w 28"/>
                <a:gd name="T5" fmla="*/ 140 h 140"/>
                <a:gd name="T6" fmla="*/ 28 w 28"/>
                <a:gd name="T7" fmla="*/ 1 h 140"/>
                <a:gd name="T8" fmla="*/ 26 w 28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0">
                  <a:moveTo>
                    <a:pt x="26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6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324">
              <a:extLst>
                <a:ext uri="{FF2B5EF4-FFF2-40B4-BE49-F238E27FC236}">
                  <a16:creationId xmlns="" xmlns:a16="http://schemas.microsoft.com/office/drawing/2014/main" id="{F62E7B92-F144-4558-949A-9D2C6FB0F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044" y="6195636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325">
              <a:extLst>
                <a:ext uri="{FF2B5EF4-FFF2-40B4-BE49-F238E27FC236}">
                  <a16:creationId xmlns="" xmlns:a16="http://schemas.microsoft.com/office/drawing/2014/main" id="{1BE20151-73B8-4BBF-8D55-285DC4A17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7235" y="6304012"/>
              <a:ext cx="23136" cy="29225"/>
            </a:xfrm>
            <a:custGeom>
              <a:avLst/>
              <a:gdLst>
                <a:gd name="T0" fmla="*/ 6 w 8"/>
                <a:gd name="T1" fmla="*/ 0 h 10"/>
                <a:gd name="T2" fmla="*/ 2 w 8"/>
                <a:gd name="T3" fmla="*/ 3 h 10"/>
                <a:gd name="T4" fmla="*/ 0 w 8"/>
                <a:gd name="T5" fmla="*/ 9 h 10"/>
                <a:gd name="T6" fmla="*/ 2 w 8"/>
                <a:gd name="T7" fmla="*/ 10 h 10"/>
                <a:gd name="T8" fmla="*/ 3 w 8"/>
                <a:gd name="T9" fmla="*/ 5 h 10"/>
                <a:gd name="T10" fmla="*/ 8 w 8"/>
                <a:gd name="T11" fmla="*/ 1 h 10"/>
                <a:gd name="T12" fmla="*/ 6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326">
              <a:extLst>
                <a:ext uri="{FF2B5EF4-FFF2-40B4-BE49-F238E27FC236}">
                  <a16:creationId xmlns="" xmlns:a16="http://schemas.microsoft.com/office/drawing/2014/main" id="{69DC69B4-A6E4-48B8-B18F-DDECDFBD8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3877" y="6218772"/>
              <a:ext cx="2435" cy="243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Oval 327">
              <a:extLst>
                <a:ext uri="{FF2B5EF4-FFF2-40B4-BE49-F238E27FC236}">
                  <a16:creationId xmlns="" xmlns:a16="http://schemas.microsoft.com/office/drawing/2014/main" id="{F1C5C793-417D-42CC-A47F-0EA64ED0E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0223" y="6191983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328">
              <a:extLst>
                <a:ext uri="{FF2B5EF4-FFF2-40B4-BE49-F238E27FC236}">
                  <a16:creationId xmlns="" xmlns:a16="http://schemas.microsoft.com/office/drawing/2014/main" id="{70563830-72AB-4004-BB78-B4CB7BE2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5389" y="6373422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Oval 329">
              <a:extLst>
                <a:ext uri="{FF2B5EF4-FFF2-40B4-BE49-F238E27FC236}">
                  <a16:creationId xmlns="" xmlns:a16="http://schemas.microsoft.com/office/drawing/2014/main" id="{8BFCF2C2-1FB9-4A40-8590-669BC94F5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6938" y="6166411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330">
              <a:extLst>
                <a:ext uri="{FF2B5EF4-FFF2-40B4-BE49-F238E27FC236}">
                  <a16:creationId xmlns="" xmlns:a16="http://schemas.microsoft.com/office/drawing/2014/main" id="{ACEC2A08-1811-485A-979C-C67ACE5B1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1181" y="6373422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Oval 331">
              <a:extLst>
                <a:ext uri="{FF2B5EF4-FFF2-40B4-BE49-F238E27FC236}">
                  <a16:creationId xmlns="" xmlns:a16="http://schemas.microsoft.com/office/drawing/2014/main" id="{531055EB-6B11-44B4-8949-7092BC557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1513" y="6166411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332">
              <a:extLst>
                <a:ext uri="{FF2B5EF4-FFF2-40B4-BE49-F238E27FC236}">
                  <a16:creationId xmlns="" xmlns:a16="http://schemas.microsoft.com/office/drawing/2014/main" id="{EA4C6F2D-167A-4A07-90CB-FF5EE8F4C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1808" y="5679327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Oval 333">
              <a:extLst>
                <a:ext uri="{FF2B5EF4-FFF2-40B4-BE49-F238E27FC236}">
                  <a16:creationId xmlns="" xmlns:a16="http://schemas.microsoft.com/office/drawing/2014/main" id="{B3B2F38A-1BBD-4642-A7BB-189BFFBE0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8486" y="6272352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334">
              <a:extLst>
                <a:ext uri="{FF2B5EF4-FFF2-40B4-BE49-F238E27FC236}">
                  <a16:creationId xmlns="" xmlns:a16="http://schemas.microsoft.com/office/drawing/2014/main" id="{1897D774-7306-431C-8E1C-7A7D4ABF9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9113" y="6373422"/>
              <a:ext cx="34096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Oval 335">
              <a:extLst>
                <a:ext uri="{FF2B5EF4-FFF2-40B4-BE49-F238E27FC236}">
                  <a16:creationId xmlns="" xmlns:a16="http://schemas.microsoft.com/office/drawing/2014/main" id="{45452BBC-E006-4F18-B0D1-5476F88A2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4279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336">
              <a:extLst>
                <a:ext uri="{FF2B5EF4-FFF2-40B4-BE49-F238E27FC236}">
                  <a16:creationId xmlns="" xmlns:a16="http://schemas.microsoft.com/office/drawing/2014/main" id="{34F25D5E-20E0-4F32-9246-8DCF46A72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2175" y="6191983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Oval 337">
              <a:extLst>
                <a:ext uri="{FF2B5EF4-FFF2-40B4-BE49-F238E27FC236}">
                  <a16:creationId xmlns="" xmlns:a16="http://schemas.microsoft.com/office/drawing/2014/main" id="{02E680E5-E86B-45EA-B0A7-12D0E6D0D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3982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338">
              <a:extLst>
                <a:ext uri="{FF2B5EF4-FFF2-40B4-BE49-F238E27FC236}">
                  <a16:creationId xmlns="" xmlns:a16="http://schemas.microsoft.com/office/drawing/2014/main" id="{96DF166C-800B-42E1-B5D0-22203DE79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9480" y="6373422"/>
              <a:ext cx="35314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Oval 339">
              <a:extLst>
                <a:ext uri="{FF2B5EF4-FFF2-40B4-BE49-F238E27FC236}">
                  <a16:creationId xmlns="" xmlns:a16="http://schemas.microsoft.com/office/drawing/2014/main" id="{0A5B6E94-88F9-4C7E-8E2E-2F613DA0A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6122" y="6272352"/>
              <a:ext cx="35314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340">
              <a:extLst>
                <a:ext uri="{FF2B5EF4-FFF2-40B4-BE49-F238E27FC236}">
                  <a16:creationId xmlns="" xmlns:a16="http://schemas.microsoft.com/office/drawing/2014/main" id="{C83DACE9-C8DF-4A9C-9313-29D637849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2837" y="6373422"/>
              <a:ext cx="31660" cy="316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Oval 341">
              <a:extLst>
                <a:ext uri="{FF2B5EF4-FFF2-40B4-BE49-F238E27FC236}">
                  <a16:creationId xmlns="" xmlns:a16="http://schemas.microsoft.com/office/drawing/2014/main" id="{DD8E5045-D831-4C20-83E6-86BB4F351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0991" y="5754825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342">
              <a:extLst>
                <a:ext uri="{FF2B5EF4-FFF2-40B4-BE49-F238E27FC236}">
                  <a16:creationId xmlns="" xmlns:a16="http://schemas.microsoft.com/office/drawing/2014/main" id="{FBE23101-CA6C-4A8E-B6BF-9793D9CFC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33500" y="6191983"/>
              <a:ext cx="31660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Oval 343">
              <a:extLst>
                <a:ext uri="{FF2B5EF4-FFF2-40B4-BE49-F238E27FC236}">
                  <a16:creationId xmlns="" xmlns:a16="http://schemas.microsoft.com/office/drawing/2014/main" id="{9CA7285D-D606-447D-BB55-F052A9EFC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2872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344">
              <a:extLst>
                <a:ext uri="{FF2B5EF4-FFF2-40B4-BE49-F238E27FC236}">
                  <a16:creationId xmlns="" xmlns:a16="http://schemas.microsoft.com/office/drawing/2014/main" id="{3611FD42-A7D9-490D-A7EF-0A31C8095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0768" y="5967924"/>
              <a:ext cx="34096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Oval 345">
              <a:extLst>
                <a:ext uri="{FF2B5EF4-FFF2-40B4-BE49-F238E27FC236}">
                  <a16:creationId xmlns="" xmlns:a16="http://schemas.microsoft.com/office/drawing/2014/main" id="{DBC79F28-8CD2-4E0E-9483-490378046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7741" y="5550250"/>
              <a:ext cx="31660" cy="340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346">
              <a:extLst>
                <a:ext uri="{FF2B5EF4-FFF2-40B4-BE49-F238E27FC236}">
                  <a16:creationId xmlns="" xmlns:a16="http://schemas.microsoft.com/office/drawing/2014/main" id="{5D4E4266-D4A3-4416-87A2-36D416890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2907" y="6272352"/>
              <a:ext cx="34096" cy="35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Rectangle 347">
              <a:extLst>
                <a:ext uri="{FF2B5EF4-FFF2-40B4-BE49-F238E27FC236}">
                  <a16:creationId xmlns="" xmlns:a16="http://schemas.microsoft.com/office/drawing/2014/main" id="{8CAEC7EC-6036-4CD1-9417-A10617CD7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2354" y="5547815"/>
              <a:ext cx="2435" cy="2435"/>
            </a:xfrm>
            <a:prstGeom prst="rect">
              <a:avLst/>
            </a:pr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Rectangle 348">
              <a:extLst>
                <a:ext uri="{FF2B5EF4-FFF2-40B4-BE49-F238E27FC236}">
                  <a16:creationId xmlns="" xmlns:a16="http://schemas.microsoft.com/office/drawing/2014/main" id="{986139C9-4D29-49FE-BAEC-5E27A9613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1284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Rectangle 349">
              <a:extLst>
                <a:ext uri="{FF2B5EF4-FFF2-40B4-BE49-F238E27FC236}">
                  <a16:creationId xmlns="" xmlns:a16="http://schemas.microsoft.com/office/drawing/2014/main" id="{16CCA5E3-B39C-43E4-95EF-1D4964DE4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1284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350">
              <a:extLst>
                <a:ext uri="{FF2B5EF4-FFF2-40B4-BE49-F238E27FC236}">
                  <a16:creationId xmlns="" xmlns:a16="http://schemas.microsoft.com/office/drawing/2014/main" id="{2742F010-D986-44EE-86BD-8DDC19825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1284" y="5584346"/>
              <a:ext cx="238671" cy="1149518"/>
            </a:xfrm>
            <a:custGeom>
              <a:avLst/>
              <a:gdLst>
                <a:gd name="T0" fmla="*/ 38 w 83"/>
                <a:gd name="T1" fmla="*/ 0 h 399"/>
                <a:gd name="T2" fmla="*/ 36 w 83"/>
                <a:gd name="T3" fmla="*/ 0 h 399"/>
                <a:gd name="T4" fmla="*/ 34 w 83"/>
                <a:gd name="T5" fmla="*/ 0 h 399"/>
                <a:gd name="T6" fmla="*/ 0 w 83"/>
                <a:gd name="T7" fmla="*/ 399 h 399"/>
                <a:gd name="T8" fmla="*/ 2 w 83"/>
                <a:gd name="T9" fmla="*/ 399 h 399"/>
                <a:gd name="T10" fmla="*/ 36 w 83"/>
                <a:gd name="T11" fmla="*/ 2 h 399"/>
                <a:gd name="T12" fmla="*/ 81 w 83"/>
                <a:gd name="T13" fmla="*/ 240 h 399"/>
                <a:gd name="T14" fmla="*/ 83 w 83"/>
                <a:gd name="T15" fmla="*/ 239 h 399"/>
                <a:gd name="T16" fmla="*/ 38 w 83"/>
                <a:gd name="T1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399">
                  <a:moveTo>
                    <a:pt x="38" y="0"/>
                  </a:moveTo>
                  <a:cubicBezTo>
                    <a:pt x="37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2" y="399"/>
                    <a:pt x="2" y="399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82" y="239"/>
                    <a:pt x="82" y="239"/>
                    <a:pt x="83" y="239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351">
              <a:extLst>
                <a:ext uri="{FF2B5EF4-FFF2-40B4-BE49-F238E27FC236}">
                  <a16:creationId xmlns="" xmlns:a16="http://schemas.microsoft.com/office/drawing/2014/main" id="{148E8E62-8CDA-43D1-9A79-E71025AD9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2134" y="6733864"/>
              <a:ext cx="204575" cy="2435"/>
            </a:xfrm>
            <a:custGeom>
              <a:avLst/>
              <a:gdLst>
                <a:gd name="T0" fmla="*/ 5 w 168"/>
                <a:gd name="T1" fmla="*/ 0 h 2"/>
                <a:gd name="T2" fmla="*/ 0 w 168"/>
                <a:gd name="T3" fmla="*/ 0 h 2"/>
                <a:gd name="T4" fmla="*/ 0 w 168"/>
                <a:gd name="T5" fmla="*/ 2 h 2"/>
                <a:gd name="T6" fmla="*/ 5 w 168"/>
                <a:gd name="T7" fmla="*/ 2 h 2"/>
                <a:gd name="T8" fmla="*/ 5 w 168"/>
                <a:gd name="T9" fmla="*/ 0 h 2"/>
                <a:gd name="T10" fmla="*/ 168 w 168"/>
                <a:gd name="T11" fmla="*/ 0 h 2"/>
                <a:gd name="T12" fmla="*/ 163 w 168"/>
                <a:gd name="T13" fmla="*/ 0 h 2"/>
                <a:gd name="T14" fmla="*/ 163 w 168"/>
                <a:gd name="T15" fmla="*/ 2 h 2"/>
                <a:gd name="T16" fmla="*/ 168 w 168"/>
                <a:gd name="T17" fmla="*/ 2 h 2"/>
                <a:gd name="T18" fmla="*/ 168 w 168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68" y="0"/>
                  </a:moveTo>
                  <a:lnTo>
                    <a:pt x="163" y="0"/>
                  </a:lnTo>
                  <a:lnTo>
                    <a:pt x="163" y="2"/>
                  </a:lnTo>
                  <a:lnTo>
                    <a:pt x="168" y="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352">
              <a:extLst>
                <a:ext uri="{FF2B5EF4-FFF2-40B4-BE49-F238E27FC236}">
                  <a16:creationId xmlns="" xmlns:a16="http://schemas.microsoft.com/office/drawing/2014/main" id="{7CEB8362-EF09-4DBF-8F08-3D9D16265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2134" y="6733864"/>
              <a:ext cx="204575" cy="2435"/>
            </a:xfrm>
            <a:custGeom>
              <a:avLst/>
              <a:gdLst>
                <a:gd name="T0" fmla="*/ 5 w 168"/>
                <a:gd name="T1" fmla="*/ 0 h 2"/>
                <a:gd name="T2" fmla="*/ 0 w 168"/>
                <a:gd name="T3" fmla="*/ 0 h 2"/>
                <a:gd name="T4" fmla="*/ 0 w 168"/>
                <a:gd name="T5" fmla="*/ 2 h 2"/>
                <a:gd name="T6" fmla="*/ 5 w 168"/>
                <a:gd name="T7" fmla="*/ 2 h 2"/>
                <a:gd name="T8" fmla="*/ 5 w 168"/>
                <a:gd name="T9" fmla="*/ 0 h 2"/>
                <a:gd name="T10" fmla="*/ 168 w 168"/>
                <a:gd name="T11" fmla="*/ 0 h 2"/>
                <a:gd name="T12" fmla="*/ 163 w 168"/>
                <a:gd name="T13" fmla="*/ 0 h 2"/>
                <a:gd name="T14" fmla="*/ 163 w 168"/>
                <a:gd name="T15" fmla="*/ 2 h 2"/>
                <a:gd name="T16" fmla="*/ 168 w 168"/>
                <a:gd name="T17" fmla="*/ 2 h 2"/>
                <a:gd name="T18" fmla="*/ 168 w 168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68" y="0"/>
                  </a:moveTo>
                  <a:lnTo>
                    <a:pt x="163" y="0"/>
                  </a:lnTo>
                  <a:lnTo>
                    <a:pt x="163" y="2"/>
                  </a:lnTo>
                  <a:lnTo>
                    <a:pt x="168" y="2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353">
              <a:extLst>
                <a:ext uri="{FF2B5EF4-FFF2-40B4-BE49-F238E27FC236}">
                  <a16:creationId xmlns="" xmlns:a16="http://schemas.microsoft.com/office/drawing/2014/main" id="{C61E7164-7891-48EA-85FC-5283FB126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2134" y="6002020"/>
              <a:ext cx="204575" cy="731843"/>
            </a:xfrm>
            <a:custGeom>
              <a:avLst/>
              <a:gdLst>
                <a:gd name="T0" fmla="*/ 38 w 71"/>
                <a:gd name="T1" fmla="*/ 0 h 254"/>
                <a:gd name="T2" fmla="*/ 0 w 71"/>
                <a:gd name="T3" fmla="*/ 254 h 254"/>
                <a:gd name="T4" fmla="*/ 2 w 71"/>
                <a:gd name="T5" fmla="*/ 254 h 254"/>
                <a:gd name="T6" fmla="*/ 40 w 71"/>
                <a:gd name="T7" fmla="*/ 2 h 254"/>
                <a:gd name="T8" fmla="*/ 69 w 71"/>
                <a:gd name="T9" fmla="*/ 254 h 254"/>
                <a:gd name="T10" fmla="*/ 71 w 71"/>
                <a:gd name="T11" fmla="*/ 254 h 254"/>
                <a:gd name="T12" fmla="*/ 42 w 71"/>
                <a:gd name="T13" fmla="*/ 0 h 254"/>
                <a:gd name="T14" fmla="*/ 40 w 71"/>
                <a:gd name="T15" fmla="*/ 0 h 254"/>
                <a:gd name="T16" fmla="*/ 38 w 71"/>
                <a:gd name="T1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54">
                  <a:moveTo>
                    <a:pt x="38" y="0"/>
                  </a:moveTo>
                  <a:cubicBezTo>
                    <a:pt x="0" y="254"/>
                    <a:pt x="0" y="254"/>
                    <a:pt x="0" y="254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71" y="254"/>
                    <a:pt x="71" y="254"/>
                    <a:pt x="71" y="25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Rectangle 354">
              <a:extLst>
                <a:ext uri="{FF2B5EF4-FFF2-40B4-BE49-F238E27FC236}">
                  <a16:creationId xmlns="" xmlns:a16="http://schemas.microsoft.com/office/drawing/2014/main" id="{F81876AC-2D41-4DC2-A887-7F4927BE4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02466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Rectangle 355">
              <a:extLst>
                <a:ext uri="{FF2B5EF4-FFF2-40B4-BE49-F238E27FC236}">
                  <a16:creationId xmlns="" xmlns:a16="http://schemas.microsoft.com/office/drawing/2014/main" id="{E2E844BC-6D26-463B-984A-10671F1C3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02466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356">
              <a:extLst>
                <a:ext uri="{FF2B5EF4-FFF2-40B4-BE49-F238E27FC236}">
                  <a16:creationId xmlns="" xmlns:a16="http://schemas.microsoft.com/office/drawing/2014/main" id="{496E4238-60C2-4E3D-B4D6-2B5E937047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8561" y="5710988"/>
              <a:ext cx="3298776" cy="1022876"/>
            </a:xfrm>
            <a:custGeom>
              <a:avLst/>
              <a:gdLst>
                <a:gd name="T0" fmla="*/ 1114 w 1146"/>
                <a:gd name="T1" fmla="*/ 206 h 355"/>
                <a:gd name="T2" fmla="*/ 1112 w 1146"/>
                <a:gd name="T3" fmla="*/ 207 h 355"/>
                <a:gd name="T4" fmla="*/ 1144 w 1146"/>
                <a:gd name="T5" fmla="*/ 355 h 355"/>
                <a:gd name="T6" fmla="*/ 1146 w 1146"/>
                <a:gd name="T7" fmla="*/ 355 h 355"/>
                <a:gd name="T8" fmla="*/ 1114 w 1146"/>
                <a:gd name="T9" fmla="*/ 206 h 355"/>
                <a:gd name="T10" fmla="*/ 42 w 1146"/>
                <a:gd name="T11" fmla="*/ 0 h 355"/>
                <a:gd name="T12" fmla="*/ 0 w 1146"/>
                <a:gd name="T13" fmla="*/ 158 h 355"/>
                <a:gd name="T14" fmla="*/ 2 w 1146"/>
                <a:gd name="T15" fmla="*/ 158 h 355"/>
                <a:gd name="T16" fmla="*/ 44 w 1146"/>
                <a:gd name="T17" fmla="*/ 0 h 355"/>
                <a:gd name="T18" fmla="*/ 42 w 1146"/>
                <a:gd name="T1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6" h="355">
                  <a:moveTo>
                    <a:pt x="1114" y="206"/>
                  </a:moveTo>
                  <a:cubicBezTo>
                    <a:pt x="1114" y="207"/>
                    <a:pt x="1113" y="207"/>
                    <a:pt x="1112" y="207"/>
                  </a:cubicBezTo>
                  <a:cubicBezTo>
                    <a:pt x="1144" y="355"/>
                    <a:pt x="1144" y="355"/>
                    <a:pt x="1144" y="355"/>
                  </a:cubicBezTo>
                  <a:cubicBezTo>
                    <a:pt x="1146" y="355"/>
                    <a:pt x="1146" y="355"/>
                    <a:pt x="1146" y="355"/>
                  </a:cubicBezTo>
                  <a:cubicBezTo>
                    <a:pt x="1114" y="206"/>
                    <a:pt x="1114" y="206"/>
                    <a:pt x="1114" y="206"/>
                  </a:cubicBezTo>
                  <a:moveTo>
                    <a:pt x="42" y="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2" y="158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Rectangle 357">
              <a:extLst>
                <a:ext uri="{FF2B5EF4-FFF2-40B4-BE49-F238E27FC236}">
                  <a16:creationId xmlns="" xmlns:a16="http://schemas.microsoft.com/office/drawing/2014/main" id="{DA208291-D9A6-4929-AAB8-906CE706F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8450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Rectangle 358">
              <a:extLst>
                <a:ext uri="{FF2B5EF4-FFF2-40B4-BE49-F238E27FC236}">
                  <a16:creationId xmlns="" xmlns:a16="http://schemas.microsoft.com/office/drawing/2014/main" id="{B5EA20AA-B63F-4AC8-AE71-06E7DAB4D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8450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359">
              <a:extLst>
                <a:ext uri="{FF2B5EF4-FFF2-40B4-BE49-F238E27FC236}">
                  <a16:creationId xmlns="" xmlns:a16="http://schemas.microsoft.com/office/drawing/2014/main" id="{38E73970-F253-43E6-B6CE-FA4B5CBED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5203" y="5710988"/>
              <a:ext cx="118118" cy="1022876"/>
            </a:xfrm>
            <a:custGeom>
              <a:avLst/>
              <a:gdLst>
                <a:gd name="T0" fmla="*/ 2 w 41"/>
                <a:gd name="T1" fmla="*/ 0 h 355"/>
                <a:gd name="T2" fmla="*/ 0 w 41"/>
                <a:gd name="T3" fmla="*/ 0 h 355"/>
                <a:gd name="T4" fmla="*/ 0 w 41"/>
                <a:gd name="T5" fmla="*/ 0 h 355"/>
                <a:gd name="T6" fmla="*/ 39 w 41"/>
                <a:gd name="T7" fmla="*/ 355 h 355"/>
                <a:gd name="T8" fmla="*/ 41 w 41"/>
                <a:gd name="T9" fmla="*/ 355 h 355"/>
                <a:gd name="T10" fmla="*/ 2 w 41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5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355"/>
                    <a:pt x="39" y="355"/>
                    <a:pt x="39" y="355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Rectangle 360">
              <a:extLst>
                <a:ext uri="{FF2B5EF4-FFF2-40B4-BE49-F238E27FC236}">
                  <a16:creationId xmlns="" xmlns:a16="http://schemas.microsoft.com/office/drawing/2014/main" id="{0FB4C08F-6E4C-4333-B157-3E92CA7F3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2029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Rectangle 361">
              <a:extLst>
                <a:ext uri="{FF2B5EF4-FFF2-40B4-BE49-F238E27FC236}">
                  <a16:creationId xmlns="" xmlns:a16="http://schemas.microsoft.com/office/drawing/2014/main" id="{2BDE416C-5924-4825-9E3B-7C47D782F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2029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362">
              <a:extLst>
                <a:ext uri="{FF2B5EF4-FFF2-40B4-BE49-F238E27FC236}">
                  <a16:creationId xmlns="" xmlns:a16="http://schemas.microsoft.com/office/drawing/2014/main" id="{0AA1E44A-863B-42C5-B86A-35C33AE851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86" y="6163976"/>
              <a:ext cx="1735236" cy="569888"/>
            </a:xfrm>
            <a:custGeom>
              <a:avLst/>
              <a:gdLst>
                <a:gd name="T0" fmla="*/ 322 w 603"/>
                <a:gd name="T1" fmla="*/ 49 h 198"/>
                <a:gd name="T2" fmla="*/ 288 w 603"/>
                <a:gd name="T3" fmla="*/ 198 h 198"/>
                <a:gd name="T4" fmla="*/ 290 w 603"/>
                <a:gd name="T5" fmla="*/ 198 h 198"/>
                <a:gd name="T6" fmla="*/ 324 w 603"/>
                <a:gd name="T7" fmla="*/ 50 h 198"/>
                <a:gd name="T8" fmla="*/ 322 w 603"/>
                <a:gd name="T9" fmla="*/ 49 h 198"/>
                <a:gd name="T10" fmla="*/ 603 w 603"/>
                <a:gd name="T11" fmla="*/ 10 h 198"/>
                <a:gd name="T12" fmla="*/ 603 w 603"/>
                <a:gd name="T13" fmla="*/ 10 h 198"/>
                <a:gd name="T14" fmla="*/ 603 w 603"/>
                <a:gd name="T15" fmla="*/ 10 h 198"/>
                <a:gd name="T16" fmla="*/ 603 w 603"/>
                <a:gd name="T17" fmla="*/ 10 h 198"/>
                <a:gd name="T18" fmla="*/ 0 w 603"/>
                <a:gd name="T19" fmla="*/ 0 h 198"/>
                <a:gd name="T20" fmla="*/ 0 w 603"/>
                <a:gd name="T21" fmla="*/ 1 h 198"/>
                <a:gd name="T22" fmla="*/ 0 w 603"/>
                <a:gd name="T23" fmla="*/ 1 h 198"/>
                <a:gd name="T24" fmla="*/ 0 w 603"/>
                <a:gd name="T25" fmla="*/ 1 h 198"/>
                <a:gd name="T26" fmla="*/ 0 w 603"/>
                <a:gd name="T2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3" h="198">
                  <a:moveTo>
                    <a:pt x="322" y="49"/>
                  </a:moveTo>
                  <a:cubicBezTo>
                    <a:pt x="288" y="198"/>
                    <a:pt x="288" y="198"/>
                    <a:pt x="288" y="198"/>
                  </a:cubicBezTo>
                  <a:cubicBezTo>
                    <a:pt x="290" y="198"/>
                    <a:pt x="290" y="198"/>
                    <a:pt x="290" y="198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23" y="50"/>
                    <a:pt x="323" y="50"/>
                    <a:pt x="322" y="49"/>
                  </a:cubicBezTo>
                  <a:moveTo>
                    <a:pt x="603" y="10"/>
                  </a:moveTo>
                  <a:cubicBezTo>
                    <a:pt x="603" y="10"/>
                    <a:pt x="603" y="10"/>
                    <a:pt x="603" y="10"/>
                  </a:cubicBezTo>
                  <a:cubicBezTo>
                    <a:pt x="603" y="10"/>
                    <a:pt x="603" y="10"/>
                    <a:pt x="603" y="10"/>
                  </a:cubicBezTo>
                  <a:cubicBezTo>
                    <a:pt x="603" y="10"/>
                    <a:pt x="603" y="10"/>
                    <a:pt x="603" y="10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363">
              <a:extLst>
                <a:ext uri="{FF2B5EF4-FFF2-40B4-BE49-F238E27FC236}">
                  <a16:creationId xmlns="" xmlns:a16="http://schemas.microsoft.com/office/drawing/2014/main" id="{761A8C8F-C14A-42DF-BACE-E86D95D9EE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352" y="6733864"/>
              <a:ext cx="181439" cy="2435"/>
            </a:xfrm>
            <a:custGeom>
              <a:avLst/>
              <a:gdLst>
                <a:gd name="T0" fmla="*/ 7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7 w 149"/>
                <a:gd name="T9" fmla="*/ 0 h 2"/>
                <a:gd name="T10" fmla="*/ 149 w 149"/>
                <a:gd name="T11" fmla="*/ 0 h 2"/>
                <a:gd name="T12" fmla="*/ 145 w 149"/>
                <a:gd name="T13" fmla="*/ 0 h 2"/>
                <a:gd name="T14" fmla="*/ 145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close/>
                  <a:moveTo>
                    <a:pt x="149" y="0"/>
                  </a:moveTo>
                  <a:lnTo>
                    <a:pt x="145" y="0"/>
                  </a:lnTo>
                  <a:lnTo>
                    <a:pt x="145" y="2"/>
                  </a:lnTo>
                  <a:lnTo>
                    <a:pt x="149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364">
              <a:extLst>
                <a:ext uri="{FF2B5EF4-FFF2-40B4-BE49-F238E27FC236}">
                  <a16:creationId xmlns="" xmlns:a16="http://schemas.microsoft.com/office/drawing/2014/main" id="{C1ABB792-249B-4A4A-86AB-2A5EF11A5F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352" y="6733864"/>
              <a:ext cx="181439" cy="2435"/>
            </a:xfrm>
            <a:custGeom>
              <a:avLst/>
              <a:gdLst>
                <a:gd name="T0" fmla="*/ 7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7 w 149"/>
                <a:gd name="T9" fmla="*/ 0 h 2"/>
                <a:gd name="T10" fmla="*/ 149 w 149"/>
                <a:gd name="T11" fmla="*/ 0 h 2"/>
                <a:gd name="T12" fmla="*/ 145 w 149"/>
                <a:gd name="T13" fmla="*/ 0 h 2"/>
                <a:gd name="T14" fmla="*/ 145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7" y="0"/>
                  </a:lnTo>
                  <a:moveTo>
                    <a:pt x="149" y="0"/>
                  </a:moveTo>
                  <a:lnTo>
                    <a:pt x="145" y="0"/>
                  </a:lnTo>
                  <a:lnTo>
                    <a:pt x="145" y="2"/>
                  </a:lnTo>
                  <a:lnTo>
                    <a:pt x="149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365">
              <a:extLst>
                <a:ext uri="{FF2B5EF4-FFF2-40B4-BE49-F238E27FC236}">
                  <a16:creationId xmlns="" xmlns:a16="http://schemas.microsoft.com/office/drawing/2014/main" id="{16379E24-6D10-4571-A095-1B3B59C0D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352" y="6198071"/>
              <a:ext cx="181439" cy="535792"/>
            </a:xfrm>
            <a:custGeom>
              <a:avLst/>
              <a:gdLst>
                <a:gd name="T0" fmla="*/ 32 w 63"/>
                <a:gd name="T1" fmla="*/ 0 h 186"/>
                <a:gd name="T2" fmla="*/ 0 w 63"/>
                <a:gd name="T3" fmla="*/ 186 h 186"/>
                <a:gd name="T4" fmla="*/ 3 w 63"/>
                <a:gd name="T5" fmla="*/ 186 h 186"/>
                <a:gd name="T6" fmla="*/ 34 w 63"/>
                <a:gd name="T7" fmla="*/ 1 h 186"/>
                <a:gd name="T8" fmla="*/ 61 w 63"/>
                <a:gd name="T9" fmla="*/ 186 h 186"/>
                <a:gd name="T10" fmla="*/ 63 w 63"/>
                <a:gd name="T11" fmla="*/ 186 h 186"/>
                <a:gd name="T12" fmla="*/ 36 w 63"/>
                <a:gd name="T13" fmla="*/ 0 h 186"/>
                <a:gd name="T14" fmla="*/ 34 w 63"/>
                <a:gd name="T15" fmla="*/ 0 h 186"/>
                <a:gd name="T16" fmla="*/ 32 w 63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86">
                  <a:moveTo>
                    <a:pt x="32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Rectangle 366">
              <a:extLst>
                <a:ext uri="{FF2B5EF4-FFF2-40B4-BE49-F238E27FC236}">
                  <a16:creationId xmlns="" xmlns:a16="http://schemas.microsoft.com/office/drawing/2014/main" id="{85F73929-B21F-4262-A519-1497E73A7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240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Rectangle 367">
              <a:extLst>
                <a:ext uri="{FF2B5EF4-FFF2-40B4-BE49-F238E27FC236}">
                  <a16:creationId xmlns="" xmlns:a16="http://schemas.microsoft.com/office/drawing/2014/main" id="{612E6C70-2421-4F27-A1B9-12B46D822F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240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368">
              <a:extLst>
                <a:ext uri="{FF2B5EF4-FFF2-40B4-BE49-F238E27FC236}">
                  <a16:creationId xmlns="" xmlns:a16="http://schemas.microsoft.com/office/drawing/2014/main" id="{0FA682D1-4F72-4BDF-83EB-ABDE98FF7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240" y="6198071"/>
              <a:ext cx="63321" cy="535792"/>
            </a:xfrm>
            <a:custGeom>
              <a:avLst/>
              <a:gdLst>
                <a:gd name="T0" fmla="*/ 20 w 22"/>
                <a:gd name="T1" fmla="*/ 0 h 186"/>
                <a:gd name="T2" fmla="*/ 0 w 22"/>
                <a:gd name="T3" fmla="*/ 186 h 186"/>
                <a:gd name="T4" fmla="*/ 2 w 22"/>
                <a:gd name="T5" fmla="*/ 186 h 186"/>
                <a:gd name="T6" fmla="*/ 22 w 22"/>
                <a:gd name="T7" fmla="*/ 0 h 186"/>
                <a:gd name="T8" fmla="*/ 21 w 22"/>
                <a:gd name="T9" fmla="*/ 0 h 186"/>
                <a:gd name="T10" fmla="*/ 20 w 22"/>
                <a:gd name="T1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86">
                  <a:moveTo>
                    <a:pt x="2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369">
              <a:extLst>
                <a:ext uri="{FF2B5EF4-FFF2-40B4-BE49-F238E27FC236}">
                  <a16:creationId xmlns="" xmlns:a16="http://schemas.microsoft.com/office/drawing/2014/main" id="{5EF52306-378E-46C9-899B-86388A473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1847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370">
              <a:extLst>
                <a:ext uri="{FF2B5EF4-FFF2-40B4-BE49-F238E27FC236}">
                  <a16:creationId xmlns="" xmlns:a16="http://schemas.microsoft.com/office/drawing/2014/main" id="{29D39E6B-6375-4161-88CC-B8A74A7E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1847" y="6733864"/>
              <a:ext cx="8524" cy="2435"/>
            </a:xfrm>
            <a:custGeom>
              <a:avLst/>
              <a:gdLst>
                <a:gd name="T0" fmla="*/ 5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7 w 7"/>
                <a:gd name="T7" fmla="*/ 2 h 2"/>
                <a:gd name="T8" fmla="*/ 5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371">
              <a:extLst>
                <a:ext uri="{FF2B5EF4-FFF2-40B4-BE49-F238E27FC236}">
                  <a16:creationId xmlns="" xmlns:a16="http://schemas.microsoft.com/office/drawing/2014/main" id="{DF1654AB-F680-4083-9DF4-9D365A9C2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655" y="6405082"/>
              <a:ext cx="74280" cy="328782"/>
            </a:xfrm>
            <a:custGeom>
              <a:avLst/>
              <a:gdLst>
                <a:gd name="T0" fmla="*/ 2 w 26"/>
                <a:gd name="T1" fmla="*/ 0 h 114"/>
                <a:gd name="T2" fmla="*/ 0 w 26"/>
                <a:gd name="T3" fmla="*/ 0 h 114"/>
                <a:gd name="T4" fmla="*/ 24 w 26"/>
                <a:gd name="T5" fmla="*/ 114 h 114"/>
                <a:gd name="T6" fmla="*/ 26 w 26"/>
                <a:gd name="T7" fmla="*/ 114 h 114"/>
                <a:gd name="T8" fmla="*/ 2 w 2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372">
              <a:extLst>
                <a:ext uri="{FF2B5EF4-FFF2-40B4-BE49-F238E27FC236}">
                  <a16:creationId xmlns="" xmlns:a16="http://schemas.microsoft.com/office/drawing/2014/main" id="{4D717C8E-3AC9-4EB5-A735-1C633B20C7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8820" y="6733864"/>
              <a:ext cx="109594" cy="2435"/>
            </a:xfrm>
            <a:custGeom>
              <a:avLst/>
              <a:gdLst>
                <a:gd name="T0" fmla="*/ 5 w 90"/>
                <a:gd name="T1" fmla="*/ 0 h 2"/>
                <a:gd name="T2" fmla="*/ 0 w 90"/>
                <a:gd name="T3" fmla="*/ 0 h 2"/>
                <a:gd name="T4" fmla="*/ 0 w 90"/>
                <a:gd name="T5" fmla="*/ 2 h 2"/>
                <a:gd name="T6" fmla="*/ 5 w 90"/>
                <a:gd name="T7" fmla="*/ 2 h 2"/>
                <a:gd name="T8" fmla="*/ 5 w 90"/>
                <a:gd name="T9" fmla="*/ 0 h 2"/>
                <a:gd name="T10" fmla="*/ 90 w 90"/>
                <a:gd name="T11" fmla="*/ 0 h 2"/>
                <a:gd name="T12" fmla="*/ 86 w 90"/>
                <a:gd name="T13" fmla="*/ 0 h 2"/>
                <a:gd name="T14" fmla="*/ 86 w 90"/>
                <a:gd name="T15" fmla="*/ 2 h 2"/>
                <a:gd name="T16" fmla="*/ 90 w 90"/>
                <a:gd name="T17" fmla="*/ 2 h 2"/>
                <a:gd name="T18" fmla="*/ 90 w 9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90" y="0"/>
                  </a:moveTo>
                  <a:lnTo>
                    <a:pt x="86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373">
              <a:extLst>
                <a:ext uri="{FF2B5EF4-FFF2-40B4-BE49-F238E27FC236}">
                  <a16:creationId xmlns="" xmlns:a16="http://schemas.microsoft.com/office/drawing/2014/main" id="{2C24648A-B803-43C4-9B57-F9BE24AEA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8820" y="6733864"/>
              <a:ext cx="109594" cy="2435"/>
            </a:xfrm>
            <a:custGeom>
              <a:avLst/>
              <a:gdLst>
                <a:gd name="T0" fmla="*/ 5 w 90"/>
                <a:gd name="T1" fmla="*/ 0 h 2"/>
                <a:gd name="T2" fmla="*/ 0 w 90"/>
                <a:gd name="T3" fmla="*/ 0 h 2"/>
                <a:gd name="T4" fmla="*/ 0 w 90"/>
                <a:gd name="T5" fmla="*/ 2 h 2"/>
                <a:gd name="T6" fmla="*/ 5 w 90"/>
                <a:gd name="T7" fmla="*/ 2 h 2"/>
                <a:gd name="T8" fmla="*/ 5 w 90"/>
                <a:gd name="T9" fmla="*/ 0 h 2"/>
                <a:gd name="T10" fmla="*/ 90 w 90"/>
                <a:gd name="T11" fmla="*/ 0 h 2"/>
                <a:gd name="T12" fmla="*/ 86 w 90"/>
                <a:gd name="T13" fmla="*/ 0 h 2"/>
                <a:gd name="T14" fmla="*/ 86 w 90"/>
                <a:gd name="T15" fmla="*/ 2 h 2"/>
                <a:gd name="T16" fmla="*/ 90 w 90"/>
                <a:gd name="T17" fmla="*/ 2 h 2"/>
                <a:gd name="T18" fmla="*/ 90 w 9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90" y="0"/>
                  </a:moveTo>
                  <a:lnTo>
                    <a:pt x="86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374">
              <a:extLst>
                <a:ext uri="{FF2B5EF4-FFF2-40B4-BE49-F238E27FC236}">
                  <a16:creationId xmlns="" xmlns:a16="http://schemas.microsoft.com/office/drawing/2014/main" id="{26F86E04-C6F6-4B30-866F-BB54E6D49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7013" y="6221208"/>
              <a:ext cx="701401" cy="512656"/>
            </a:xfrm>
            <a:custGeom>
              <a:avLst/>
              <a:gdLst>
                <a:gd name="T0" fmla="*/ 228 w 244"/>
                <a:gd name="T1" fmla="*/ 64 h 178"/>
                <a:gd name="T2" fmla="*/ 206 w 244"/>
                <a:gd name="T3" fmla="*/ 178 h 178"/>
                <a:gd name="T4" fmla="*/ 208 w 244"/>
                <a:gd name="T5" fmla="*/ 178 h 178"/>
                <a:gd name="T6" fmla="*/ 229 w 244"/>
                <a:gd name="T7" fmla="*/ 65 h 178"/>
                <a:gd name="T8" fmla="*/ 242 w 244"/>
                <a:gd name="T9" fmla="*/ 178 h 178"/>
                <a:gd name="T10" fmla="*/ 244 w 244"/>
                <a:gd name="T11" fmla="*/ 178 h 178"/>
                <a:gd name="T12" fmla="*/ 231 w 244"/>
                <a:gd name="T13" fmla="*/ 64 h 178"/>
                <a:gd name="T14" fmla="*/ 230 w 244"/>
                <a:gd name="T15" fmla="*/ 64 h 178"/>
                <a:gd name="T16" fmla="*/ 228 w 244"/>
                <a:gd name="T17" fmla="*/ 64 h 178"/>
                <a:gd name="T18" fmla="*/ 1 w 244"/>
                <a:gd name="T19" fmla="*/ 0 h 178"/>
                <a:gd name="T20" fmla="*/ 0 w 244"/>
                <a:gd name="T21" fmla="*/ 1 h 178"/>
                <a:gd name="T22" fmla="*/ 40 w 244"/>
                <a:gd name="T23" fmla="*/ 55 h 178"/>
                <a:gd name="T24" fmla="*/ 41 w 244"/>
                <a:gd name="T25" fmla="*/ 53 h 178"/>
                <a:gd name="T26" fmla="*/ 1 w 244"/>
                <a:gd name="T2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78">
                  <a:moveTo>
                    <a:pt x="228" y="64"/>
                  </a:moveTo>
                  <a:cubicBezTo>
                    <a:pt x="206" y="178"/>
                    <a:pt x="206" y="178"/>
                    <a:pt x="206" y="178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4" y="178"/>
                    <a:pt x="244" y="178"/>
                    <a:pt x="244" y="178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1" y="64"/>
                    <a:pt x="230" y="64"/>
                    <a:pt x="230" y="64"/>
                  </a:cubicBezTo>
                  <a:cubicBezTo>
                    <a:pt x="229" y="64"/>
                    <a:pt x="228" y="64"/>
                    <a:pt x="228" y="64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4"/>
                    <a:pt x="41" y="54"/>
                    <a:pt x="41" y="5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375">
              <a:extLst>
                <a:ext uri="{FF2B5EF4-FFF2-40B4-BE49-F238E27FC236}">
                  <a16:creationId xmlns="" xmlns:a16="http://schemas.microsoft.com/office/drawing/2014/main" id="{3AC95B5B-6B34-4804-AA97-DC398F849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13" y="6221208"/>
              <a:ext cx="2435" cy="243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376">
              <a:extLst>
                <a:ext uri="{FF2B5EF4-FFF2-40B4-BE49-F238E27FC236}">
                  <a16:creationId xmlns="" xmlns:a16="http://schemas.microsoft.com/office/drawing/2014/main" id="{0D02FCC8-EFD2-44B5-82FB-E75654321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6418" y="6733864"/>
              <a:ext cx="186310" cy="2435"/>
            </a:xfrm>
            <a:custGeom>
              <a:avLst/>
              <a:gdLst>
                <a:gd name="T0" fmla="*/ 4 w 153"/>
                <a:gd name="T1" fmla="*/ 0 h 2"/>
                <a:gd name="T2" fmla="*/ 0 w 153"/>
                <a:gd name="T3" fmla="*/ 0 h 2"/>
                <a:gd name="T4" fmla="*/ 0 w 153"/>
                <a:gd name="T5" fmla="*/ 2 h 2"/>
                <a:gd name="T6" fmla="*/ 4 w 153"/>
                <a:gd name="T7" fmla="*/ 2 h 2"/>
                <a:gd name="T8" fmla="*/ 4 w 153"/>
                <a:gd name="T9" fmla="*/ 0 h 2"/>
                <a:gd name="T10" fmla="*/ 151 w 153"/>
                <a:gd name="T11" fmla="*/ 0 h 2"/>
                <a:gd name="T12" fmla="*/ 146 w 153"/>
                <a:gd name="T13" fmla="*/ 0 h 2"/>
                <a:gd name="T14" fmla="*/ 146 w 153"/>
                <a:gd name="T15" fmla="*/ 2 h 2"/>
                <a:gd name="T16" fmla="*/ 153 w 153"/>
                <a:gd name="T17" fmla="*/ 2 h 2"/>
                <a:gd name="T18" fmla="*/ 151 w 15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151" y="0"/>
                  </a:moveTo>
                  <a:lnTo>
                    <a:pt x="146" y="0"/>
                  </a:lnTo>
                  <a:lnTo>
                    <a:pt x="146" y="2"/>
                  </a:lnTo>
                  <a:lnTo>
                    <a:pt x="153" y="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377">
              <a:extLst>
                <a:ext uri="{FF2B5EF4-FFF2-40B4-BE49-F238E27FC236}">
                  <a16:creationId xmlns="" xmlns:a16="http://schemas.microsoft.com/office/drawing/2014/main" id="{D18BD922-3626-4F67-8252-D5D723A551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6418" y="6733864"/>
              <a:ext cx="186310" cy="2435"/>
            </a:xfrm>
            <a:custGeom>
              <a:avLst/>
              <a:gdLst>
                <a:gd name="T0" fmla="*/ 4 w 153"/>
                <a:gd name="T1" fmla="*/ 0 h 2"/>
                <a:gd name="T2" fmla="*/ 0 w 153"/>
                <a:gd name="T3" fmla="*/ 0 h 2"/>
                <a:gd name="T4" fmla="*/ 0 w 153"/>
                <a:gd name="T5" fmla="*/ 2 h 2"/>
                <a:gd name="T6" fmla="*/ 4 w 153"/>
                <a:gd name="T7" fmla="*/ 2 h 2"/>
                <a:gd name="T8" fmla="*/ 4 w 153"/>
                <a:gd name="T9" fmla="*/ 0 h 2"/>
                <a:gd name="T10" fmla="*/ 151 w 153"/>
                <a:gd name="T11" fmla="*/ 0 h 2"/>
                <a:gd name="T12" fmla="*/ 146 w 153"/>
                <a:gd name="T13" fmla="*/ 0 h 2"/>
                <a:gd name="T14" fmla="*/ 146 w 153"/>
                <a:gd name="T15" fmla="*/ 2 h 2"/>
                <a:gd name="T16" fmla="*/ 153 w 153"/>
                <a:gd name="T17" fmla="*/ 2 h 2"/>
                <a:gd name="T18" fmla="*/ 151 w 15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151" y="0"/>
                  </a:moveTo>
                  <a:lnTo>
                    <a:pt x="146" y="0"/>
                  </a:lnTo>
                  <a:lnTo>
                    <a:pt x="146" y="2"/>
                  </a:lnTo>
                  <a:lnTo>
                    <a:pt x="153" y="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378">
              <a:extLst>
                <a:ext uri="{FF2B5EF4-FFF2-40B4-BE49-F238E27FC236}">
                  <a16:creationId xmlns="" xmlns:a16="http://schemas.microsoft.com/office/drawing/2014/main" id="{4033428A-6C2E-4122-8C4B-E67F90654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418" y="6223643"/>
              <a:ext cx="183874" cy="510220"/>
            </a:xfrm>
            <a:custGeom>
              <a:avLst/>
              <a:gdLst>
                <a:gd name="T0" fmla="*/ 31 w 64"/>
                <a:gd name="T1" fmla="*/ 0 h 177"/>
                <a:gd name="T2" fmla="*/ 29 w 64"/>
                <a:gd name="T3" fmla="*/ 1 h 177"/>
                <a:gd name="T4" fmla="*/ 27 w 64"/>
                <a:gd name="T5" fmla="*/ 0 h 177"/>
                <a:gd name="T6" fmla="*/ 0 w 64"/>
                <a:gd name="T7" fmla="*/ 177 h 177"/>
                <a:gd name="T8" fmla="*/ 2 w 64"/>
                <a:gd name="T9" fmla="*/ 177 h 177"/>
                <a:gd name="T10" fmla="*/ 29 w 64"/>
                <a:gd name="T11" fmla="*/ 1 h 177"/>
                <a:gd name="T12" fmla="*/ 62 w 64"/>
                <a:gd name="T13" fmla="*/ 177 h 177"/>
                <a:gd name="T14" fmla="*/ 64 w 64"/>
                <a:gd name="T15" fmla="*/ 177 h 177"/>
                <a:gd name="T16" fmla="*/ 31 w 64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77">
                  <a:moveTo>
                    <a:pt x="31" y="0"/>
                  </a:moveTo>
                  <a:cubicBezTo>
                    <a:pt x="30" y="1"/>
                    <a:pt x="29" y="1"/>
                    <a:pt x="29" y="1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62" y="177"/>
                    <a:pt x="62" y="177"/>
                    <a:pt x="62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Rectangle 379">
              <a:extLst>
                <a:ext uri="{FF2B5EF4-FFF2-40B4-BE49-F238E27FC236}">
                  <a16:creationId xmlns="" xmlns:a16="http://schemas.microsoft.com/office/drawing/2014/main" id="{39DB9319-E84D-47FD-B54D-ACABF201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0736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Rectangle 380">
              <a:extLst>
                <a:ext uri="{FF2B5EF4-FFF2-40B4-BE49-F238E27FC236}">
                  <a16:creationId xmlns="" xmlns:a16="http://schemas.microsoft.com/office/drawing/2014/main" id="{8955AC38-E2C3-4EF7-9869-C5857E623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0736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381">
              <a:extLst>
                <a:ext uri="{FF2B5EF4-FFF2-40B4-BE49-F238E27FC236}">
                  <a16:creationId xmlns="" xmlns:a16="http://schemas.microsoft.com/office/drawing/2014/main" id="{D7CD89E7-870B-4218-845B-8D8E730CF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327" y="6307665"/>
              <a:ext cx="75498" cy="426198"/>
            </a:xfrm>
            <a:custGeom>
              <a:avLst/>
              <a:gdLst>
                <a:gd name="T0" fmla="*/ 2 w 26"/>
                <a:gd name="T1" fmla="*/ 0 h 148"/>
                <a:gd name="T2" fmla="*/ 0 w 26"/>
                <a:gd name="T3" fmla="*/ 0 h 148"/>
                <a:gd name="T4" fmla="*/ 0 w 26"/>
                <a:gd name="T5" fmla="*/ 0 h 148"/>
                <a:gd name="T6" fmla="*/ 24 w 26"/>
                <a:gd name="T7" fmla="*/ 148 h 148"/>
                <a:gd name="T8" fmla="*/ 26 w 26"/>
                <a:gd name="T9" fmla="*/ 148 h 148"/>
                <a:gd name="T10" fmla="*/ 2 w 2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382">
              <a:extLst>
                <a:ext uri="{FF2B5EF4-FFF2-40B4-BE49-F238E27FC236}">
                  <a16:creationId xmlns="" xmlns:a16="http://schemas.microsoft.com/office/drawing/2014/main" id="{4EF0C878-4166-45CE-B4E5-6DE883D76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614" y="6733864"/>
              <a:ext cx="172915" cy="2435"/>
            </a:xfrm>
            <a:custGeom>
              <a:avLst/>
              <a:gdLst>
                <a:gd name="T0" fmla="*/ 5 w 142"/>
                <a:gd name="T1" fmla="*/ 0 h 2"/>
                <a:gd name="T2" fmla="*/ 0 w 142"/>
                <a:gd name="T3" fmla="*/ 0 h 2"/>
                <a:gd name="T4" fmla="*/ 0 w 142"/>
                <a:gd name="T5" fmla="*/ 2 h 2"/>
                <a:gd name="T6" fmla="*/ 5 w 142"/>
                <a:gd name="T7" fmla="*/ 2 h 2"/>
                <a:gd name="T8" fmla="*/ 5 w 142"/>
                <a:gd name="T9" fmla="*/ 0 h 2"/>
                <a:gd name="T10" fmla="*/ 142 w 142"/>
                <a:gd name="T11" fmla="*/ 0 h 2"/>
                <a:gd name="T12" fmla="*/ 137 w 142"/>
                <a:gd name="T13" fmla="*/ 0 h 2"/>
                <a:gd name="T14" fmla="*/ 137 w 142"/>
                <a:gd name="T15" fmla="*/ 2 h 2"/>
                <a:gd name="T16" fmla="*/ 142 w 142"/>
                <a:gd name="T17" fmla="*/ 2 h 2"/>
                <a:gd name="T18" fmla="*/ 142 w 14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42" y="0"/>
                  </a:moveTo>
                  <a:lnTo>
                    <a:pt x="137" y="0"/>
                  </a:lnTo>
                  <a:lnTo>
                    <a:pt x="137" y="2"/>
                  </a:lnTo>
                  <a:lnTo>
                    <a:pt x="142" y="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383">
              <a:extLst>
                <a:ext uri="{FF2B5EF4-FFF2-40B4-BE49-F238E27FC236}">
                  <a16:creationId xmlns="" xmlns:a16="http://schemas.microsoft.com/office/drawing/2014/main" id="{4A61947F-CAE8-4989-9B81-D27638909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614" y="6733864"/>
              <a:ext cx="172915" cy="2435"/>
            </a:xfrm>
            <a:custGeom>
              <a:avLst/>
              <a:gdLst>
                <a:gd name="T0" fmla="*/ 5 w 142"/>
                <a:gd name="T1" fmla="*/ 0 h 2"/>
                <a:gd name="T2" fmla="*/ 0 w 142"/>
                <a:gd name="T3" fmla="*/ 0 h 2"/>
                <a:gd name="T4" fmla="*/ 0 w 142"/>
                <a:gd name="T5" fmla="*/ 2 h 2"/>
                <a:gd name="T6" fmla="*/ 5 w 142"/>
                <a:gd name="T7" fmla="*/ 2 h 2"/>
                <a:gd name="T8" fmla="*/ 5 w 142"/>
                <a:gd name="T9" fmla="*/ 0 h 2"/>
                <a:gd name="T10" fmla="*/ 142 w 142"/>
                <a:gd name="T11" fmla="*/ 0 h 2"/>
                <a:gd name="T12" fmla="*/ 137 w 142"/>
                <a:gd name="T13" fmla="*/ 0 h 2"/>
                <a:gd name="T14" fmla="*/ 137 w 142"/>
                <a:gd name="T15" fmla="*/ 2 h 2"/>
                <a:gd name="T16" fmla="*/ 142 w 142"/>
                <a:gd name="T17" fmla="*/ 2 h 2"/>
                <a:gd name="T18" fmla="*/ 142 w 14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42" y="0"/>
                  </a:moveTo>
                  <a:lnTo>
                    <a:pt x="137" y="0"/>
                  </a:lnTo>
                  <a:lnTo>
                    <a:pt x="137" y="2"/>
                  </a:lnTo>
                  <a:lnTo>
                    <a:pt x="142" y="2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384">
              <a:extLst>
                <a:ext uri="{FF2B5EF4-FFF2-40B4-BE49-F238E27FC236}">
                  <a16:creationId xmlns="" xmlns:a16="http://schemas.microsoft.com/office/drawing/2014/main" id="{D5BD659D-98D9-41C4-8EC5-1E96FCE48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614" y="6307665"/>
              <a:ext cx="172915" cy="426198"/>
            </a:xfrm>
            <a:custGeom>
              <a:avLst/>
              <a:gdLst>
                <a:gd name="T0" fmla="*/ 32 w 60"/>
                <a:gd name="T1" fmla="*/ 0 h 148"/>
                <a:gd name="T2" fmla="*/ 0 w 60"/>
                <a:gd name="T3" fmla="*/ 148 h 148"/>
                <a:gd name="T4" fmla="*/ 2 w 60"/>
                <a:gd name="T5" fmla="*/ 148 h 148"/>
                <a:gd name="T6" fmla="*/ 34 w 60"/>
                <a:gd name="T7" fmla="*/ 2 h 148"/>
                <a:gd name="T8" fmla="*/ 58 w 60"/>
                <a:gd name="T9" fmla="*/ 148 h 148"/>
                <a:gd name="T10" fmla="*/ 60 w 60"/>
                <a:gd name="T11" fmla="*/ 148 h 148"/>
                <a:gd name="T12" fmla="*/ 35 w 60"/>
                <a:gd name="T13" fmla="*/ 0 h 148"/>
                <a:gd name="T14" fmla="*/ 34 w 60"/>
                <a:gd name="T15" fmla="*/ 0 h 148"/>
                <a:gd name="T16" fmla="*/ 32 w 60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48">
                  <a:moveTo>
                    <a:pt x="32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Rectangle 385">
              <a:extLst>
                <a:ext uri="{FF2B5EF4-FFF2-40B4-BE49-F238E27FC236}">
                  <a16:creationId xmlns="" xmlns:a16="http://schemas.microsoft.com/office/drawing/2014/main" id="{60D2594A-8C75-4A0D-B47D-72113E84B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8336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Rectangle 386">
              <a:extLst>
                <a:ext uri="{FF2B5EF4-FFF2-40B4-BE49-F238E27FC236}">
                  <a16:creationId xmlns="" xmlns:a16="http://schemas.microsoft.com/office/drawing/2014/main" id="{5F642A55-90BD-4D7A-8F98-82EE127DD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8336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387">
              <a:extLst>
                <a:ext uri="{FF2B5EF4-FFF2-40B4-BE49-F238E27FC236}">
                  <a16:creationId xmlns="" xmlns:a16="http://schemas.microsoft.com/office/drawing/2014/main" id="{A660B335-66A0-4138-90AB-6ABDBEA83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0773" y="6299141"/>
              <a:ext cx="1171437" cy="434722"/>
            </a:xfrm>
            <a:custGeom>
              <a:avLst/>
              <a:gdLst>
                <a:gd name="T0" fmla="*/ 365 w 407"/>
                <a:gd name="T1" fmla="*/ 37 h 151"/>
                <a:gd name="T2" fmla="*/ 343 w 407"/>
                <a:gd name="T3" fmla="*/ 151 h 151"/>
                <a:gd name="T4" fmla="*/ 345 w 407"/>
                <a:gd name="T5" fmla="*/ 151 h 151"/>
                <a:gd name="T6" fmla="*/ 367 w 407"/>
                <a:gd name="T7" fmla="*/ 37 h 151"/>
                <a:gd name="T8" fmla="*/ 365 w 407"/>
                <a:gd name="T9" fmla="*/ 37 h 151"/>
                <a:gd name="T10" fmla="*/ 406 w 407"/>
                <a:gd name="T11" fmla="*/ 0 h 151"/>
                <a:gd name="T12" fmla="*/ 371 w 407"/>
                <a:gd name="T13" fmla="*/ 27 h 151"/>
                <a:gd name="T14" fmla="*/ 372 w 407"/>
                <a:gd name="T15" fmla="*/ 29 h 151"/>
                <a:gd name="T16" fmla="*/ 407 w 407"/>
                <a:gd name="T17" fmla="*/ 1 h 151"/>
                <a:gd name="T18" fmla="*/ 406 w 407"/>
                <a:gd name="T19" fmla="*/ 0 h 151"/>
                <a:gd name="T20" fmla="*/ 37 w 407"/>
                <a:gd name="T21" fmla="*/ 0 h 151"/>
                <a:gd name="T22" fmla="*/ 0 w 407"/>
                <a:gd name="T23" fmla="*/ 28 h 151"/>
                <a:gd name="T24" fmla="*/ 1 w 407"/>
                <a:gd name="T25" fmla="*/ 30 h 151"/>
                <a:gd name="T26" fmla="*/ 38 w 407"/>
                <a:gd name="T27" fmla="*/ 1 h 151"/>
                <a:gd name="T28" fmla="*/ 37 w 407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151">
                  <a:moveTo>
                    <a:pt x="365" y="37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5" y="151"/>
                    <a:pt x="345" y="151"/>
                    <a:pt x="345" y="151"/>
                  </a:cubicBezTo>
                  <a:cubicBezTo>
                    <a:pt x="367" y="37"/>
                    <a:pt x="367" y="37"/>
                    <a:pt x="367" y="37"/>
                  </a:cubicBezTo>
                  <a:cubicBezTo>
                    <a:pt x="366" y="37"/>
                    <a:pt x="366" y="37"/>
                    <a:pt x="365" y="37"/>
                  </a:cubicBezTo>
                  <a:moveTo>
                    <a:pt x="406" y="0"/>
                  </a:moveTo>
                  <a:cubicBezTo>
                    <a:pt x="371" y="27"/>
                    <a:pt x="371" y="27"/>
                    <a:pt x="371" y="27"/>
                  </a:cubicBezTo>
                  <a:cubicBezTo>
                    <a:pt x="372" y="28"/>
                    <a:pt x="372" y="28"/>
                    <a:pt x="372" y="29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"/>
                    <a:pt x="406" y="0"/>
                    <a:pt x="406" y="0"/>
                  </a:cubicBezTo>
                  <a:moveTo>
                    <a:pt x="3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3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0"/>
                    <a:pt x="37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Rectangle 388">
              <a:extLst>
                <a:ext uri="{FF2B5EF4-FFF2-40B4-BE49-F238E27FC236}">
                  <a16:creationId xmlns="" xmlns:a16="http://schemas.microsoft.com/office/drawing/2014/main" id="{1FAB8D77-DB1A-48E6-9295-1B3A1B06B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2508" y="6733864"/>
              <a:ext cx="6089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Rectangle 389">
              <a:extLst>
                <a:ext uri="{FF2B5EF4-FFF2-40B4-BE49-F238E27FC236}">
                  <a16:creationId xmlns="" xmlns:a16="http://schemas.microsoft.com/office/drawing/2014/main" id="{82E8DF1F-B9A8-4C8D-B2DB-B320341E0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2508" y="6733864"/>
              <a:ext cx="6089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390">
              <a:extLst>
                <a:ext uri="{FF2B5EF4-FFF2-40B4-BE49-F238E27FC236}">
                  <a16:creationId xmlns="" xmlns:a16="http://schemas.microsoft.com/office/drawing/2014/main" id="{533DFE83-5C0B-43BF-830F-C6B577D10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6752" y="6307665"/>
              <a:ext cx="71845" cy="426198"/>
            </a:xfrm>
            <a:custGeom>
              <a:avLst/>
              <a:gdLst>
                <a:gd name="T0" fmla="*/ 2 w 25"/>
                <a:gd name="T1" fmla="*/ 0 h 148"/>
                <a:gd name="T2" fmla="*/ 0 w 25"/>
                <a:gd name="T3" fmla="*/ 0 h 148"/>
                <a:gd name="T4" fmla="*/ 0 w 25"/>
                <a:gd name="T5" fmla="*/ 0 h 148"/>
                <a:gd name="T6" fmla="*/ 23 w 25"/>
                <a:gd name="T7" fmla="*/ 148 h 148"/>
                <a:gd name="T8" fmla="*/ 25 w 25"/>
                <a:gd name="T9" fmla="*/ 148 h 148"/>
                <a:gd name="T10" fmla="*/ 2 w 25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48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Rectangle 391">
              <a:extLst>
                <a:ext uri="{FF2B5EF4-FFF2-40B4-BE49-F238E27FC236}">
                  <a16:creationId xmlns="" xmlns:a16="http://schemas.microsoft.com/office/drawing/2014/main" id="{4BEAD8B8-77F7-42A6-9171-216F777D7F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0404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Rectangle 392">
              <a:extLst>
                <a:ext uri="{FF2B5EF4-FFF2-40B4-BE49-F238E27FC236}">
                  <a16:creationId xmlns="" xmlns:a16="http://schemas.microsoft.com/office/drawing/2014/main" id="{DFE7B97E-6F0F-4962-BB45-60ABA6A2C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0404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 393">
              <a:extLst>
                <a:ext uri="{FF2B5EF4-FFF2-40B4-BE49-F238E27FC236}">
                  <a16:creationId xmlns="" xmlns:a16="http://schemas.microsoft.com/office/drawing/2014/main" id="{A9AA69D8-6FA4-4E6A-A22E-FDB1EC79D8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8229" y="6370986"/>
              <a:ext cx="1067931" cy="362877"/>
            </a:xfrm>
            <a:custGeom>
              <a:avLst/>
              <a:gdLst>
                <a:gd name="T0" fmla="*/ 369 w 371"/>
                <a:gd name="T1" fmla="*/ 12 h 126"/>
                <a:gd name="T2" fmla="*/ 348 w 371"/>
                <a:gd name="T3" fmla="*/ 126 h 126"/>
                <a:gd name="T4" fmla="*/ 350 w 371"/>
                <a:gd name="T5" fmla="*/ 126 h 126"/>
                <a:gd name="T6" fmla="*/ 371 w 371"/>
                <a:gd name="T7" fmla="*/ 12 h 126"/>
                <a:gd name="T8" fmla="*/ 371 w 371"/>
                <a:gd name="T9" fmla="*/ 12 h 126"/>
                <a:gd name="T10" fmla="*/ 369 w 371"/>
                <a:gd name="T11" fmla="*/ 12 h 126"/>
                <a:gd name="T12" fmla="*/ 0 w 371"/>
                <a:gd name="T13" fmla="*/ 0 h 126"/>
                <a:gd name="T14" fmla="*/ 0 w 371"/>
                <a:gd name="T15" fmla="*/ 1 h 126"/>
                <a:gd name="T16" fmla="*/ 0 w 371"/>
                <a:gd name="T17" fmla="*/ 1 h 126"/>
                <a:gd name="T18" fmla="*/ 0 w 371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126">
                  <a:moveTo>
                    <a:pt x="369" y="12"/>
                  </a:moveTo>
                  <a:cubicBezTo>
                    <a:pt x="348" y="126"/>
                    <a:pt x="348" y="126"/>
                    <a:pt x="348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69" y="12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394">
              <a:extLst>
                <a:ext uri="{FF2B5EF4-FFF2-40B4-BE49-F238E27FC236}">
                  <a16:creationId xmlns="" xmlns:a16="http://schemas.microsoft.com/office/drawing/2014/main" id="{A1C6285A-5D31-4B04-8401-01E2C11BF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836" y="6206595"/>
              <a:ext cx="14613" cy="17048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2 h 6"/>
                <a:gd name="T4" fmla="*/ 4 w 5"/>
                <a:gd name="T5" fmla="*/ 6 h 6"/>
                <a:gd name="T6" fmla="*/ 5 w 5"/>
                <a:gd name="T7" fmla="*/ 5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 395">
              <a:extLst>
                <a:ext uri="{FF2B5EF4-FFF2-40B4-BE49-F238E27FC236}">
                  <a16:creationId xmlns="" xmlns:a16="http://schemas.microsoft.com/office/drawing/2014/main" id="{277BCA20-2B5F-43DD-AC43-02F1DC5B4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1478" y="6373422"/>
              <a:ext cx="17048" cy="31660"/>
            </a:xfrm>
            <a:custGeom>
              <a:avLst/>
              <a:gdLst>
                <a:gd name="T0" fmla="*/ 1 w 6"/>
                <a:gd name="T1" fmla="*/ 0 h 11"/>
                <a:gd name="T2" fmla="*/ 0 w 6"/>
                <a:gd name="T3" fmla="*/ 2 h 11"/>
                <a:gd name="T4" fmla="*/ 3 w 6"/>
                <a:gd name="T5" fmla="*/ 6 h 11"/>
                <a:gd name="T6" fmla="*/ 4 w 6"/>
                <a:gd name="T7" fmla="*/ 11 h 11"/>
                <a:gd name="T8" fmla="*/ 6 w 6"/>
                <a:gd name="T9" fmla="*/ 11 h 11"/>
                <a:gd name="T10" fmla="*/ 5 w 6"/>
                <a:gd name="T11" fmla="*/ 5 h 11"/>
                <a:gd name="T12" fmla="*/ 1 w 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396">
              <a:extLst>
                <a:ext uri="{FF2B5EF4-FFF2-40B4-BE49-F238E27FC236}">
                  <a16:creationId xmlns="" xmlns:a16="http://schemas.microsoft.com/office/drawing/2014/main" id="{9C0F8AAC-A892-44F1-99A4-529A310C1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898" y="6166411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1 h 11"/>
                <a:gd name="T6" fmla="*/ 2 w 4"/>
                <a:gd name="T7" fmla="*/ 11 h 11"/>
                <a:gd name="T8" fmla="*/ 4 w 4"/>
                <a:gd name="T9" fmla="*/ 11 h 11"/>
                <a:gd name="T10" fmla="*/ 2 w 4"/>
                <a:gd name="T11" fmla="*/ 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397">
              <a:extLst>
                <a:ext uri="{FF2B5EF4-FFF2-40B4-BE49-F238E27FC236}">
                  <a16:creationId xmlns="" xmlns:a16="http://schemas.microsoft.com/office/drawing/2014/main" id="{EBA354CD-EC80-4891-8BCE-071793A32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141" y="6373422"/>
              <a:ext cx="9742" cy="31660"/>
            </a:xfrm>
            <a:custGeom>
              <a:avLst/>
              <a:gdLst>
                <a:gd name="T0" fmla="*/ 2 w 3"/>
                <a:gd name="T1" fmla="*/ 0 h 11"/>
                <a:gd name="T2" fmla="*/ 0 w 3"/>
                <a:gd name="T3" fmla="*/ 11 h 11"/>
                <a:gd name="T4" fmla="*/ 2 w 3"/>
                <a:gd name="T5" fmla="*/ 11 h 11"/>
                <a:gd name="T6" fmla="*/ 3 w 3"/>
                <a:gd name="T7" fmla="*/ 11 h 11"/>
                <a:gd name="T8" fmla="*/ 2 w 3"/>
                <a:gd name="T9" fmla="*/ 0 h 11"/>
                <a:gd name="T10" fmla="*/ 2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398">
              <a:extLst>
                <a:ext uri="{FF2B5EF4-FFF2-40B4-BE49-F238E27FC236}">
                  <a16:creationId xmlns="" xmlns:a16="http://schemas.microsoft.com/office/drawing/2014/main" id="{E6502580-0C9D-43D9-8D4F-015B36274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690" y="6166411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5 h 11"/>
                <a:gd name="T4" fmla="*/ 0 w 4"/>
                <a:gd name="T5" fmla="*/ 11 h 11"/>
                <a:gd name="T6" fmla="*/ 1 w 4"/>
                <a:gd name="T7" fmla="*/ 11 h 11"/>
                <a:gd name="T8" fmla="*/ 2 w 4"/>
                <a:gd name="T9" fmla="*/ 11 h 11"/>
                <a:gd name="T10" fmla="*/ 2 w 4"/>
                <a:gd name="T11" fmla="*/ 6 h 11"/>
                <a:gd name="T12" fmla="*/ 4 w 4"/>
                <a:gd name="T13" fmla="*/ 0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399">
              <a:extLst>
                <a:ext uri="{FF2B5EF4-FFF2-40B4-BE49-F238E27FC236}">
                  <a16:creationId xmlns="" xmlns:a16="http://schemas.microsoft.com/office/drawing/2014/main" id="{C6B13C06-2FD0-4411-B5B4-128BA09A9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332" y="5679327"/>
              <a:ext cx="10959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2 w 4"/>
                <a:gd name="T7" fmla="*/ 11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3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400">
              <a:extLst>
                <a:ext uri="{FF2B5EF4-FFF2-40B4-BE49-F238E27FC236}">
                  <a16:creationId xmlns="" xmlns:a16="http://schemas.microsoft.com/office/drawing/2014/main" id="{18582839-23A4-4F64-B71E-91580EB2A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0663" y="6276005"/>
              <a:ext cx="10959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11 h 11"/>
                <a:gd name="T14" fmla="*/ 2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401">
              <a:extLst>
                <a:ext uri="{FF2B5EF4-FFF2-40B4-BE49-F238E27FC236}">
                  <a16:creationId xmlns="" xmlns:a16="http://schemas.microsoft.com/office/drawing/2014/main" id="{50A22375-DCA9-4802-8074-94ACB4E84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0072" y="6379510"/>
              <a:ext cx="23136" cy="25572"/>
            </a:xfrm>
            <a:custGeom>
              <a:avLst/>
              <a:gdLst>
                <a:gd name="T0" fmla="*/ 7 w 8"/>
                <a:gd name="T1" fmla="*/ 0 h 9"/>
                <a:gd name="T2" fmla="*/ 1 w 8"/>
                <a:gd name="T3" fmla="*/ 5 h 9"/>
                <a:gd name="T4" fmla="*/ 0 w 8"/>
                <a:gd name="T5" fmla="*/ 9 h 9"/>
                <a:gd name="T6" fmla="*/ 2 w 8"/>
                <a:gd name="T7" fmla="*/ 9 h 9"/>
                <a:gd name="T8" fmla="*/ 2 w 8"/>
                <a:gd name="T9" fmla="*/ 9 h 9"/>
                <a:gd name="T10" fmla="*/ 3 w 8"/>
                <a:gd name="T11" fmla="*/ 6 h 9"/>
                <a:gd name="T12" fmla="*/ 8 w 8"/>
                <a:gd name="T13" fmla="*/ 2 h 9"/>
                <a:gd name="T14" fmla="*/ 7 w 8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7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402">
              <a:extLst>
                <a:ext uri="{FF2B5EF4-FFF2-40B4-BE49-F238E27FC236}">
                  <a16:creationId xmlns="" xmlns:a16="http://schemas.microsoft.com/office/drawing/2014/main" id="{E5E203F6-9533-4C01-843F-9BA1E7F7D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714" y="6284529"/>
              <a:ext cx="20701" cy="23136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5 h 8"/>
                <a:gd name="T4" fmla="*/ 1 w 7"/>
                <a:gd name="T5" fmla="*/ 6 h 8"/>
                <a:gd name="T6" fmla="*/ 4 w 7"/>
                <a:gd name="T7" fmla="*/ 4 h 8"/>
                <a:gd name="T8" fmla="*/ 5 w 7"/>
                <a:gd name="T9" fmla="*/ 8 h 8"/>
                <a:gd name="T10" fmla="*/ 5 w 7"/>
                <a:gd name="T11" fmla="*/ 8 h 8"/>
                <a:gd name="T12" fmla="*/ 7 w 7"/>
                <a:gd name="T13" fmla="*/ 8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 403">
              <a:extLst>
                <a:ext uri="{FF2B5EF4-FFF2-40B4-BE49-F238E27FC236}">
                  <a16:creationId xmlns="" xmlns:a16="http://schemas.microsoft.com/office/drawing/2014/main" id="{21269198-E4B8-4B89-A3F4-AFD163012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3134" y="6191983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1 h 12"/>
                <a:gd name="T6" fmla="*/ 2 w 4"/>
                <a:gd name="T7" fmla="*/ 12 h 12"/>
                <a:gd name="T8" fmla="*/ 4 w 4"/>
                <a:gd name="T9" fmla="*/ 11 h 12"/>
                <a:gd name="T10" fmla="*/ 2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404">
              <a:extLst>
                <a:ext uri="{FF2B5EF4-FFF2-40B4-BE49-F238E27FC236}">
                  <a16:creationId xmlns="" xmlns:a16="http://schemas.microsoft.com/office/drawing/2014/main" id="{B54F1599-D245-4414-B4B0-2888CF7D3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942" y="6284529"/>
              <a:ext cx="9742" cy="23136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8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405">
              <a:extLst>
                <a:ext uri="{FF2B5EF4-FFF2-40B4-BE49-F238E27FC236}">
                  <a16:creationId xmlns="" xmlns:a16="http://schemas.microsoft.com/office/drawing/2014/main" id="{0E95C2E4-02B2-427D-AE8F-568237248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1657" y="6377075"/>
              <a:ext cx="19483" cy="28007"/>
            </a:xfrm>
            <a:custGeom>
              <a:avLst/>
              <a:gdLst>
                <a:gd name="T0" fmla="*/ 6 w 7"/>
                <a:gd name="T1" fmla="*/ 0 h 10"/>
                <a:gd name="T2" fmla="*/ 1 w 7"/>
                <a:gd name="T3" fmla="*/ 4 h 10"/>
                <a:gd name="T4" fmla="*/ 0 w 7"/>
                <a:gd name="T5" fmla="*/ 10 h 10"/>
                <a:gd name="T6" fmla="*/ 2 w 7"/>
                <a:gd name="T7" fmla="*/ 10 h 10"/>
                <a:gd name="T8" fmla="*/ 3 w 7"/>
                <a:gd name="T9" fmla="*/ 5 h 10"/>
                <a:gd name="T10" fmla="*/ 7 w 7"/>
                <a:gd name="T11" fmla="*/ 2 h 10"/>
                <a:gd name="T12" fmla="*/ 6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406">
              <a:extLst>
                <a:ext uri="{FF2B5EF4-FFF2-40B4-BE49-F238E27FC236}">
                  <a16:creationId xmlns="" xmlns:a16="http://schemas.microsoft.com/office/drawing/2014/main" id="{79CBF8D2-471D-49AA-B8F2-E4C1F6839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1323" y="6733864"/>
              <a:ext cx="183874" cy="2435"/>
            </a:xfrm>
            <a:custGeom>
              <a:avLst/>
              <a:gdLst>
                <a:gd name="T0" fmla="*/ 4 w 151"/>
                <a:gd name="T1" fmla="*/ 0 h 2"/>
                <a:gd name="T2" fmla="*/ 0 w 151"/>
                <a:gd name="T3" fmla="*/ 0 h 2"/>
                <a:gd name="T4" fmla="*/ 0 w 151"/>
                <a:gd name="T5" fmla="*/ 2 h 2"/>
                <a:gd name="T6" fmla="*/ 4 w 151"/>
                <a:gd name="T7" fmla="*/ 2 h 2"/>
                <a:gd name="T8" fmla="*/ 4 w 151"/>
                <a:gd name="T9" fmla="*/ 0 h 2"/>
                <a:gd name="T10" fmla="*/ 149 w 151"/>
                <a:gd name="T11" fmla="*/ 0 h 2"/>
                <a:gd name="T12" fmla="*/ 144 w 151"/>
                <a:gd name="T13" fmla="*/ 0 h 2"/>
                <a:gd name="T14" fmla="*/ 146 w 151"/>
                <a:gd name="T15" fmla="*/ 2 h 2"/>
                <a:gd name="T16" fmla="*/ 151 w 151"/>
                <a:gd name="T17" fmla="*/ 2 h 2"/>
                <a:gd name="T18" fmla="*/ 149 w 15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149" y="0"/>
                  </a:moveTo>
                  <a:lnTo>
                    <a:pt x="144" y="0"/>
                  </a:lnTo>
                  <a:lnTo>
                    <a:pt x="146" y="2"/>
                  </a:lnTo>
                  <a:lnTo>
                    <a:pt x="151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407">
              <a:extLst>
                <a:ext uri="{FF2B5EF4-FFF2-40B4-BE49-F238E27FC236}">
                  <a16:creationId xmlns="" xmlns:a16="http://schemas.microsoft.com/office/drawing/2014/main" id="{A5FD19C0-DE8E-4F9D-99BE-6C9463DAE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1323" y="6733864"/>
              <a:ext cx="183874" cy="2435"/>
            </a:xfrm>
            <a:custGeom>
              <a:avLst/>
              <a:gdLst>
                <a:gd name="T0" fmla="*/ 4 w 151"/>
                <a:gd name="T1" fmla="*/ 0 h 2"/>
                <a:gd name="T2" fmla="*/ 0 w 151"/>
                <a:gd name="T3" fmla="*/ 0 h 2"/>
                <a:gd name="T4" fmla="*/ 0 w 151"/>
                <a:gd name="T5" fmla="*/ 2 h 2"/>
                <a:gd name="T6" fmla="*/ 4 w 151"/>
                <a:gd name="T7" fmla="*/ 2 h 2"/>
                <a:gd name="T8" fmla="*/ 4 w 151"/>
                <a:gd name="T9" fmla="*/ 0 h 2"/>
                <a:gd name="T10" fmla="*/ 149 w 151"/>
                <a:gd name="T11" fmla="*/ 0 h 2"/>
                <a:gd name="T12" fmla="*/ 144 w 151"/>
                <a:gd name="T13" fmla="*/ 0 h 2"/>
                <a:gd name="T14" fmla="*/ 146 w 151"/>
                <a:gd name="T15" fmla="*/ 2 h 2"/>
                <a:gd name="T16" fmla="*/ 151 w 151"/>
                <a:gd name="T17" fmla="*/ 2 h 2"/>
                <a:gd name="T18" fmla="*/ 149 w 15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149" y="0"/>
                  </a:moveTo>
                  <a:lnTo>
                    <a:pt x="144" y="0"/>
                  </a:lnTo>
                  <a:lnTo>
                    <a:pt x="146" y="2"/>
                  </a:lnTo>
                  <a:lnTo>
                    <a:pt x="151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408">
              <a:extLst>
                <a:ext uri="{FF2B5EF4-FFF2-40B4-BE49-F238E27FC236}">
                  <a16:creationId xmlns="" xmlns:a16="http://schemas.microsoft.com/office/drawing/2014/main" id="{11286C97-BFF4-4DCA-8BBC-E27D22AB9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1323" y="5786486"/>
              <a:ext cx="181439" cy="947378"/>
            </a:xfrm>
            <a:custGeom>
              <a:avLst/>
              <a:gdLst>
                <a:gd name="T0" fmla="*/ 28 w 63"/>
                <a:gd name="T1" fmla="*/ 0 h 329"/>
                <a:gd name="T2" fmla="*/ 27 w 63"/>
                <a:gd name="T3" fmla="*/ 1 h 329"/>
                <a:gd name="T4" fmla="*/ 25 w 63"/>
                <a:gd name="T5" fmla="*/ 0 h 329"/>
                <a:gd name="T6" fmla="*/ 0 w 63"/>
                <a:gd name="T7" fmla="*/ 329 h 329"/>
                <a:gd name="T8" fmla="*/ 2 w 63"/>
                <a:gd name="T9" fmla="*/ 329 h 329"/>
                <a:gd name="T10" fmla="*/ 27 w 63"/>
                <a:gd name="T11" fmla="*/ 6 h 329"/>
                <a:gd name="T12" fmla="*/ 61 w 63"/>
                <a:gd name="T13" fmla="*/ 329 h 329"/>
                <a:gd name="T14" fmla="*/ 63 w 63"/>
                <a:gd name="T15" fmla="*/ 329 h 329"/>
                <a:gd name="T16" fmla="*/ 28 w 63"/>
                <a:gd name="T1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9">
                  <a:moveTo>
                    <a:pt x="28" y="0"/>
                  </a:moveTo>
                  <a:cubicBezTo>
                    <a:pt x="28" y="1"/>
                    <a:pt x="27" y="1"/>
                    <a:pt x="27" y="1"/>
                  </a:cubicBezTo>
                  <a:cubicBezTo>
                    <a:pt x="26" y="1"/>
                    <a:pt x="26" y="1"/>
                    <a:pt x="25" y="0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2" y="329"/>
                    <a:pt x="2" y="329"/>
                    <a:pt x="2" y="32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1" y="329"/>
                    <a:pt x="61" y="329"/>
                    <a:pt x="61" y="329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409">
              <a:extLst>
                <a:ext uri="{FF2B5EF4-FFF2-40B4-BE49-F238E27FC236}">
                  <a16:creationId xmlns="" xmlns:a16="http://schemas.microsoft.com/office/drawing/2014/main" id="{A1854E97-9CCA-4D21-ACF6-2D8E3EFAE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4090" y="6733864"/>
              <a:ext cx="181439" cy="2435"/>
            </a:xfrm>
            <a:custGeom>
              <a:avLst/>
              <a:gdLst>
                <a:gd name="T0" fmla="*/ 5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5 w 149"/>
                <a:gd name="T9" fmla="*/ 0 h 2"/>
                <a:gd name="T10" fmla="*/ 149 w 149"/>
                <a:gd name="T11" fmla="*/ 0 h 2"/>
                <a:gd name="T12" fmla="*/ 144 w 149"/>
                <a:gd name="T13" fmla="*/ 0 h 2"/>
                <a:gd name="T14" fmla="*/ 144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  <a:moveTo>
                    <a:pt x="149" y="0"/>
                  </a:moveTo>
                  <a:lnTo>
                    <a:pt x="144" y="0"/>
                  </a:lnTo>
                  <a:lnTo>
                    <a:pt x="144" y="2"/>
                  </a:lnTo>
                  <a:lnTo>
                    <a:pt x="149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410">
              <a:extLst>
                <a:ext uri="{FF2B5EF4-FFF2-40B4-BE49-F238E27FC236}">
                  <a16:creationId xmlns="" xmlns:a16="http://schemas.microsoft.com/office/drawing/2014/main" id="{C93400D7-F7A6-44C2-B309-515ADC5578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4090" y="6733864"/>
              <a:ext cx="181439" cy="2435"/>
            </a:xfrm>
            <a:custGeom>
              <a:avLst/>
              <a:gdLst>
                <a:gd name="T0" fmla="*/ 5 w 149"/>
                <a:gd name="T1" fmla="*/ 0 h 2"/>
                <a:gd name="T2" fmla="*/ 0 w 149"/>
                <a:gd name="T3" fmla="*/ 0 h 2"/>
                <a:gd name="T4" fmla="*/ 0 w 149"/>
                <a:gd name="T5" fmla="*/ 2 h 2"/>
                <a:gd name="T6" fmla="*/ 5 w 149"/>
                <a:gd name="T7" fmla="*/ 2 h 2"/>
                <a:gd name="T8" fmla="*/ 5 w 149"/>
                <a:gd name="T9" fmla="*/ 0 h 2"/>
                <a:gd name="T10" fmla="*/ 149 w 149"/>
                <a:gd name="T11" fmla="*/ 0 h 2"/>
                <a:gd name="T12" fmla="*/ 144 w 149"/>
                <a:gd name="T13" fmla="*/ 0 h 2"/>
                <a:gd name="T14" fmla="*/ 144 w 149"/>
                <a:gd name="T15" fmla="*/ 2 h 2"/>
                <a:gd name="T16" fmla="*/ 149 w 149"/>
                <a:gd name="T17" fmla="*/ 2 h 2"/>
                <a:gd name="T18" fmla="*/ 149 w 14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">
                  <a:moveTo>
                    <a:pt x="5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moveTo>
                    <a:pt x="149" y="0"/>
                  </a:moveTo>
                  <a:lnTo>
                    <a:pt x="144" y="0"/>
                  </a:lnTo>
                  <a:lnTo>
                    <a:pt x="144" y="2"/>
                  </a:lnTo>
                  <a:lnTo>
                    <a:pt x="149" y="2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 411">
              <a:extLst>
                <a:ext uri="{FF2B5EF4-FFF2-40B4-BE49-F238E27FC236}">
                  <a16:creationId xmlns="" xmlns:a16="http://schemas.microsoft.com/office/drawing/2014/main" id="{864DB746-B28D-496E-A73F-56168BA19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4090" y="6223643"/>
              <a:ext cx="181439" cy="510220"/>
            </a:xfrm>
            <a:custGeom>
              <a:avLst/>
              <a:gdLst>
                <a:gd name="T0" fmla="*/ 31 w 63"/>
                <a:gd name="T1" fmla="*/ 0 h 177"/>
                <a:gd name="T2" fmla="*/ 29 w 63"/>
                <a:gd name="T3" fmla="*/ 1 h 177"/>
                <a:gd name="T4" fmla="*/ 28 w 63"/>
                <a:gd name="T5" fmla="*/ 0 h 177"/>
                <a:gd name="T6" fmla="*/ 0 w 63"/>
                <a:gd name="T7" fmla="*/ 177 h 177"/>
                <a:gd name="T8" fmla="*/ 2 w 63"/>
                <a:gd name="T9" fmla="*/ 177 h 177"/>
                <a:gd name="T10" fmla="*/ 30 w 63"/>
                <a:gd name="T11" fmla="*/ 1 h 177"/>
                <a:gd name="T12" fmla="*/ 61 w 63"/>
                <a:gd name="T13" fmla="*/ 177 h 177"/>
                <a:gd name="T14" fmla="*/ 63 w 63"/>
                <a:gd name="T15" fmla="*/ 177 h 177"/>
                <a:gd name="T16" fmla="*/ 31 w 63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77">
                  <a:moveTo>
                    <a:pt x="31" y="0"/>
                  </a:moveTo>
                  <a:cubicBezTo>
                    <a:pt x="31" y="1"/>
                    <a:pt x="30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412">
              <a:extLst>
                <a:ext uri="{FF2B5EF4-FFF2-40B4-BE49-F238E27FC236}">
                  <a16:creationId xmlns="" xmlns:a16="http://schemas.microsoft.com/office/drawing/2014/main" id="{0E3B2728-6978-486B-A781-5D2D66EA6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641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 413">
              <a:extLst>
                <a:ext uri="{FF2B5EF4-FFF2-40B4-BE49-F238E27FC236}">
                  <a16:creationId xmlns="" xmlns:a16="http://schemas.microsoft.com/office/drawing/2014/main" id="{545A853A-F751-44EA-8F31-B5E7697DB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6414" y="6733864"/>
              <a:ext cx="8524" cy="2435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2 h 2"/>
                <a:gd name="T6" fmla="*/ 4 w 7"/>
                <a:gd name="T7" fmla="*/ 2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 414">
              <a:extLst>
                <a:ext uri="{FF2B5EF4-FFF2-40B4-BE49-F238E27FC236}">
                  <a16:creationId xmlns="" xmlns:a16="http://schemas.microsoft.com/office/drawing/2014/main" id="{520E9F0D-B3FC-4266-9ADA-6111D8D7E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6414" y="6304012"/>
              <a:ext cx="103505" cy="429851"/>
            </a:xfrm>
            <a:custGeom>
              <a:avLst/>
              <a:gdLst>
                <a:gd name="T0" fmla="*/ 34 w 36"/>
                <a:gd name="T1" fmla="*/ 0 h 149"/>
                <a:gd name="T2" fmla="*/ 0 w 36"/>
                <a:gd name="T3" fmla="*/ 149 h 149"/>
                <a:gd name="T4" fmla="*/ 3 w 36"/>
                <a:gd name="T5" fmla="*/ 149 h 149"/>
                <a:gd name="T6" fmla="*/ 36 w 36"/>
                <a:gd name="T7" fmla="*/ 1 h 149"/>
                <a:gd name="T8" fmla="*/ 34 w 36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9">
                  <a:moveTo>
                    <a:pt x="34" y="0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3" y="149"/>
                    <a:pt x="3" y="149"/>
                    <a:pt x="3" y="149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1"/>
                    <a:pt x="34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Rectangle 415">
              <a:extLst>
                <a:ext uri="{FF2B5EF4-FFF2-40B4-BE49-F238E27FC236}">
                  <a16:creationId xmlns="" xmlns:a16="http://schemas.microsoft.com/office/drawing/2014/main" id="{F4ED78AF-7E93-47E3-BFE7-2727581E0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6232" y="6733864"/>
              <a:ext cx="4871" cy="2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Rectangle 416">
              <a:extLst>
                <a:ext uri="{FF2B5EF4-FFF2-40B4-BE49-F238E27FC236}">
                  <a16:creationId xmlns="" xmlns:a16="http://schemas.microsoft.com/office/drawing/2014/main" id="{D4858184-C904-4291-AAF2-CE4CAAC488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6232" y="6733864"/>
              <a:ext cx="4871" cy="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417">
              <a:extLst>
                <a:ext uri="{FF2B5EF4-FFF2-40B4-BE49-F238E27FC236}">
                  <a16:creationId xmlns="" xmlns:a16="http://schemas.microsoft.com/office/drawing/2014/main" id="{E5871F86-9C9C-4F7E-A5D3-8B9876E4F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3169" y="6307665"/>
              <a:ext cx="77933" cy="426198"/>
            </a:xfrm>
            <a:custGeom>
              <a:avLst/>
              <a:gdLst>
                <a:gd name="T0" fmla="*/ 2 w 27"/>
                <a:gd name="T1" fmla="*/ 0 h 148"/>
                <a:gd name="T2" fmla="*/ 0 w 27"/>
                <a:gd name="T3" fmla="*/ 0 h 148"/>
                <a:gd name="T4" fmla="*/ 0 w 27"/>
                <a:gd name="T5" fmla="*/ 0 h 148"/>
                <a:gd name="T6" fmla="*/ 25 w 27"/>
                <a:gd name="T7" fmla="*/ 148 h 148"/>
                <a:gd name="T8" fmla="*/ 27 w 27"/>
                <a:gd name="T9" fmla="*/ 148 h 148"/>
                <a:gd name="T10" fmla="*/ 2 w 2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418">
              <a:extLst>
                <a:ext uri="{FF2B5EF4-FFF2-40B4-BE49-F238E27FC236}">
                  <a16:creationId xmlns="" xmlns:a16="http://schemas.microsoft.com/office/drawing/2014/main" id="{B50167CC-6BA4-44DC-8C91-A1A9A0CDE5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46564" y="6733864"/>
              <a:ext cx="114465" cy="2435"/>
            </a:xfrm>
            <a:custGeom>
              <a:avLst/>
              <a:gdLst>
                <a:gd name="T0" fmla="*/ 4 w 94"/>
                <a:gd name="T1" fmla="*/ 0 h 2"/>
                <a:gd name="T2" fmla="*/ 0 w 94"/>
                <a:gd name="T3" fmla="*/ 0 h 2"/>
                <a:gd name="T4" fmla="*/ 0 w 94"/>
                <a:gd name="T5" fmla="*/ 2 h 2"/>
                <a:gd name="T6" fmla="*/ 4 w 94"/>
                <a:gd name="T7" fmla="*/ 2 h 2"/>
                <a:gd name="T8" fmla="*/ 4 w 94"/>
                <a:gd name="T9" fmla="*/ 0 h 2"/>
                <a:gd name="T10" fmla="*/ 92 w 94"/>
                <a:gd name="T11" fmla="*/ 0 h 2"/>
                <a:gd name="T12" fmla="*/ 87 w 94"/>
                <a:gd name="T13" fmla="*/ 0 h 2"/>
                <a:gd name="T14" fmla="*/ 90 w 94"/>
                <a:gd name="T15" fmla="*/ 2 h 2"/>
                <a:gd name="T16" fmla="*/ 94 w 94"/>
                <a:gd name="T17" fmla="*/ 2 h 2"/>
                <a:gd name="T18" fmla="*/ 92 w 9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close/>
                  <a:moveTo>
                    <a:pt x="92" y="0"/>
                  </a:moveTo>
                  <a:lnTo>
                    <a:pt x="87" y="0"/>
                  </a:lnTo>
                  <a:lnTo>
                    <a:pt x="90" y="2"/>
                  </a:lnTo>
                  <a:lnTo>
                    <a:pt x="94" y="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419">
              <a:extLst>
                <a:ext uri="{FF2B5EF4-FFF2-40B4-BE49-F238E27FC236}">
                  <a16:creationId xmlns="" xmlns:a16="http://schemas.microsoft.com/office/drawing/2014/main" id="{56AAEDB8-820A-4C64-9503-307BB7396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46564" y="6733864"/>
              <a:ext cx="114465" cy="2435"/>
            </a:xfrm>
            <a:custGeom>
              <a:avLst/>
              <a:gdLst>
                <a:gd name="T0" fmla="*/ 4 w 94"/>
                <a:gd name="T1" fmla="*/ 0 h 2"/>
                <a:gd name="T2" fmla="*/ 0 w 94"/>
                <a:gd name="T3" fmla="*/ 0 h 2"/>
                <a:gd name="T4" fmla="*/ 0 w 94"/>
                <a:gd name="T5" fmla="*/ 2 h 2"/>
                <a:gd name="T6" fmla="*/ 4 w 94"/>
                <a:gd name="T7" fmla="*/ 2 h 2"/>
                <a:gd name="T8" fmla="*/ 4 w 94"/>
                <a:gd name="T9" fmla="*/ 0 h 2"/>
                <a:gd name="T10" fmla="*/ 92 w 94"/>
                <a:gd name="T11" fmla="*/ 0 h 2"/>
                <a:gd name="T12" fmla="*/ 87 w 94"/>
                <a:gd name="T13" fmla="*/ 0 h 2"/>
                <a:gd name="T14" fmla="*/ 90 w 94"/>
                <a:gd name="T15" fmla="*/ 2 h 2"/>
                <a:gd name="T16" fmla="*/ 94 w 94"/>
                <a:gd name="T17" fmla="*/ 2 h 2"/>
                <a:gd name="T18" fmla="*/ 92 w 9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">
                  <a:moveTo>
                    <a:pt x="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0"/>
                  </a:lnTo>
                  <a:moveTo>
                    <a:pt x="92" y="0"/>
                  </a:moveTo>
                  <a:lnTo>
                    <a:pt x="87" y="0"/>
                  </a:lnTo>
                  <a:lnTo>
                    <a:pt x="90" y="2"/>
                  </a:lnTo>
                  <a:lnTo>
                    <a:pt x="94" y="2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420">
              <a:extLst>
                <a:ext uri="{FF2B5EF4-FFF2-40B4-BE49-F238E27FC236}">
                  <a16:creationId xmlns="" xmlns:a16="http://schemas.microsoft.com/office/drawing/2014/main" id="{3767D9F4-287C-409C-A6FC-C97AB468B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46564" y="5961836"/>
              <a:ext cx="1133688" cy="772028"/>
            </a:xfrm>
            <a:custGeom>
              <a:avLst/>
              <a:gdLst>
                <a:gd name="T0" fmla="*/ 25 w 394"/>
                <a:gd name="T1" fmla="*/ 153 h 268"/>
                <a:gd name="T2" fmla="*/ 22 w 394"/>
                <a:gd name="T3" fmla="*/ 154 h 268"/>
                <a:gd name="T4" fmla="*/ 21 w 394"/>
                <a:gd name="T5" fmla="*/ 154 h 268"/>
                <a:gd name="T6" fmla="*/ 0 w 394"/>
                <a:gd name="T7" fmla="*/ 268 h 268"/>
                <a:gd name="T8" fmla="*/ 2 w 394"/>
                <a:gd name="T9" fmla="*/ 268 h 268"/>
                <a:gd name="T10" fmla="*/ 23 w 394"/>
                <a:gd name="T11" fmla="*/ 155 h 268"/>
                <a:gd name="T12" fmla="*/ 37 w 394"/>
                <a:gd name="T13" fmla="*/ 268 h 268"/>
                <a:gd name="T14" fmla="*/ 39 w 394"/>
                <a:gd name="T15" fmla="*/ 268 h 268"/>
                <a:gd name="T16" fmla="*/ 25 w 394"/>
                <a:gd name="T17" fmla="*/ 153 h 268"/>
                <a:gd name="T18" fmla="*/ 24 w 394"/>
                <a:gd name="T19" fmla="*/ 142 h 268"/>
                <a:gd name="T20" fmla="*/ 24 w 394"/>
                <a:gd name="T21" fmla="*/ 143 h 268"/>
                <a:gd name="T22" fmla="*/ 24 w 394"/>
                <a:gd name="T23" fmla="*/ 143 h 268"/>
                <a:gd name="T24" fmla="*/ 24 w 394"/>
                <a:gd name="T25" fmla="*/ 142 h 268"/>
                <a:gd name="T26" fmla="*/ 209 w 394"/>
                <a:gd name="T27" fmla="*/ 80 h 268"/>
                <a:gd name="T28" fmla="*/ 209 w 394"/>
                <a:gd name="T29" fmla="*/ 80 h 268"/>
                <a:gd name="T30" fmla="*/ 209 w 394"/>
                <a:gd name="T31" fmla="*/ 80 h 268"/>
                <a:gd name="T32" fmla="*/ 209 w 394"/>
                <a:gd name="T33" fmla="*/ 80 h 268"/>
                <a:gd name="T34" fmla="*/ 393 w 394"/>
                <a:gd name="T35" fmla="*/ 0 h 268"/>
                <a:gd name="T36" fmla="*/ 393 w 394"/>
                <a:gd name="T37" fmla="*/ 2 h 268"/>
                <a:gd name="T38" fmla="*/ 393 w 394"/>
                <a:gd name="T39" fmla="*/ 2 h 268"/>
                <a:gd name="T40" fmla="*/ 394 w 394"/>
                <a:gd name="T41" fmla="*/ 2 h 268"/>
                <a:gd name="T42" fmla="*/ 393 w 394"/>
                <a:gd name="T4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268">
                  <a:moveTo>
                    <a:pt x="25" y="153"/>
                  </a:moveTo>
                  <a:cubicBezTo>
                    <a:pt x="24" y="154"/>
                    <a:pt x="23" y="154"/>
                    <a:pt x="22" y="154"/>
                  </a:cubicBezTo>
                  <a:cubicBezTo>
                    <a:pt x="22" y="154"/>
                    <a:pt x="21" y="154"/>
                    <a:pt x="21" y="15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25" y="153"/>
                    <a:pt x="25" y="153"/>
                    <a:pt x="25" y="153"/>
                  </a:cubicBezTo>
                  <a:moveTo>
                    <a:pt x="24" y="142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42"/>
                    <a:pt x="24" y="142"/>
                    <a:pt x="24" y="142"/>
                  </a:cubicBezTo>
                  <a:moveTo>
                    <a:pt x="209" y="80"/>
                  </a:move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moveTo>
                    <a:pt x="393" y="0"/>
                  </a:moveTo>
                  <a:cubicBezTo>
                    <a:pt x="393" y="2"/>
                    <a:pt x="393" y="2"/>
                    <a:pt x="393" y="2"/>
                  </a:cubicBezTo>
                  <a:cubicBezTo>
                    <a:pt x="393" y="2"/>
                    <a:pt x="393" y="2"/>
                    <a:pt x="393" y="2"/>
                  </a:cubicBezTo>
                  <a:cubicBezTo>
                    <a:pt x="393" y="2"/>
                    <a:pt x="393" y="2"/>
                    <a:pt x="394" y="2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421">
              <a:extLst>
                <a:ext uri="{FF2B5EF4-FFF2-40B4-BE49-F238E27FC236}">
                  <a16:creationId xmlns="" xmlns:a16="http://schemas.microsoft.com/office/drawing/2014/main" id="{D8922CA4-0ADA-42AF-A90E-C8144CB08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9775" y="6284529"/>
              <a:ext cx="19483" cy="23136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5 h 8"/>
                <a:gd name="T4" fmla="*/ 1 w 7"/>
                <a:gd name="T5" fmla="*/ 6 h 8"/>
                <a:gd name="T6" fmla="*/ 5 w 7"/>
                <a:gd name="T7" fmla="*/ 4 h 8"/>
                <a:gd name="T8" fmla="*/ 5 w 7"/>
                <a:gd name="T9" fmla="*/ 8 h 8"/>
                <a:gd name="T10" fmla="*/ 5 w 7"/>
                <a:gd name="T11" fmla="*/ 8 h 8"/>
                <a:gd name="T12" fmla="*/ 7 w 7"/>
                <a:gd name="T13" fmla="*/ 8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422">
              <a:extLst>
                <a:ext uri="{FF2B5EF4-FFF2-40B4-BE49-F238E27FC236}">
                  <a16:creationId xmlns="" xmlns:a16="http://schemas.microsoft.com/office/drawing/2014/main" id="{7591EC6E-4831-4107-8E1A-95C409145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231" y="6373422"/>
              <a:ext cx="12177" cy="31660"/>
            </a:xfrm>
            <a:custGeom>
              <a:avLst/>
              <a:gdLst>
                <a:gd name="T0" fmla="*/ 3 w 4"/>
                <a:gd name="T1" fmla="*/ 0 h 11"/>
                <a:gd name="T2" fmla="*/ 0 w 4"/>
                <a:gd name="T3" fmla="*/ 11 h 11"/>
                <a:gd name="T4" fmla="*/ 1 w 4"/>
                <a:gd name="T5" fmla="*/ 11 h 11"/>
                <a:gd name="T6" fmla="*/ 4 w 4"/>
                <a:gd name="T7" fmla="*/ 10 h 11"/>
                <a:gd name="T8" fmla="*/ 3 w 4"/>
                <a:gd name="T9" fmla="*/ 0 h 11"/>
                <a:gd name="T10" fmla="*/ 3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2" y="11"/>
                    <a:pt x="3" y="11"/>
                    <a:pt x="4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423">
              <a:extLst>
                <a:ext uri="{FF2B5EF4-FFF2-40B4-BE49-F238E27FC236}">
                  <a16:creationId xmlns="" xmlns:a16="http://schemas.microsoft.com/office/drawing/2014/main" id="{7BAAE2CB-630D-4A43-AA3A-C0AE3011D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3168" y="5771873"/>
              <a:ext cx="8524" cy="17048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2 w 3"/>
                <a:gd name="T7" fmla="*/ 6 h 6"/>
                <a:gd name="T8" fmla="*/ 3 w 3"/>
                <a:gd name="T9" fmla="*/ 5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424">
              <a:extLst>
                <a:ext uri="{FF2B5EF4-FFF2-40B4-BE49-F238E27FC236}">
                  <a16:creationId xmlns="" xmlns:a16="http://schemas.microsoft.com/office/drawing/2014/main" id="{90AF8397-6AF1-4A2D-BC83-9BEDC7946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4459" y="6191983"/>
              <a:ext cx="8524" cy="35314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11 h 12"/>
                <a:gd name="T6" fmla="*/ 1 w 3"/>
                <a:gd name="T7" fmla="*/ 12 h 12"/>
                <a:gd name="T8" fmla="*/ 3 w 3"/>
                <a:gd name="T9" fmla="*/ 11 h 12"/>
                <a:gd name="T10" fmla="*/ 1 w 3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425">
              <a:extLst>
                <a:ext uri="{FF2B5EF4-FFF2-40B4-BE49-F238E27FC236}">
                  <a16:creationId xmlns="" xmlns:a16="http://schemas.microsoft.com/office/drawing/2014/main" id="{3CEBBF7D-17F0-4BFE-A984-B255F81FA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3831" y="6276005"/>
              <a:ext cx="12177" cy="31660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0 h 11"/>
                <a:gd name="T4" fmla="*/ 2 w 4"/>
                <a:gd name="T5" fmla="*/ 11 h 11"/>
                <a:gd name="T6" fmla="*/ 2 w 4"/>
                <a:gd name="T7" fmla="*/ 10 h 11"/>
                <a:gd name="T8" fmla="*/ 2 w 4"/>
                <a:gd name="T9" fmla="*/ 11 h 11"/>
                <a:gd name="T10" fmla="*/ 4 w 4"/>
                <a:gd name="T11" fmla="*/ 10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 426">
              <a:extLst>
                <a:ext uri="{FF2B5EF4-FFF2-40B4-BE49-F238E27FC236}">
                  <a16:creationId xmlns="" xmlns:a16="http://schemas.microsoft.com/office/drawing/2014/main" id="{0152DB55-D568-4126-945E-99B79E33E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1727" y="5967924"/>
              <a:ext cx="10959" cy="34096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12 h 12"/>
                <a:gd name="T6" fmla="*/ 2 w 4"/>
                <a:gd name="T7" fmla="*/ 12 h 12"/>
                <a:gd name="T8" fmla="*/ 4 w 4"/>
                <a:gd name="T9" fmla="*/ 12 h 12"/>
                <a:gd name="T10" fmla="*/ 3 w 4"/>
                <a:gd name="T11" fmla="*/ 0 h 12"/>
                <a:gd name="T12" fmla="*/ 2 w 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427">
              <a:extLst>
                <a:ext uri="{FF2B5EF4-FFF2-40B4-BE49-F238E27FC236}">
                  <a16:creationId xmlns="" xmlns:a16="http://schemas.microsoft.com/office/drawing/2014/main" id="{0C13FA8C-E0F5-471E-AC89-E186E4231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9955" y="6307665"/>
              <a:ext cx="46273" cy="373837"/>
            </a:xfrm>
            <a:custGeom>
              <a:avLst/>
              <a:gdLst>
                <a:gd name="T0" fmla="*/ 2 w 16"/>
                <a:gd name="T1" fmla="*/ 0 h 130"/>
                <a:gd name="T2" fmla="*/ 0 w 16"/>
                <a:gd name="T3" fmla="*/ 0 h 130"/>
                <a:gd name="T4" fmla="*/ 0 w 16"/>
                <a:gd name="T5" fmla="*/ 0 h 130"/>
                <a:gd name="T6" fmla="*/ 16 w 16"/>
                <a:gd name="T7" fmla="*/ 130 h 130"/>
                <a:gd name="T8" fmla="*/ 16 w 16"/>
                <a:gd name="T9" fmla="*/ 114 h 130"/>
                <a:gd name="T10" fmla="*/ 2 w 16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A4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428">
              <a:extLst>
                <a:ext uri="{FF2B5EF4-FFF2-40B4-BE49-F238E27FC236}">
                  <a16:creationId xmlns="" xmlns:a16="http://schemas.microsoft.com/office/drawing/2014/main" id="{072384B9-02A7-49F2-9822-BD806A419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8701" y="5550250"/>
              <a:ext cx="12177" cy="34096"/>
            </a:xfrm>
            <a:custGeom>
              <a:avLst/>
              <a:gdLst>
                <a:gd name="T0" fmla="*/ 2 w 4"/>
                <a:gd name="T1" fmla="*/ 0 h 12"/>
                <a:gd name="T2" fmla="*/ 1 w 4"/>
                <a:gd name="T3" fmla="*/ 0 h 12"/>
                <a:gd name="T4" fmla="*/ 0 w 4"/>
                <a:gd name="T5" fmla="*/ 12 h 12"/>
                <a:gd name="T6" fmla="*/ 2 w 4"/>
                <a:gd name="T7" fmla="*/ 12 h 12"/>
                <a:gd name="T8" fmla="*/ 4 w 4"/>
                <a:gd name="T9" fmla="*/ 12 h 12"/>
                <a:gd name="T10" fmla="*/ 2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429">
              <a:extLst>
                <a:ext uri="{FF2B5EF4-FFF2-40B4-BE49-F238E27FC236}">
                  <a16:creationId xmlns="" xmlns:a16="http://schemas.microsoft.com/office/drawing/2014/main" id="{2AFF69AF-A815-4F76-817F-DA36F67E6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3867" y="6272352"/>
              <a:ext cx="12177" cy="35314"/>
            </a:xfrm>
            <a:custGeom>
              <a:avLst/>
              <a:gdLst>
                <a:gd name="T0" fmla="*/ 2 w 4"/>
                <a:gd name="T1" fmla="*/ 0 h 12"/>
                <a:gd name="T2" fmla="*/ 0 w 4"/>
                <a:gd name="T3" fmla="*/ 1 h 12"/>
                <a:gd name="T4" fmla="*/ 1 w 4"/>
                <a:gd name="T5" fmla="*/ 6 h 12"/>
                <a:gd name="T6" fmla="*/ 2 w 4"/>
                <a:gd name="T7" fmla="*/ 12 h 12"/>
                <a:gd name="T8" fmla="*/ 2 w 4"/>
                <a:gd name="T9" fmla="*/ 12 h 12"/>
                <a:gd name="T10" fmla="*/ 4 w 4"/>
                <a:gd name="T11" fmla="*/ 12 h 12"/>
                <a:gd name="T12" fmla="*/ 3 w 4"/>
                <a:gd name="T13" fmla="*/ 6 h 12"/>
                <a:gd name="T14" fmla="*/ 2 w 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65" name="直接连接符 364">
            <a:extLst>
              <a:ext uri="{FF2B5EF4-FFF2-40B4-BE49-F238E27FC236}">
                <a16:creationId xmlns="" xmlns:a16="http://schemas.microsoft.com/office/drawing/2014/main" id="{785B9C64-9061-441A-B1ED-35AB7489C7D8}"/>
              </a:ext>
            </a:extLst>
          </p:cNvPr>
          <p:cNvCxnSpPr/>
          <p:nvPr/>
        </p:nvCxnSpPr>
        <p:spPr>
          <a:xfrm flipV="1">
            <a:off x="559306" y="533289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>
            <a:extLst>
              <a:ext uri="{FF2B5EF4-FFF2-40B4-BE49-F238E27FC236}">
                <a16:creationId xmlns="" xmlns:a16="http://schemas.microsoft.com/office/drawing/2014/main" id="{43E8C34B-A122-4E67-8558-A58D22E2054D}"/>
              </a:ext>
            </a:extLst>
          </p:cNvPr>
          <p:cNvCxnSpPr/>
          <p:nvPr/>
        </p:nvCxnSpPr>
        <p:spPr>
          <a:xfrm flipV="1">
            <a:off x="595209" y="4381558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>
            <a:extLst>
              <a:ext uri="{FF2B5EF4-FFF2-40B4-BE49-F238E27FC236}">
                <a16:creationId xmlns="" xmlns:a16="http://schemas.microsoft.com/office/drawing/2014/main" id="{616EB0E5-436A-4FC5-AB5A-BD281A5FE187}"/>
              </a:ext>
            </a:extLst>
          </p:cNvPr>
          <p:cNvCxnSpPr/>
          <p:nvPr/>
        </p:nvCxnSpPr>
        <p:spPr>
          <a:xfrm flipV="1">
            <a:off x="11068379" y="153020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直接连接符 367">
            <a:extLst>
              <a:ext uri="{FF2B5EF4-FFF2-40B4-BE49-F238E27FC236}">
                <a16:creationId xmlns="" xmlns:a16="http://schemas.microsoft.com/office/drawing/2014/main" id="{36721390-AB49-47FB-A680-343643F8CBED}"/>
              </a:ext>
            </a:extLst>
          </p:cNvPr>
          <p:cNvCxnSpPr/>
          <p:nvPr/>
        </p:nvCxnSpPr>
        <p:spPr>
          <a:xfrm flipV="1">
            <a:off x="10955615" y="2098499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="" xmlns:a16="http://schemas.microsoft.com/office/drawing/2014/main" id="{0A62CEB9-E5C0-4C4E-BF58-F11A454D618B}"/>
              </a:ext>
            </a:extLst>
          </p:cNvPr>
          <p:cNvCxnSpPr/>
          <p:nvPr/>
        </p:nvCxnSpPr>
        <p:spPr>
          <a:xfrm flipV="1">
            <a:off x="9655791" y="46160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97461D2-3AF9-4C2C-89E0-8037289922A2}"/>
              </a:ext>
            </a:extLst>
          </p:cNvPr>
          <p:cNvGrpSpPr/>
          <p:nvPr/>
        </p:nvGrpSpPr>
        <p:grpSpPr>
          <a:xfrm>
            <a:off x="8532491" y="2023364"/>
            <a:ext cx="1870053" cy="1870052"/>
            <a:chOff x="6722229" y="2023364"/>
            <a:chExt cx="1870053" cy="1870052"/>
          </a:xfrm>
        </p:grpSpPr>
        <p:sp>
          <p:nvSpPr>
            <p:cNvPr id="371" name="椭圆 370">
              <a:extLst>
                <a:ext uri="{FF2B5EF4-FFF2-40B4-BE49-F238E27FC236}">
                  <a16:creationId xmlns="" xmlns:a16="http://schemas.microsoft.com/office/drawing/2014/main" id="{33777914-076E-4EB2-A944-E30F4A81170E}"/>
                </a:ext>
              </a:extLst>
            </p:cNvPr>
            <p:cNvSpPr/>
            <p:nvPr/>
          </p:nvSpPr>
          <p:spPr>
            <a:xfrm>
              <a:off x="6722229" y="2023364"/>
              <a:ext cx="1870053" cy="18700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000">
                  <a:schemeClr val="accent4">
                    <a:lumMod val="60000"/>
                    <a:lumOff val="40000"/>
                  </a:schemeClr>
                </a:gs>
                <a:gs pos="78000">
                  <a:schemeClr val="accent4">
                    <a:lumMod val="50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="" xmlns:a16="http://schemas.microsoft.com/office/drawing/2014/main" id="{1B13B2C0-3737-4930-8838-070570B8071C}"/>
                </a:ext>
              </a:extLst>
            </p:cNvPr>
            <p:cNvGrpSpPr/>
            <p:nvPr/>
          </p:nvGrpSpPr>
          <p:grpSpPr>
            <a:xfrm>
              <a:off x="7151945" y="2523748"/>
              <a:ext cx="990048" cy="765648"/>
              <a:chOff x="2655396" y="2953152"/>
              <a:chExt cx="811962" cy="627927"/>
            </a:xfrm>
            <a:solidFill>
              <a:schemeClr val="bg1"/>
            </a:solidFill>
          </p:grpSpPr>
          <p:sp>
            <p:nvSpPr>
              <p:cNvPr id="374" name="Freeform 6">
                <a:extLst>
                  <a:ext uri="{FF2B5EF4-FFF2-40B4-BE49-F238E27FC236}">
                    <a16:creationId xmlns="" xmlns:a16="http://schemas.microsoft.com/office/drawing/2014/main" id="{D7E3FB7F-4247-4668-9B85-23986544E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396" y="2953152"/>
                <a:ext cx="606579" cy="396043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7">
                <a:extLst>
                  <a:ext uri="{FF2B5EF4-FFF2-40B4-BE49-F238E27FC236}">
                    <a16:creationId xmlns="" xmlns:a16="http://schemas.microsoft.com/office/drawing/2014/main" id="{CFB418C6-03AD-44B7-9726-C1EB914CE1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7844" y="3196814"/>
                <a:ext cx="588912" cy="38426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8">
                <a:extLst>
                  <a:ext uri="{FF2B5EF4-FFF2-40B4-BE49-F238E27FC236}">
                    <a16:creationId xmlns="" xmlns:a16="http://schemas.microsoft.com/office/drawing/2014/main" id="{85A18171-D84A-43A9-87D1-44E039725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4250" y="3145285"/>
                <a:ext cx="72878" cy="6993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9">
                <a:extLst>
                  <a:ext uri="{FF2B5EF4-FFF2-40B4-BE49-F238E27FC236}">
                    <a16:creationId xmlns="" xmlns:a16="http://schemas.microsoft.com/office/drawing/2014/main" id="{9A6A6D15-C1CF-4998-9393-BD2E19FCC0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2778" y="3142340"/>
                <a:ext cx="274580" cy="189924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B4C6E1F-9A2C-4CE3-8F77-07794D3361F0}"/>
              </a:ext>
            </a:extLst>
          </p:cNvPr>
          <p:cNvGrpSpPr/>
          <p:nvPr/>
        </p:nvGrpSpPr>
        <p:grpSpPr>
          <a:xfrm>
            <a:off x="5089928" y="2023364"/>
            <a:ext cx="1870053" cy="1870052"/>
            <a:chOff x="4098554" y="2023364"/>
            <a:chExt cx="1870053" cy="1870052"/>
          </a:xfrm>
        </p:grpSpPr>
        <p:sp>
          <p:nvSpPr>
            <p:cNvPr id="370" name="椭圆 369">
              <a:extLst>
                <a:ext uri="{FF2B5EF4-FFF2-40B4-BE49-F238E27FC236}">
                  <a16:creationId xmlns="" xmlns:a16="http://schemas.microsoft.com/office/drawing/2014/main" id="{1F274D47-00DF-4447-BD28-9D762D311DAB}"/>
                </a:ext>
              </a:extLst>
            </p:cNvPr>
            <p:cNvSpPr/>
            <p:nvPr/>
          </p:nvSpPr>
          <p:spPr>
            <a:xfrm>
              <a:off x="4098554" y="2023364"/>
              <a:ext cx="1870053" cy="1870052"/>
            </a:xfrm>
            <a:prstGeom prst="ellipse">
              <a:avLst/>
            </a:prstGeom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68000">
                  <a:srgbClr val="7C2BB4"/>
                </a:gs>
                <a:gs pos="21000">
                  <a:srgbClr val="F3C3EB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78" name="组合 377">
              <a:extLst>
                <a:ext uri="{FF2B5EF4-FFF2-40B4-BE49-F238E27FC236}">
                  <a16:creationId xmlns="" xmlns:a16="http://schemas.microsoft.com/office/drawing/2014/main" id="{B2B03723-29AB-45AA-AA11-BFD606E337F6}"/>
                </a:ext>
              </a:extLst>
            </p:cNvPr>
            <p:cNvGrpSpPr/>
            <p:nvPr/>
          </p:nvGrpSpPr>
          <p:grpSpPr>
            <a:xfrm>
              <a:off x="4622621" y="2567279"/>
              <a:ext cx="842930" cy="782222"/>
              <a:chOff x="5278438" y="2973388"/>
              <a:chExt cx="1344613" cy="1247775"/>
            </a:xfrm>
            <a:solidFill>
              <a:schemeClr val="bg1"/>
            </a:solidFill>
          </p:grpSpPr>
          <p:sp>
            <p:nvSpPr>
              <p:cNvPr id="379" name="Freeform 67">
                <a:extLst>
                  <a:ext uri="{FF2B5EF4-FFF2-40B4-BE49-F238E27FC236}">
                    <a16:creationId xmlns="" xmlns:a16="http://schemas.microsoft.com/office/drawing/2014/main" id="{549E6DA0-305C-4FFB-AEAB-30BA46485B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68">
                <a:extLst>
                  <a:ext uri="{FF2B5EF4-FFF2-40B4-BE49-F238E27FC236}">
                    <a16:creationId xmlns="" xmlns:a16="http://schemas.microsoft.com/office/drawing/2014/main" id="{F6BBEF7C-D782-42B8-9D23-B99E36A9A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69">
                <a:extLst>
                  <a:ext uri="{FF2B5EF4-FFF2-40B4-BE49-F238E27FC236}">
                    <a16:creationId xmlns="" xmlns:a16="http://schemas.microsoft.com/office/drawing/2014/main" id="{0233CAB0-A788-46FE-AEDC-38784B6DA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70">
                <a:extLst>
                  <a:ext uri="{FF2B5EF4-FFF2-40B4-BE49-F238E27FC236}">
                    <a16:creationId xmlns="" xmlns:a16="http://schemas.microsoft.com/office/drawing/2014/main" id="{B5454DE4-7BDF-4F67-AF5D-9A06BD7E44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C89FA84-50FC-4E58-A639-01B193E96882}"/>
              </a:ext>
            </a:extLst>
          </p:cNvPr>
          <p:cNvGrpSpPr/>
          <p:nvPr/>
        </p:nvGrpSpPr>
        <p:grpSpPr>
          <a:xfrm>
            <a:off x="1647364" y="2023364"/>
            <a:ext cx="1870053" cy="1870052"/>
            <a:chOff x="1474879" y="2023364"/>
            <a:chExt cx="1870053" cy="1870052"/>
          </a:xfrm>
        </p:grpSpPr>
        <p:sp>
          <p:nvSpPr>
            <p:cNvPr id="372" name="椭圆 371">
              <a:extLst>
                <a:ext uri="{FF2B5EF4-FFF2-40B4-BE49-F238E27FC236}">
                  <a16:creationId xmlns="" xmlns:a16="http://schemas.microsoft.com/office/drawing/2014/main" id="{FEC8AEC7-CAAB-44E8-979B-2E9718BAAAEA}"/>
                </a:ext>
              </a:extLst>
            </p:cNvPr>
            <p:cNvSpPr/>
            <p:nvPr/>
          </p:nvSpPr>
          <p:spPr>
            <a:xfrm>
              <a:off x="1474879" y="2023364"/>
              <a:ext cx="1870053" cy="1870052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rgbClr val="00206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="" xmlns:a16="http://schemas.microsoft.com/office/drawing/2014/main" id="{45F798EB-B797-4BD2-A191-97754A7F4BFD}"/>
                </a:ext>
              </a:extLst>
            </p:cNvPr>
            <p:cNvGrpSpPr/>
            <p:nvPr/>
          </p:nvGrpSpPr>
          <p:grpSpPr>
            <a:xfrm>
              <a:off x="1944356" y="2518395"/>
              <a:ext cx="936074" cy="763520"/>
              <a:chOff x="1563256" y="1711324"/>
              <a:chExt cx="344488" cy="280987"/>
            </a:xfrm>
            <a:solidFill>
              <a:schemeClr val="bg1"/>
            </a:solidFill>
          </p:grpSpPr>
          <p:sp>
            <p:nvSpPr>
              <p:cNvPr id="384" name="Freeform 29">
                <a:extLst>
                  <a:ext uri="{FF2B5EF4-FFF2-40B4-BE49-F238E27FC236}">
                    <a16:creationId xmlns="" xmlns:a16="http://schemas.microsoft.com/office/drawing/2014/main" id="{E0D6F385-8D07-48D1-92E3-A1940AFB15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8831" y="1858962"/>
                <a:ext cx="33338" cy="41275"/>
              </a:xfrm>
              <a:custGeom>
                <a:avLst/>
                <a:gdLst>
                  <a:gd name="T0" fmla="*/ 14 w 14"/>
                  <a:gd name="T1" fmla="*/ 10 h 17"/>
                  <a:gd name="T2" fmla="*/ 14 w 14"/>
                  <a:gd name="T3" fmla="*/ 7 h 17"/>
                  <a:gd name="T4" fmla="*/ 7 w 14"/>
                  <a:gd name="T5" fmla="*/ 0 h 17"/>
                  <a:gd name="T6" fmla="*/ 0 w 14"/>
                  <a:gd name="T7" fmla="*/ 7 h 17"/>
                  <a:gd name="T8" fmla="*/ 0 w 14"/>
                  <a:gd name="T9" fmla="*/ 10 h 17"/>
                  <a:gd name="T10" fmla="*/ 7 w 14"/>
                  <a:gd name="T11" fmla="*/ 17 h 17"/>
                  <a:gd name="T12" fmla="*/ 14 w 14"/>
                  <a:gd name="T13" fmla="*/ 10 h 17"/>
                  <a:gd name="T14" fmla="*/ 14 w 14"/>
                  <a:gd name="T15" fmla="*/ 10 h 17"/>
                  <a:gd name="T16" fmla="*/ 14 w 14"/>
                  <a:gd name="T1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7">
                    <a:moveTo>
                      <a:pt x="14" y="10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3" y="17"/>
                      <a:pt x="7" y="17"/>
                    </a:cubicBezTo>
                    <a:cubicBezTo>
                      <a:pt x="11" y="17"/>
                      <a:pt x="14" y="14"/>
                      <a:pt x="14" y="10"/>
                    </a:cubicBezTo>
                    <a:close/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0">
                <a:extLst>
                  <a:ext uri="{FF2B5EF4-FFF2-40B4-BE49-F238E27FC236}">
                    <a16:creationId xmlns="" xmlns:a16="http://schemas.microsoft.com/office/drawing/2014/main" id="{7C78C81F-95BD-4B7C-BBBE-26E648AB73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1193" y="1889124"/>
                <a:ext cx="328613" cy="103187"/>
              </a:xfrm>
              <a:custGeom>
                <a:avLst/>
                <a:gdLst>
                  <a:gd name="T0" fmla="*/ 79 w 134"/>
                  <a:gd name="T1" fmla="*/ 2 h 42"/>
                  <a:gd name="T2" fmla="*/ 67 w 134"/>
                  <a:gd name="T3" fmla="*/ 10 h 42"/>
                  <a:gd name="T4" fmla="*/ 55 w 134"/>
                  <a:gd name="T5" fmla="*/ 2 h 42"/>
                  <a:gd name="T6" fmla="*/ 8 w 134"/>
                  <a:gd name="T7" fmla="*/ 2 h 42"/>
                  <a:gd name="T8" fmla="*/ 0 w 134"/>
                  <a:gd name="T9" fmla="*/ 0 h 42"/>
                  <a:gd name="T10" fmla="*/ 0 w 134"/>
                  <a:gd name="T11" fmla="*/ 31 h 42"/>
                  <a:gd name="T12" fmla="*/ 11 w 134"/>
                  <a:gd name="T13" fmla="*/ 42 h 42"/>
                  <a:gd name="T14" fmla="*/ 123 w 134"/>
                  <a:gd name="T15" fmla="*/ 42 h 42"/>
                  <a:gd name="T16" fmla="*/ 134 w 134"/>
                  <a:gd name="T17" fmla="*/ 31 h 42"/>
                  <a:gd name="T18" fmla="*/ 134 w 134"/>
                  <a:gd name="T19" fmla="*/ 0 h 42"/>
                  <a:gd name="T20" fmla="*/ 126 w 134"/>
                  <a:gd name="T21" fmla="*/ 2 h 42"/>
                  <a:gd name="T22" fmla="*/ 79 w 134"/>
                  <a:gd name="T23" fmla="*/ 2 h 42"/>
                  <a:gd name="T24" fmla="*/ 79 w 134"/>
                  <a:gd name="T25" fmla="*/ 2 h 42"/>
                  <a:gd name="T26" fmla="*/ 79 w 134"/>
                  <a:gd name="T27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" h="42">
                    <a:moveTo>
                      <a:pt x="79" y="2"/>
                    </a:moveTo>
                    <a:cubicBezTo>
                      <a:pt x="77" y="7"/>
                      <a:pt x="72" y="10"/>
                      <a:pt x="67" y="10"/>
                    </a:cubicBezTo>
                    <a:cubicBezTo>
                      <a:pt x="62" y="10"/>
                      <a:pt x="57" y="7"/>
                      <a:pt x="5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2"/>
                      <a:pt x="3" y="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1" y="42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129" y="42"/>
                      <a:pt x="134" y="37"/>
                      <a:pt x="134" y="31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1" y="1"/>
                      <a:pt x="128" y="2"/>
                      <a:pt x="126" y="2"/>
                    </a:cubicBezTo>
                    <a:lnTo>
                      <a:pt x="79" y="2"/>
                    </a:lnTo>
                    <a:close/>
                    <a:moveTo>
                      <a:pt x="79" y="2"/>
                    </a:moveTo>
                    <a:cubicBezTo>
                      <a:pt x="79" y="2"/>
                      <a:pt x="79" y="2"/>
                      <a:pt x="7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1">
                <a:extLst>
                  <a:ext uri="{FF2B5EF4-FFF2-40B4-BE49-F238E27FC236}">
                    <a16:creationId xmlns="" xmlns:a16="http://schemas.microsoft.com/office/drawing/2014/main" id="{E6221BB9-565D-4E70-A3C8-B3A219EDE0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3256" y="1711324"/>
                <a:ext cx="344488" cy="161925"/>
              </a:xfrm>
              <a:custGeom>
                <a:avLst/>
                <a:gdLst>
                  <a:gd name="T0" fmla="*/ 128 w 140"/>
                  <a:gd name="T1" fmla="*/ 18 h 66"/>
                  <a:gd name="T2" fmla="*/ 101 w 140"/>
                  <a:gd name="T3" fmla="*/ 18 h 66"/>
                  <a:gd name="T4" fmla="*/ 81 w 140"/>
                  <a:gd name="T5" fmla="*/ 0 h 66"/>
                  <a:gd name="T6" fmla="*/ 59 w 140"/>
                  <a:gd name="T7" fmla="*/ 0 h 66"/>
                  <a:gd name="T8" fmla="*/ 39 w 140"/>
                  <a:gd name="T9" fmla="*/ 18 h 66"/>
                  <a:gd name="T10" fmla="*/ 12 w 140"/>
                  <a:gd name="T11" fmla="*/ 18 h 66"/>
                  <a:gd name="T12" fmla="*/ 0 w 140"/>
                  <a:gd name="T13" fmla="*/ 29 h 66"/>
                  <a:gd name="T14" fmla="*/ 0 w 140"/>
                  <a:gd name="T15" fmla="*/ 54 h 66"/>
                  <a:gd name="T16" fmla="*/ 11 w 140"/>
                  <a:gd name="T17" fmla="*/ 66 h 66"/>
                  <a:gd name="T18" fmla="*/ 58 w 140"/>
                  <a:gd name="T19" fmla="*/ 66 h 66"/>
                  <a:gd name="T20" fmla="*/ 62 w 140"/>
                  <a:gd name="T21" fmla="*/ 57 h 66"/>
                  <a:gd name="T22" fmla="*/ 62 w 140"/>
                  <a:gd name="T23" fmla="*/ 57 h 66"/>
                  <a:gd name="T24" fmla="*/ 63 w 140"/>
                  <a:gd name="T25" fmla="*/ 56 h 66"/>
                  <a:gd name="T26" fmla="*/ 64 w 140"/>
                  <a:gd name="T27" fmla="*/ 56 h 66"/>
                  <a:gd name="T28" fmla="*/ 65 w 140"/>
                  <a:gd name="T29" fmla="*/ 55 h 66"/>
                  <a:gd name="T30" fmla="*/ 67 w 140"/>
                  <a:gd name="T31" fmla="*/ 55 h 66"/>
                  <a:gd name="T32" fmla="*/ 68 w 140"/>
                  <a:gd name="T33" fmla="*/ 54 h 66"/>
                  <a:gd name="T34" fmla="*/ 70 w 140"/>
                  <a:gd name="T35" fmla="*/ 54 h 66"/>
                  <a:gd name="T36" fmla="*/ 72 w 140"/>
                  <a:gd name="T37" fmla="*/ 54 h 66"/>
                  <a:gd name="T38" fmla="*/ 73 w 140"/>
                  <a:gd name="T39" fmla="*/ 55 h 66"/>
                  <a:gd name="T40" fmla="*/ 75 w 140"/>
                  <a:gd name="T41" fmla="*/ 55 h 66"/>
                  <a:gd name="T42" fmla="*/ 76 w 140"/>
                  <a:gd name="T43" fmla="*/ 56 h 66"/>
                  <a:gd name="T44" fmla="*/ 77 w 140"/>
                  <a:gd name="T45" fmla="*/ 56 h 66"/>
                  <a:gd name="T46" fmla="*/ 78 w 140"/>
                  <a:gd name="T47" fmla="*/ 57 h 66"/>
                  <a:gd name="T48" fmla="*/ 78 w 140"/>
                  <a:gd name="T49" fmla="*/ 57 h 66"/>
                  <a:gd name="T50" fmla="*/ 82 w 140"/>
                  <a:gd name="T51" fmla="*/ 66 h 66"/>
                  <a:gd name="T52" fmla="*/ 129 w 140"/>
                  <a:gd name="T53" fmla="*/ 66 h 66"/>
                  <a:gd name="T54" fmla="*/ 140 w 140"/>
                  <a:gd name="T55" fmla="*/ 54 h 66"/>
                  <a:gd name="T56" fmla="*/ 140 w 140"/>
                  <a:gd name="T57" fmla="*/ 29 h 66"/>
                  <a:gd name="T58" fmla="*/ 128 w 140"/>
                  <a:gd name="T59" fmla="*/ 18 h 66"/>
                  <a:gd name="T60" fmla="*/ 49 w 140"/>
                  <a:gd name="T61" fmla="*/ 18 h 66"/>
                  <a:gd name="T62" fmla="*/ 59 w 140"/>
                  <a:gd name="T63" fmla="*/ 10 h 66"/>
                  <a:gd name="T64" fmla="*/ 81 w 140"/>
                  <a:gd name="T65" fmla="*/ 10 h 66"/>
                  <a:gd name="T66" fmla="*/ 91 w 140"/>
                  <a:gd name="T67" fmla="*/ 18 h 66"/>
                  <a:gd name="T68" fmla="*/ 49 w 140"/>
                  <a:gd name="T69" fmla="*/ 18 h 66"/>
                  <a:gd name="T70" fmla="*/ 49 w 140"/>
                  <a:gd name="T71" fmla="*/ 18 h 66"/>
                  <a:gd name="T72" fmla="*/ 49 w 140"/>
                  <a:gd name="T73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66">
                    <a:moveTo>
                      <a:pt x="128" y="18"/>
                    </a:move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8"/>
                      <a:pt x="9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9" y="0"/>
                      <a:pt x="40" y="8"/>
                      <a:pt x="39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6" y="18"/>
                      <a:pt x="0" y="23"/>
                      <a:pt x="0" y="2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1"/>
                      <a:pt x="5" y="66"/>
                      <a:pt x="11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62"/>
                      <a:pt x="60" y="59"/>
                      <a:pt x="62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3" y="56"/>
                      <a:pt x="63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5"/>
                      <a:pt x="65" y="55"/>
                      <a:pt x="65" y="55"/>
                    </a:cubicBezTo>
                    <a:cubicBezTo>
                      <a:pt x="66" y="55"/>
                      <a:pt x="66" y="55"/>
                      <a:pt x="67" y="55"/>
                    </a:cubicBezTo>
                    <a:cubicBezTo>
                      <a:pt x="67" y="54"/>
                      <a:pt x="67" y="54"/>
                      <a:pt x="68" y="54"/>
                    </a:cubicBezTo>
                    <a:cubicBezTo>
                      <a:pt x="68" y="54"/>
                      <a:pt x="69" y="54"/>
                      <a:pt x="70" y="54"/>
                    </a:cubicBezTo>
                    <a:cubicBezTo>
                      <a:pt x="71" y="54"/>
                      <a:pt x="72" y="54"/>
                      <a:pt x="72" y="54"/>
                    </a:cubicBezTo>
                    <a:cubicBezTo>
                      <a:pt x="73" y="54"/>
                      <a:pt x="73" y="54"/>
                      <a:pt x="73" y="55"/>
                    </a:cubicBezTo>
                    <a:cubicBezTo>
                      <a:pt x="74" y="55"/>
                      <a:pt x="74" y="55"/>
                      <a:pt x="75" y="55"/>
                    </a:cubicBezTo>
                    <a:cubicBezTo>
                      <a:pt x="75" y="55"/>
                      <a:pt x="76" y="55"/>
                      <a:pt x="76" y="56"/>
                    </a:cubicBezTo>
                    <a:cubicBezTo>
                      <a:pt x="76" y="56"/>
                      <a:pt x="76" y="56"/>
                      <a:pt x="77" y="56"/>
                    </a:cubicBezTo>
                    <a:cubicBezTo>
                      <a:pt x="77" y="56"/>
                      <a:pt x="78" y="57"/>
                      <a:pt x="78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81" y="59"/>
                      <a:pt x="82" y="62"/>
                      <a:pt x="82" y="66"/>
                    </a:cubicBezTo>
                    <a:cubicBezTo>
                      <a:pt x="129" y="66"/>
                      <a:pt x="129" y="66"/>
                      <a:pt x="129" y="66"/>
                    </a:cubicBezTo>
                    <a:cubicBezTo>
                      <a:pt x="135" y="66"/>
                      <a:pt x="140" y="61"/>
                      <a:pt x="140" y="54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3"/>
                      <a:pt x="134" y="18"/>
                      <a:pt x="128" y="18"/>
                    </a:cubicBezTo>
                    <a:close/>
                    <a:moveTo>
                      <a:pt x="49" y="18"/>
                    </a:moveTo>
                    <a:cubicBezTo>
                      <a:pt x="51" y="14"/>
                      <a:pt x="55" y="10"/>
                      <a:pt x="59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5" y="10"/>
                      <a:pt x="89" y="14"/>
                      <a:pt x="91" y="18"/>
                    </a:cubicBezTo>
                    <a:lnTo>
                      <a:pt x="49" y="18"/>
                    </a:lnTo>
                    <a:close/>
                    <a:moveTo>
                      <a:pt x="49" y="18"/>
                    </a:moveTo>
                    <a:cubicBezTo>
                      <a:pt x="49" y="18"/>
                      <a:pt x="49" y="18"/>
                      <a:pt x="49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7" name="矩形 386">
            <a:extLst>
              <a:ext uri="{FF2B5EF4-FFF2-40B4-BE49-F238E27FC236}">
                <a16:creationId xmlns="" xmlns:a16="http://schemas.microsoft.com/office/drawing/2014/main" id="{15E6EC28-375E-422C-990F-7814F07FFBB6}"/>
              </a:ext>
            </a:extLst>
          </p:cNvPr>
          <p:cNvSpPr/>
          <p:nvPr/>
        </p:nvSpPr>
        <p:spPr>
          <a:xfrm>
            <a:off x="8611994" y="4403027"/>
            <a:ext cx="265783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88" name="矩形 387">
            <a:extLst>
              <a:ext uri="{FF2B5EF4-FFF2-40B4-BE49-F238E27FC236}">
                <a16:creationId xmlns="" xmlns:a16="http://schemas.microsoft.com/office/drawing/2014/main" id="{057A7170-B49B-4231-92A0-6E90B51C2744}"/>
              </a:ext>
            </a:extLst>
          </p:cNvPr>
          <p:cNvSpPr/>
          <p:nvPr/>
        </p:nvSpPr>
        <p:spPr>
          <a:xfrm>
            <a:off x="8611994" y="4058073"/>
            <a:ext cx="1760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389" name="矩形 388">
            <a:extLst>
              <a:ext uri="{FF2B5EF4-FFF2-40B4-BE49-F238E27FC236}">
                <a16:creationId xmlns="" xmlns:a16="http://schemas.microsoft.com/office/drawing/2014/main" id="{FEF7FEEC-9B2B-4899-BC91-4C9601EE58B1}"/>
              </a:ext>
            </a:extLst>
          </p:cNvPr>
          <p:cNvSpPr/>
          <p:nvPr/>
        </p:nvSpPr>
        <p:spPr>
          <a:xfrm>
            <a:off x="5205174" y="4403027"/>
            <a:ext cx="265783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90" name="矩形 389">
            <a:extLst>
              <a:ext uri="{FF2B5EF4-FFF2-40B4-BE49-F238E27FC236}">
                <a16:creationId xmlns="" xmlns:a16="http://schemas.microsoft.com/office/drawing/2014/main" id="{E40FC189-66F6-4100-98C5-1B794FE32A67}"/>
              </a:ext>
            </a:extLst>
          </p:cNvPr>
          <p:cNvSpPr/>
          <p:nvPr/>
        </p:nvSpPr>
        <p:spPr>
          <a:xfrm>
            <a:off x="5205174" y="4058073"/>
            <a:ext cx="1760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391" name="矩形 390">
            <a:extLst>
              <a:ext uri="{FF2B5EF4-FFF2-40B4-BE49-F238E27FC236}">
                <a16:creationId xmlns="" xmlns:a16="http://schemas.microsoft.com/office/drawing/2014/main" id="{14BA57B1-88CF-49E8-852F-1B929F6525DC}"/>
              </a:ext>
            </a:extLst>
          </p:cNvPr>
          <p:cNvSpPr/>
          <p:nvPr/>
        </p:nvSpPr>
        <p:spPr>
          <a:xfrm>
            <a:off x="1798354" y="4403027"/>
            <a:ext cx="265783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392" name="矩形 391">
            <a:extLst>
              <a:ext uri="{FF2B5EF4-FFF2-40B4-BE49-F238E27FC236}">
                <a16:creationId xmlns="" xmlns:a16="http://schemas.microsoft.com/office/drawing/2014/main" id="{D97F42FA-FC32-48A9-A438-253E285E5FF8}"/>
              </a:ext>
            </a:extLst>
          </p:cNvPr>
          <p:cNvSpPr/>
          <p:nvPr/>
        </p:nvSpPr>
        <p:spPr>
          <a:xfrm>
            <a:off x="1798354" y="4058073"/>
            <a:ext cx="1760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8663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 tmFilter="0,0; .5, 1; 1, 1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5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87" grpId="0"/>
      <p:bldP spid="3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椭圆 145">
            <a:extLst>
              <a:ext uri="{FF2B5EF4-FFF2-40B4-BE49-F238E27FC236}">
                <a16:creationId xmlns="" xmlns:a16="http://schemas.microsoft.com/office/drawing/2014/main" id="{D323DE25-9AD2-422D-8FB3-2B466427FA6B}"/>
              </a:ext>
            </a:extLst>
          </p:cNvPr>
          <p:cNvSpPr/>
          <p:nvPr/>
        </p:nvSpPr>
        <p:spPr>
          <a:xfrm>
            <a:off x="4098554" y="2023364"/>
            <a:ext cx="1870053" cy="1870052"/>
          </a:xfrm>
          <a:prstGeom prst="ellipse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68000">
                <a:srgbClr val="7C2BB4"/>
              </a:gs>
              <a:gs pos="21000">
                <a:srgbClr val="F3C3EB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="" xmlns:a16="http://schemas.microsoft.com/office/drawing/2014/main" id="{C88FA379-29DB-4438-AB8D-EA0B519C31C2}"/>
              </a:ext>
            </a:extLst>
          </p:cNvPr>
          <p:cNvSpPr/>
          <p:nvPr/>
        </p:nvSpPr>
        <p:spPr>
          <a:xfrm>
            <a:off x="6722229" y="2023364"/>
            <a:ext cx="1870053" cy="1870052"/>
          </a:xfrm>
          <a:prstGeom prst="ellipse">
            <a:avLst/>
          </a:prstGeom>
          <a:gradFill>
            <a:gsLst>
              <a:gs pos="0">
                <a:schemeClr val="bg1"/>
              </a:gs>
              <a:gs pos="39000">
                <a:schemeClr val="accent4">
                  <a:lumMod val="60000"/>
                  <a:lumOff val="40000"/>
                </a:schemeClr>
              </a:gs>
              <a:gs pos="78000">
                <a:schemeClr val="accent4">
                  <a:lumMod val="50000"/>
                </a:schemeClr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="" xmlns:a16="http://schemas.microsoft.com/office/drawing/2014/main" id="{AE5401E2-B6CE-4FFF-8E86-8C287B908912}"/>
              </a:ext>
            </a:extLst>
          </p:cNvPr>
          <p:cNvSpPr/>
          <p:nvPr/>
        </p:nvSpPr>
        <p:spPr>
          <a:xfrm>
            <a:off x="1474879" y="2023364"/>
            <a:ext cx="1870053" cy="1870052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1000">
                <a:schemeClr val="accent1">
                  <a:lumMod val="60000"/>
                  <a:lumOff val="40000"/>
                </a:schemeClr>
              </a:gs>
              <a:gs pos="100000">
                <a:srgbClr val="002060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="" xmlns:a16="http://schemas.microsoft.com/office/drawing/2014/main" id="{DA9D0E11-AD76-4F73-80B7-5DDC2C2025E5}"/>
              </a:ext>
            </a:extLst>
          </p:cNvPr>
          <p:cNvSpPr/>
          <p:nvPr/>
        </p:nvSpPr>
        <p:spPr>
          <a:xfrm>
            <a:off x="9345905" y="2023364"/>
            <a:ext cx="1870053" cy="1870052"/>
          </a:xfrm>
          <a:prstGeom prst="ellipse">
            <a:avLst/>
          </a:prstGeom>
          <a:gradFill>
            <a:gsLst>
              <a:gs pos="0">
                <a:schemeClr val="bg1"/>
              </a:gs>
              <a:gs pos="59000">
                <a:schemeClr val="bg1">
                  <a:lumMod val="50000"/>
                </a:schemeClr>
              </a:gs>
              <a:gs pos="87000">
                <a:schemeClr val="bg2">
                  <a:lumMod val="25000"/>
                </a:schemeClr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A8451E74-BF45-4FC1-9021-82DC95AB971D}"/>
              </a:ext>
            </a:extLst>
          </p:cNvPr>
          <p:cNvGrpSpPr/>
          <p:nvPr/>
        </p:nvGrpSpPr>
        <p:grpSpPr>
          <a:xfrm>
            <a:off x="8965299" y="4243400"/>
            <a:ext cx="5288400" cy="5229200"/>
            <a:chOff x="-4682605" y="-539032"/>
            <a:chExt cx="3874430" cy="3831059"/>
          </a:xfrm>
        </p:grpSpPr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B78280B2-F0C2-4A79-9FBF-D3FF8FA44C1B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E5767605-459B-4300-80B0-02F7067C90C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2FEB5C41-F043-4750-BADC-F3E9CA827EF0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5EAA701F-D6E9-44FE-95A4-FC92E6D9DCC8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CE9485C1-9C7A-44EA-AF43-E0CC0493BC85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B1CA02D3-3342-4119-A915-805F48CEEE2A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470EE2F7-207B-4BF0-9291-4BDC702A6B23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A52562A8-2E46-40FA-B2BD-81D08F10B686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D39AA3C6-7771-4624-9EE1-2107AE5E1EE3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13C93BC-CC7D-4D08-8A33-728741CD8AB5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B08230B4-5181-4CA1-9E59-96EC28525A82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E3737B2E-EBC4-4B34-939B-8A184F9E34FC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E7E5CF4A-39E3-4196-9688-533078E74F9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1817E364-CC63-446A-8540-7AAF2F038B4A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A3827923-4D9B-4CBC-8921-0642843E44B7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82C4FFF0-1565-4F2B-B74D-DE1AF7F002FD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305D8322-B5D5-4B52-A73C-0FA38C179F50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30D6ADCE-E019-4748-B42A-8E023B004DA1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A7FD65D6-EFC9-46AA-B706-F0C10CBE3EF9}"/>
                </a:ext>
              </a:extLst>
            </p:cNvPr>
            <p:cNvCxnSpPr>
              <a:endCxn id="66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0F2764A7-7031-41FF-A6DE-9DACDE616754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005BAE48-BA3D-4596-9185-DE79D1109ECA}"/>
                </a:ext>
              </a:extLst>
            </p:cNvPr>
            <p:cNvCxnSpPr>
              <a:endCxn id="65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B4BD4982-DEAF-4491-9934-2D3D72DA0AE1}"/>
                </a:ext>
              </a:extLst>
            </p:cNvPr>
            <p:cNvCxnSpPr>
              <a:stCxn id="71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CEDBB715-9EE9-4AC3-AC4B-EFAFFE77CB74}"/>
                </a:ext>
              </a:extLst>
            </p:cNvPr>
            <p:cNvCxnSpPr>
              <a:endCxn id="68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4EBC200F-D6D8-45BA-966E-97F318FAAF78}"/>
                </a:ext>
              </a:extLst>
            </p:cNvPr>
            <p:cNvCxnSpPr>
              <a:endCxn id="72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62820A45-EAB6-4340-B7F5-2E7C7C9C73A8}"/>
                </a:ext>
              </a:extLst>
            </p:cNvPr>
            <p:cNvCxnSpPr>
              <a:endCxn id="73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27247EB5-0933-4EBB-9EE2-8668BED97D0C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F3AF47DC-A898-4263-96A6-E24721A14A88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35AA07B3-B7CD-4160-9599-4EDEAFA04AF5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FB4FA79E-1F12-40AC-934E-1E504501A85F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7468F81F-01A4-496F-82C0-E35F22800118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B6A0F83C-267B-43FC-8711-BAA0835A0855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F8F8A6AA-DDD1-4CA0-9C5D-DEABCBD073B8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68811977-E0D1-4F79-B7D3-8AF9820A4730}"/>
                </a:ext>
              </a:extLst>
            </p:cNvPr>
            <p:cNvCxnSpPr>
              <a:stCxn id="78" idx="1"/>
              <a:endCxn id="74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B2C786C8-121F-43A7-81BA-43754C92C9C5}"/>
                </a:ext>
              </a:extLst>
            </p:cNvPr>
            <p:cNvCxnSpPr>
              <a:stCxn id="75" idx="2"/>
              <a:endCxn id="74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8A7A934E-176B-4A6E-9E44-67F2FED13A77}"/>
                </a:ext>
              </a:extLst>
            </p:cNvPr>
            <p:cNvCxnSpPr>
              <a:stCxn id="78" idx="7"/>
              <a:endCxn id="75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47CE18FE-F8B8-495F-96AD-4BB9881726E9}"/>
                </a:ext>
              </a:extLst>
            </p:cNvPr>
            <p:cNvCxnSpPr>
              <a:endCxn id="93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6BA9E656-1A2E-40C3-B3ED-7F43DD17E41D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A4A8D65B-3719-4BA7-A973-0CEA7E69841C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463BE57F-1BB7-45AF-8899-951DA94B8893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778DDF00-620E-4D41-B833-9DB1F3204CB2}"/>
                </a:ext>
              </a:extLst>
            </p:cNvPr>
            <p:cNvCxnSpPr>
              <a:endCxn id="71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C23BE1CB-89DA-44DF-983E-F07C5E78827B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EE64A297-FB06-4FA7-9D97-CD0774A03840}"/>
                </a:ext>
              </a:extLst>
            </p:cNvPr>
            <p:cNvCxnSpPr>
              <a:stCxn id="91" idx="2"/>
              <a:endCxn id="71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="" xmlns:a16="http://schemas.microsoft.com/office/drawing/2014/main" id="{E6BC748B-2E23-423E-9989-402B76D831CA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="" xmlns:a16="http://schemas.microsoft.com/office/drawing/2014/main" id="{41611E62-EDF6-4397-BF69-0A90745EF1D2}"/>
                </a:ext>
              </a:extLst>
            </p:cNvPr>
            <p:cNvCxnSpPr>
              <a:endCxn id="79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351AE1CE-A89A-458B-97B1-4B087D0DF2DF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="" xmlns:a16="http://schemas.microsoft.com/office/drawing/2014/main" id="{60196D16-CF39-4FA7-8082-964085264BEA}"/>
                </a:ext>
              </a:extLst>
            </p:cNvPr>
            <p:cNvCxnSpPr>
              <a:stCxn id="73" idx="0"/>
              <a:endCxn id="64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="" xmlns:a16="http://schemas.microsoft.com/office/drawing/2014/main" id="{7995E21F-282C-4DF8-9DDF-EBFED334DD56}"/>
                </a:ext>
              </a:extLst>
            </p:cNvPr>
            <p:cNvCxnSpPr>
              <a:endCxn id="71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="" xmlns:a16="http://schemas.microsoft.com/office/drawing/2014/main" id="{7DC66C82-0B1E-4ACB-A453-BBF315F69127}"/>
                </a:ext>
              </a:extLst>
            </p:cNvPr>
            <p:cNvCxnSpPr>
              <a:endCxn id="66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="" xmlns:a16="http://schemas.microsoft.com/office/drawing/2014/main" id="{006C3898-6121-40DA-9624-EE600BE9949E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4348E3B8-AE5B-4560-8A1F-EFFB671CFCC7}"/>
                </a:ext>
              </a:extLst>
            </p:cNvPr>
            <p:cNvCxnSpPr>
              <a:endCxn id="68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="" xmlns:a16="http://schemas.microsoft.com/office/drawing/2014/main" id="{1ED51E11-002A-49CF-A0E2-25617B81B3AA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="" xmlns:a16="http://schemas.microsoft.com/office/drawing/2014/main" id="{CBBAC535-D4F1-4F2C-B734-44782F6848E8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496569DE-C5CE-42C3-9B3A-DED497DEB58F}"/>
              </a:ext>
            </a:extLst>
          </p:cNvPr>
          <p:cNvGrpSpPr/>
          <p:nvPr/>
        </p:nvGrpSpPr>
        <p:grpSpPr>
          <a:xfrm>
            <a:off x="7151945" y="2523748"/>
            <a:ext cx="990048" cy="765648"/>
            <a:chOff x="2655396" y="2953152"/>
            <a:chExt cx="811962" cy="627927"/>
          </a:xfrm>
          <a:solidFill>
            <a:schemeClr val="bg1"/>
          </a:solidFill>
        </p:grpSpPr>
        <p:sp>
          <p:nvSpPr>
            <p:cNvPr id="123" name="Freeform 6">
              <a:extLst>
                <a:ext uri="{FF2B5EF4-FFF2-40B4-BE49-F238E27FC236}">
                  <a16:creationId xmlns="" xmlns:a16="http://schemas.microsoft.com/office/drawing/2014/main" id="{F7C65804-5C11-4278-8106-D42FB7F64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396" y="2953152"/>
              <a:ext cx="606579" cy="396043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">
              <a:extLst>
                <a:ext uri="{FF2B5EF4-FFF2-40B4-BE49-F238E27FC236}">
                  <a16:creationId xmlns="" xmlns:a16="http://schemas.microsoft.com/office/drawing/2014/main" id="{AF207AF8-DBF3-4B30-B916-5AF658CEC6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7844" y="3196814"/>
              <a:ext cx="588912" cy="38426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">
              <a:extLst>
                <a:ext uri="{FF2B5EF4-FFF2-40B4-BE49-F238E27FC236}">
                  <a16:creationId xmlns="" xmlns:a16="http://schemas.microsoft.com/office/drawing/2014/main" id="{0A45B084-D5E0-4A84-A4EE-18E53547D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250" y="3145285"/>
              <a:ext cx="72878" cy="6993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">
              <a:extLst>
                <a:ext uri="{FF2B5EF4-FFF2-40B4-BE49-F238E27FC236}">
                  <a16:creationId xmlns="" xmlns:a16="http://schemas.microsoft.com/office/drawing/2014/main" id="{B34B29F8-367B-4B4B-9C6E-F76B10BB77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2778" y="3142340"/>
              <a:ext cx="274580" cy="189924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="" xmlns:a16="http://schemas.microsoft.com/office/drawing/2014/main" id="{448A76B6-605A-4548-8EF5-65C254A98538}"/>
              </a:ext>
            </a:extLst>
          </p:cNvPr>
          <p:cNvGrpSpPr/>
          <p:nvPr/>
        </p:nvGrpSpPr>
        <p:grpSpPr>
          <a:xfrm>
            <a:off x="4622621" y="2567279"/>
            <a:ext cx="842930" cy="782222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130" name="Freeform 67">
              <a:extLst>
                <a:ext uri="{FF2B5EF4-FFF2-40B4-BE49-F238E27FC236}">
                  <a16:creationId xmlns="" xmlns:a16="http://schemas.microsoft.com/office/drawing/2014/main" id="{50D585FF-C4AA-4F6D-8051-B1380B722A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8">
              <a:extLst>
                <a:ext uri="{FF2B5EF4-FFF2-40B4-BE49-F238E27FC236}">
                  <a16:creationId xmlns="" xmlns:a16="http://schemas.microsoft.com/office/drawing/2014/main" id="{22326DDA-9F46-499D-B18A-540451275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9">
              <a:extLst>
                <a:ext uri="{FF2B5EF4-FFF2-40B4-BE49-F238E27FC236}">
                  <a16:creationId xmlns="" xmlns:a16="http://schemas.microsoft.com/office/drawing/2014/main" id="{B74BCF98-421B-4DEB-9860-7C1DB2B24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0">
              <a:extLst>
                <a:ext uri="{FF2B5EF4-FFF2-40B4-BE49-F238E27FC236}">
                  <a16:creationId xmlns="" xmlns:a16="http://schemas.microsoft.com/office/drawing/2014/main" id="{8F875981-FDE7-4C7C-8209-5F12A00FBE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="" xmlns:a16="http://schemas.microsoft.com/office/drawing/2014/main" id="{229A3331-7833-43FC-9C9D-663E3C14C184}"/>
              </a:ext>
            </a:extLst>
          </p:cNvPr>
          <p:cNvGrpSpPr/>
          <p:nvPr/>
        </p:nvGrpSpPr>
        <p:grpSpPr>
          <a:xfrm>
            <a:off x="1944356" y="2518395"/>
            <a:ext cx="936074" cy="763520"/>
            <a:chOff x="1563256" y="1711324"/>
            <a:chExt cx="344488" cy="280987"/>
          </a:xfrm>
          <a:solidFill>
            <a:schemeClr val="bg1"/>
          </a:solidFill>
        </p:grpSpPr>
        <p:sp>
          <p:nvSpPr>
            <p:cNvPr id="137" name="Freeform 29">
              <a:extLst>
                <a:ext uri="{FF2B5EF4-FFF2-40B4-BE49-F238E27FC236}">
                  <a16:creationId xmlns="" xmlns:a16="http://schemas.microsoft.com/office/drawing/2014/main" id="{A9912E6F-C5C9-4B4E-A398-8092D9C00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8831" y="1858962"/>
              <a:ext cx="33338" cy="41275"/>
            </a:xfrm>
            <a:custGeom>
              <a:avLst/>
              <a:gdLst>
                <a:gd name="T0" fmla="*/ 14 w 14"/>
                <a:gd name="T1" fmla="*/ 10 h 17"/>
                <a:gd name="T2" fmla="*/ 14 w 14"/>
                <a:gd name="T3" fmla="*/ 7 h 17"/>
                <a:gd name="T4" fmla="*/ 7 w 14"/>
                <a:gd name="T5" fmla="*/ 0 h 17"/>
                <a:gd name="T6" fmla="*/ 0 w 14"/>
                <a:gd name="T7" fmla="*/ 7 h 17"/>
                <a:gd name="T8" fmla="*/ 0 w 14"/>
                <a:gd name="T9" fmla="*/ 10 h 17"/>
                <a:gd name="T10" fmla="*/ 7 w 14"/>
                <a:gd name="T11" fmla="*/ 17 h 17"/>
                <a:gd name="T12" fmla="*/ 14 w 14"/>
                <a:gd name="T13" fmla="*/ 10 h 17"/>
                <a:gd name="T14" fmla="*/ 14 w 14"/>
                <a:gd name="T15" fmla="*/ 10 h 17"/>
                <a:gd name="T16" fmla="*/ 14 w 14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4" y="1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7"/>
                    <a:pt x="7" y="17"/>
                  </a:cubicBezTo>
                  <a:cubicBezTo>
                    <a:pt x="11" y="17"/>
                    <a:pt x="14" y="14"/>
                    <a:pt x="14" y="1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30">
              <a:extLst>
                <a:ext uri="{FF2B5EF4-FFF2-40B4-BE49-F238E27FC236}">
                  <a16:creationId xmlns="" xmlns:a16="http://schemas.microsoft.com/office/drawing/2014/main" id="{832C0681-C4E0-4F1A-ADA4-B14DD04E51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193" y="1889124"/>
              <a:ext cx="328613" cy="103187"/>
            </a:xfrm>
            <a:custGeom>
              <a:avLst/>
              <a:gdLst>
                <a:gd name="T0" fmla="*/ 79 w 134"/>
                <a:gd name="T1" fmla="*/ 2 h 42"/>
                <a:gd name="T2" fmla="*/ 67 w 134"/>
                <a:gd name="T3" fmla="*/ 10 h 42"/>
                <a:gd name="T4" fmla="*/ 55 w 134"/>
                <a:gd name="T5" fmla="*/ 2 h 42"/>
                <a:gd name="T6" fmla="*/ 8 w 134"/>
                <a:gd name="T7" fmla="*/ 2 h 42"/>
                <a:gd name="T8" fmla="*/ 0 w 134"/>
                <a:gd name="T9" fmla="*/ 0 h 42"/>
                <a:gd name="T10" fmla="*/ 0 w 134"/>
                <a:gd name="T11" fmla="*/ 31 h 42"/>
                <a:gd name="T12" fmla="*/ 11 w 134"/>
                <a:gd name="T13" fmla="*/ 42 h 42"/>
                <a:gd name="T14" fmla="*/ 123 w 134"/>
                <a:gd name="T15" fmla="*/ 42 h 42"/>
                <a:gd name="T16" fmla="*/ 134 w 134"/>
                <a:gd name="T17" fmla="*/ 31 h 42"/>
                <a:gd name="T18" fmla="*/ 134 w 134"/>
                <a:gd name="T19" fmla="*/ 0 h 42"/>
                <a:gd name="T20" fmla="*/ 126 w 134"/>
                <a:gd name="T21" fmla="*/ 2 h 42"/>
                <a:gd name="T22" fmla="*/ 79 w 134"/>
                <a:gd name="T23" fmla="*/ 2 h 42"/>
                <a:gd name="T24" fmla="*/ 79 w 134"/>
                <a:gd name="T25" fmla="*/ 2 h 42"/>
                <a:gd name="T26" fmla="*/ 79 w 134"/>
                <a:gd name="T27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42">
                  <a:moveTo>
                    <a:pt x="79" y="2"/>
                  </a:moveTo>
                  <a:cubicBezTo>
                    <a:pt x="77" y="7"/>
                    <a:pt x="72" y="10"/>
                    <a:pt x="67" y="10"/>
                  </a:cubicBezTo>
                  <a:cubicBezTo>
                    <a:pt x="62" y="10"/>
                    <a:pt x="57" y="7"/>
                    <a:pt x="5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1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9" y="42"/>
                    <a:pt x="134" y="37"/>
                    <a:pt x="134" y="3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1" y="1"/>
                    <a:pt x="128" y="2"/>
                    <a:pt x="126" y="2"/>
                  </a:cubicBezTo>
                  <a:lnTo>
                    <a:pt x="79" y="2"/>
                  </a:lnTo>
                  <a:close/>
                  <a:moveTo>
                    <a:pt x="79" y="2"/>
                  </a:moveTo>
                  <a:cubicBezTo>
                    <a:pt x="79" y="2"/>
                    <a:pt x="79" y="2"/>
                    <a:pt x="7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1">
              <a:extLst>
                <a:ext uri="{FF2B5EF4-FFF2-40B4-BE49-F238E27FC236}">
                  <a16:creationId xmlns="" xmlns:a16="http://schemas.microsoft.com/office/drawing/2014/main" id="{DB6F2B50-9C11-450D-8D09-3498C530D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3256" y="1711324"/>
              <a:ext cx="344488" cy="161925"/>
            </a:xfrm>
            <a:custGeom>
              <a:avLst/>
              <a:gdLst>
                <a:gd name="T0" fmla="*/ 128 w 140"/>
                <a:gd name="T1" fmla="*/ 18 h 66"/>
                <a:gd name="T2" fmla="*/ 101 w 140"/>
                <a:gd name="T3" fmla="*/ 18 h 66"/>
                <a:gd name="T4" fmla="*/ 81 w 140"/>
                <a:gd name="T5" fmla="*/ 0 h 66"/>
                <a:gd name="T6" fmla="*/ 59 w 140"/>
                <a:gd name="T7" fmla="*/ 0 h 66"/>
                <a:gd name="T8" fmla="*/ 39 w 140"/>
                <a:gd name="T9" fmla="*/ 18 h 66"/>
                <a:gd name="T10" fmla="*/ 12 w 140"/>
                <a:gd name="T11" fmla="*/ 18 h 66"/>
                <a:gd name="T12" fmla="*/ 0 w 140"/>
                <a:gd name="T13" fmla="*/ 29 h 66"/>
                <a:gd name="T14" fmla="*/ 0 w 140"/>
                <a:gd name="T15" fmla="*/ 54 h 66"/>
                <a:gd name="T16" fmla="*/ 11 w 140"/>
                <a:gd name="T17" fmla="*/ 66 h 66"/>
                <a:gd name="T18" fmla="*/ 58 w 140"/>
                <a:gd name="T19" fmla="*/ 66 h 66"/>
                <a:gd name="T20" fmla="*/ 62 w 140"/>
                <a:gd name="T21" fmla="*/ 57 h 66"/>
                <a:gd name="T22" fmla="*/ 62 w 140"/>
                <a:gd name="T23" fmla="*/ 57 h 66"/>
                <a:gd name="T24" fmla="*/ 63 w 140"/>
                <a:gd name="T25" fmla="*/ 56 h 66"/>
                <a:gd name="T26" fmla="*/ 64 w 140"/>
                <a:gd name="T27" fmla="*/ 56 h 66"/>
                <a:gd name="T28" fmla="*/ 65 w 140"/>
                <a:gd name="T29" fmla="*/ 55 h 66"/>
                <a:gd name="T30" fmla="*/ 67 w 140"/>
                <a:gd name="T31" fmla="*/ 55 h 66"/>
                <a:gd name="T32" fmla="*/ 68 w 140"/>
                <a:gd name="T33" fmla="*/ 54 h 66"/>
                <a:gd name="T34" fmla="*/ 70 w 140"/>
                <a:gd name="T35" fmla="*/ 54 h 66"/>
                <a:gd name="T36" fmla="*/ 72 w 140"/>
                <a:gd name="T37" fmla="*/ 54 h 66"/>
                <a:gd name="T38" fmla="*/ 73 w 140"/>
                <a:gd name="T39" fmla="*/ 55 h 66"/>
                <a:gd name="T40" fmla="*/ 75 w 140"/>
                <a:gd name="T41" fmla="*/ 55 h 66"/>
                <a:gd name="T42" fmla="*/ 76 w 140"/>
                <a:gd name="T43" fmla="*/ 56 h 66"/>
                <a:gd name="T44" fmla="*/ 77 w 140"/>
                <a:gd name="T45" fmla="*/ 56 h 66"/>
                <a:gd name="T46" fmla="*/ 78 w 140"/>
                <a:gd name="T47" fmla="*/ 57 h 66"/>
                <a:gd name="T48" fmla="*/ 78 w 140"/>
                <a:gd name="T49" fmla="*/ 57 h 66"/>
                <a:gd name="T50" fmla="*/ 82 w 140"/>
                <a:gd name="T51" fmla="*/ 66 h 66"/>
                <a:gd name="T52" fmla="*/ 129 w 140"/>
                <a:gd name="T53" fmla="*/ 66 h 66"/>
                <a:gd name="T54" fmla="*/ 140 w 140"/>
                <a:gd name="T55" fmla="*/ 54 h 66"/>
                <a:gd name="T56" fmla="*/ 140 w 140"/>
                <a:gd name="T57" fmla="*/ 29 h 66"/>
                <a:gd name="T58" fmla="*/ 128 w 140"/>
                <a:gd name="T59" fmla="*/ 18 h 66"/>
                <a:gd name="T60" fmla="*/ 49 w 140"/>
                <a:gd name="T61" fmla="*/ 18 h 66"/>
                <a:gd name="T62" fmla="*/ 59 w 140"/>
                <a:gd name="T63" fmla="*/ 10 h 66"/>
                <a:gd name="T64" fmla="*/ 81 w 140"/>
                <a:gd name="T65" fmla="*/ 10 h 66"/>
                <a:gd name="T66" fmla="*/ 91 w 140"/>
                <a:gd name="T67" fmla="*/ 18 h 66"/>
                <a:gd name="T68" fmla="*/ 49 w 140"/>
                <a:gd name="T69" fmla="*/ 18 h 66"/>
                <a:gd name="T70" fmla="*/ 49 w 140"/>
                <a:gd name="T71" fmla="*/ 18 h 66"/>
                <a:gd name="T72" fmla="*/ 49 w 140"/>
                <a:gd name="T7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66">
                  <a:moveTo>
                    <a:pt x="128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100" y="8"/>
                    <a:pt x="9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9" y="0"/>
                    <a:pt x="40" y="8"/>
                    <a:pt x="39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6" y="18"/>
                    <a:pt x="0" y="23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2"/>
                    <a:pt x="60" y="59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3" y="56"/>
                    <a:pt x="63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5"/>
                    <a:pt x="65" y="55"/>
                    <a:pt x="65" y="55"/>
                  </a:cubicBezTo>
                  <a:cubicBezTo>
                    <a:pt x="66" y="55"/>
                    <a:pt x="66" y="55"/>
                    <a:pt x="67" y="55"/>
                  </a:cubicBezTo>
                  <a:cubicBezTo>
                    <a:pt x="67" y="54"/>
                    <a:pt x="67" y="54"/>
                    <a:pt x="68" y="54"/>
                  </a:cubicBezTo>
                  <a:cubicBezTo>
                    <a:pt x="68" y="54"/>
                    <a:pt x="69" y="54"/>
                    <a:pt x="70" y="54"/>
                  </a:cubicBezTo>
                  <a:cubicBezTo>
                    <a:pt x="71" y="54"/>
                    <a:pt x="72" y="54"/>
                    <a:pt x="72" y="54"/>
                  </a:cubicBezTo>
                  <a:cubicBezTo>
                    <a:pt x="73" y="54"/>
                    <a:pt x="73" y="54"/>
                    <a:pt x="73" y="55"/>
                  </a:cubicBezTo>
                  <a:cubicBezTo>
                    <a:pt x="74" y="55"/>
                    <a:pt x="74" y="55"/>
                    <a:pt x="75" y="55"/>
                  </a:cubicBezTo>
                  <a:cubicBezTo>
                    <a:pt x="75" y="55"/>
                    <a:pt x="76" y="55"/>
                    <a:pt x="76" y="56"/>
                  </a:cubicBezTo>
                  <a:cubicBezTo>
                    <a:pt x="76" y="56"/>
                    <a:pt x="76" y="56"/>
                    <a:pt x="77" y="56"/>
                  </a:cubicBezTo>
                  <a:cubicBezTo>
                    <a:pt x="77" y="56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81" y="59"/>
                    <a:pt x="82" y="62"/>
                    <a:pt x="8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5" y="66"/>
                    <a:pt x="140" y="61"/>
                    <a:pt x="140" y="54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3"/>
                    <a:pt x="134" y="18"/>
                    <a:pt x="128" y="18"/>
                  </a:cubicBezTo>
                  <a:close/>
                  <a:moveTo>
                    <a:pt x="49" y="18"/>
                  </a:moveTo>
                  <a:cubicBezTo>
                    <a:pt x="51" y="14"/>
                    <a:pt x="55" y="10"/>
                    <a:pt x="59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5" y="10"/>
                    <a:pt x="89" y="14"/>
                    <a:pt x="91" y="18"/>
                  </a:cubicBezTo>
                  <a:lnTo>
                    <a:pt x="49" y="18"/>
                  </a:ln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="" xmlns:a16="http://schemas.microsoft.com/office/drawing/2014/main" id="{83E3FCC2-CA1C-44E3-98F0-30FD526A7A46}"/>
              </a:ext>
            </a:extLst>
          </p:cNvPr>
          <p:cNvGrpSpPr/>
          <p:nvPr/>
        </p:nvGrpSpPr>
        <p:grpSpPr>
          <a:xfrm>
            <a:off x="9858777" y="2518394"/>
            <a:ext cx="871464" cy="848014"/>
            <a:chOff x="4854143" y="1679574"/>
            <a:chExt cx="354013" cy="344487"/>
          </a:xfrm>
          <a:solidFill>
            <a:schemeClr val="bg1"/>
          </a:solidFill>
        </p:grpSpPr>
        <p:sp>
          <p:nvSpPr>
            <p:cNvPr id="143" name="Freeform 15">
              <a:extLst>
                <a:ext uri="{FF2B5EF4-FFF2-40B4-BE49-F238E27FC236}">
                  <a16:creationId xmlns="" xmlns:a16="http://schemas.microsoft.com/office/drawing/2014/main" id="{84B94D44-EFE4-4F19-8C23-A28EE2E52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4318" y="1747837"/>
              <a:ext cx="26988" cy="49212"/>
            </a:xfrm>
            <a:custGeom>
              <a:avLst/>
              <a:gdLst>
                <a:gd name="T0" fmla="*/ 6 w 11"/>
                <a:gd name="T1" fmla="*/ 0 h 20"/>
                <a:gd name="T2" fmla="*/ 4 w 11"/>
                <a:gd name="T3" fmla="*/ 0 h 20"/>
                <a:gd name="T4" fmla="*/ 0 w 11"/>
                <a:gd name="T5" fmla="*/ 4 h 20"/>
                <a:gd name="T6" fmla="*/ 0 w 11"/>
                <a:gd name="T7" fmla="*/ 20 h 20"/>
                <a:gd name="T8" fmla="*/ 11 w 11"/>
                <a:gd name="T9" fmla="*/ 20 h 20"/>
                <a:gd name="T10" fmla="*/ 11 w 11"/>
                <a:gd name="T11" fmla="*/ 4 h 20"/>
                <a:gd name="T12" fmla="*/ 6 w 11"/>
                <a:gd name="T13" fmla="*/ 0 h 20"/>
                <a:gd name="T14" fmla="*/ 6 w 11"/>
                <a:gd name="T15" fmla="*/ 0 h 20"/>
                <a:gd name="T16" fmla="*/ 6 w 1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0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16">
              <a:extLst>
                <a:ext uri="{FF2B5EF4-FFF2-40B4-BE49-F238E27FC236}">
                  <a16:creationId xmlns="" xmlns:a16="http://schemas.microsoft.com/office/drawing/2014/main" id="{2E5F4D59-AC5D-47FC-B039-E812EECFD4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4168" y="1747837"/>
              <a:ext cx="23813" cy="49212"/>
            </a:xfrm>
            <a:custGeom>
              <a:avLst/>
              <a:gdLst>
                <a:gd name="T0" fmla="*/ 6 w 10"/>
                <a:gd name="T1" fmla="*/ 0 h 20"/>
                <a:gd name="T2" fmla="*/ 4 w 10"/>
                <a:gd name="T3" fmla="*/ 0 h 20"/>
                <a:gd name="T4" fmla="*/ 0 w 10"/>
                <a:gd name="T5" fmla="*/ 4 h 20"/>
                <a:gd name="T6" fmla="*/ 0 w 10"/>
                <a:gd name="T7" fmla="*/ 20 h 20"/>
                <a:gd name="T8" fmla="*/ 10 w 10"/>
                <a:gd name="T9" fmla="*/ 20 h 20"/>
                <a:gd name="T10" fmla="*/ 10 w 10"/>
                <a:gd name="T11" fmla="*/ 4 h 20"/>
                <a:gd name="T12" fmla="*/ 6 w 10"/>
                <a:gd name="T13" fmla="*/ 0 h 20"/>
                <a:gd name="T14" fmla="*/ 6 w 10"/>
                <a:gd name="T15" fmla="*/ 0 h 20"/>
                <a:gd name="T16" fmla="*/ 6 w 1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0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17">
              <a:extLst>
                <a:ext uri="{FF2B5EF4-FFF2-40B4-BE49-F238E27FC236}">
                  <a16:creationId xmlns="" xmlns:a16="http://schemas.microsoft.com/office/drawing/2014/main" id="{1424DA15-F419-4E70-B1D2-124903471B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4143" y="1679574"/>
              <a:ext cx="354013" cy="344487"/>
            </a:xfrm>
            <a:custGeom>
              <a:avLst/>
              <a:gdLst>
                <a:gd name="T0" fmla="*/ 72 w 144"/>
                <a:gd name="T1" fmla="*/ 0 h 140"/>
                <a:gd name="T2" fmla="*/ 0 w 144"/>
                <a:gd name="T3" fmla="*/ 72 h 140"/>
                <a:gd name="T4" fmla="*/ 21 w 144"/>
                <a:gd name="T5" fmla="*/ 122 h 140"/>
                <a:gd name="T6" fmla="*/ 50 w 144"/>
                <a:gd name="T7" fmla="*/ 140 h 140"/>
                <a:gd name="T8" fmla="*/ 52 w 144"/>
                <a:gd name="T9" fmla="*/ 140 h 140"/>
                <a:gd name="T10" fmla="*/ 59 w 144"/>
                <a:gd name="T11" fmla="*/ 136 h 140"/>
                <a:gd name="T12" fmla="*/ 54 w 144"/>
                <a:gd name="T13" fmla="*/ 127 h 140"/>
                <a:gd name="T14" fmla="*/ 31 w 144"/>
                <a:gd name="T15" fmla="*/ 113 h 140"/>
                <a:gd name="T16" fmla="*/ 14 w 144"/>
                <a:gd name="T17" fmla="*/ 72 h 140"/>
                <a:gd name="T18" fmla="*/ 72 w 144"/>
                <a:gd name="T19" fmla="*/ 14 h 140"/>
                <a:gd name="T20" fmla="*/ 130 w 144"/>
                <a:gd name="T21" fmla="*/ 72 h 140"/>
                <a:gd name="T22" fmla="*/ 113 w 144"/>
                <a:gd name="T23" fmla="*/ 113 h 140"/>
                <a:gd name="T24" fmla="*/ 92 w 144"/>
                <a:gd name="T25" fmla="*/ 124 h 140"/>
                <a:gd name="T26" fmla="*/ 85 w 144"/>
                <a:gd name="T27" fmla="*/ 121 h 140"/>
                <a:gd name="T28" fmla="*/ 79 w 144"/>
                <a:gd name="T29" fmla="*/ 96 h 140"/>
                <a:gd name="T30" fmla="*/ 100 w 144"/>
                <a:gd name="T31" fmla="*/ 74 h 140"/>
                <a:gd name="T32" fmla="*/ 100 w 144"/>
                <a:gd name="T33" fmla="*/ 52 h 140"/>
                <a:gd name="T34" fmla="*/ 44 w 144"/>
                <a:gd name="T35" fmla="*/ 52 h 140"/>
                <a:gd name="T36" fmla="*/ 44 w 144"/>
                <a:gd name="T37" fmla="*/ 74 h 140"/>
                <a:gd name="T38" fmla="*/ 65 w 144"/>
                <a:gd name="T39" fmla="*/ 96 h 140"/>
                <a:gd name="T40" fmla="*/ 74 w 144"/>
                <a:gd name="T41" fmla="*/ 130 h 140"/>
                <a:gd name="T42" fmla="*/ 92 w 144"/>
                <a:gd name="T43" fmla="*/ 138 h 140"/>
                <a:gd name="T44" fmla="*/ 123 w 144"/>
                <a:gd name="T45" fmla="*/ 123 h 140"/>
                <a:gd name="T46" fmla="*/ 123 w 144"/>
                <a:gd name="T47" fmla="*/ 123 h 140"/>
                <a:gd name="T48" fmla="*/ 144 w 144"/>
                <a:gd name="T49" fmla="*/ 72 h 140"/>
                <a:gd name="T50" fmla="*/ 72 w 144"/>
                <a:gd name="T51" fmla="*/ 0 h 140"/>
                <a:gd name="T52" fmla="*/ 72 w 144"/>
                <a:gd name="T53" fmla="*/ 0 h 140"/>
                <a:gd name="T54" fmla="*/ 72 w 144"/>
                <a:gd name="T5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40">
                  <a:moveTo>
                    <a:pt x="72" y="0"/>
                  </a:moveTo>
                  <a:cubicBezTo>
                    <a:pt x="33" y="0"/>
                    <a:pt x="0" y="32"/>
                    <a:pt x="0" y="72"/>
                  </a:cubicBezTo>
                  <a:cubicBezTo>
                    <a:pt x="0" y="91"/>
                    <a:pt x="8" y="109"/>
                    <a:pt x="21" y="122"/>
                  </a:cubicBezTo>
                  <a:cubicBezTo>
                    <a:pt x="29" y="130"/>
                    <a:pt x="39" y="137"/>
                    <a:pt x="50" y="140"/>
                  </a:cubicBezTo>
                  <a:cubicBezTo>
                    <a:pt x="51" y="140"/>
                    <a:pt x="51" y="140"/>
                    <a:pt x="52" y="140"/>
                  </a:cubicBezTo>
                  <a:cubicBezTo>
                    <a:pt x="55" y="140"/>
                    <a:pt x="58" y="139"/>
                    <a:pt x="59" y="136"/>
                  </a:cubicBezTo>
                  <a:cubicBezTo>
                    <a:pt x="60" y="132"/>
                    <a:pt x="58" y="128"/>
                    <a:pt x="54" y="127"/>
                  </a:cubicBezTo>
                  <a:cubicBezTo>
                    <a:pt x="45" y="124"/>
                    <a:pt x="37" y="119"/>
                    <a:pt x="31" y="113"/>
                  </a:cubicBezTo>
                  <a:cubicBezTo>
                    <a:pt x="20" y="102"/>
                    <a:pt x="14" y="87"/>
                    <a:pt x="14" y="72"/>
                  </a:cubicBezTo>
                  <a:cubicBezTo>
                    <a:pt x="14" y="40"/>
                    <a:pt x="40" y="14"/>
                    <a:pt x="72" y="14"/>
                  </a:cubicBezTo>
                  <a:cubicBezTo>
                    <a:pt x="104" y="14"/>
                    <a:pt x="130" y="40"/>
                    <a:pt x="130" y="72"/>
                  </a:cubicBezTo>
                  <a:cubicBezTo>
                    <a:pt x="130" y="87"/>
                    <a:pt x="124" y="102"/>
                    <a:pt x="113" y="113"/>
                  </a:cubicBezTo>
                  <a:cubicBezTo>
                    <a:pt x="109" y="117"/>
                    <a:pt x="99" y="124"/>
                    <a:pt x="92" y="124"/>
                  </a:cubicBezTo>
                  <a:cubicBezTo>
                    <a:pt x="89" y="124"/>
                    <a:pt x="87" y="123"/>
                    <a:pt x="85" y="121"/>
                  </a:cubicBezTo>
                  <a:cubicBezTo>
                    <a:pt x="80" y="115"/>
                    <a:pt x="79" y="104"/>
                    <a:pt x="79" y="96"/>
                  </a:cubicBezTo>
                  <a:cubicBezTo>
                    <a:pt x="91" y="96"/>
                    <a:pt x="100" y="86"/>
                    <a:pt x="100" y="74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86"/>
                    <a:pt x="53" y="95"/>
                    <a:pt x="65" y="96"/>
                  </a:cubicBezTo>
                  <a:cubicBezTo>
                    <a:pt x="65" y="106"/>
                    <a:pt x="66" y="121"/>
                    <a:pt x="74" y="130"/>
                  </a:cubicBezTo>
                  <a:cubicBezTo>
                    <a:pt x="79" y="135"/>
                    <a:pt x="85" y="138"/>
                    <a:pt x="92" y="138"/>
                  </a:cubicBezTo>
                  <a:cubicBezTo>
                    <a:pt x="106" y="138"/>
                    <a:pt x="121" y="124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37" y="109"/>
                    <a:pt x="144" y="91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150" name="矩形 149">
            <a:extLst>
              <a:ext uri="{FF2B5EF4-FFF2-40B4-BE49-F238E27FC236}">
                <a16:creationId xmlns="" xmlns:a16="http://schemas.microsoft.com/office/drawing/2014/main" id="{6FD40913-8610-428F-98A1-7AB449535E9E}"/>
              </a:ext>
            </a:extLst>
          </p:cNvPr>
          <p:cNvSpPr/>
          <p:nvPr/>
        </p:nvSpPr>
        <p:spPr>
          <a:xfrm>
            <a:off x="1627578" y="4737947"/>
            <a:ext cx="708557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倍行距请在此处添加正文内容，根据需要调整字体与字号请在此处添加正文内容，根据需要调整字体与字号，建议采用两端对其和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</a:t>
            </a:r>
          </a:p>
        </p:txBody>
      </p:sp>
      <p:sp>
        <p:nvSpPr>
          <p:cNvPr id="151" name="矩形 150">
            <a:extLst>
              <a:ext uri="{FF2B5EF4-FFF2-40B4-BE49-F238E27FC236}">
                <a16:creationId xmlns="" xmlns:a16="http://schemas.microsoft.com/office/drawing/2014/main" id="{D7F4E66F-53E4-4650-8145-2FA11D5DED1B}"/>
              </a:ext>
            </a:extLst>
          </p:cNvPr>
          <p:cNvSpPr/>
          <p:nvPr/>
        </p:nvSpPr>
        <p:spPr>
          <a:xfrm>
            <a:off x="1627578" y="4392993"/>
            <a:ext cx="2106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7630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62" grpId="0"/>
      <p:bldP spid="150" grpId="0"/>
      <p:bldP spid="1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/>
          <p:cNvGrpSpPr/>
          <p:nvPr/>
        </p:nvGrpSpPr>
        <p:grpSpPr>
          <a:xfrm>
            <a:off x="3088174" y="1884377"/>
            <a:ext cx="2820207" cy="1529450"/>
            <a:chOff x="1695815" y="5003653"/>
            <a:chExt cx="2813914" cy="1526037"/>
          </a:xfrm>
        </p:grpSpPr>
        <p:pic>
          <p:nvPicPr>
            <p:cNvPr id="141" name="图片 14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452" r="82344"/>
            <a:stretch/>
          </p:blipFill>
          <p:spPr>
            <a:xfrm>
              <a:off x="1695815" y="5003653"/>
              <a:ext cx="2813914" cy="1526037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8" t="2868" r="4889" b="4462"/>
            <a:stretch/>
          </p:blipFill>
          <p:spPr>
            <a:xfrm>
              <a:off x="1880130" y="5112177"/>
              <a:ext cx="2335826" cy="134302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9" name="组合 168"/>
          <p:cNvGrpSpPr/>
          <p:nvPr/>
        </p:nvGrpSpPr>
        <p:grpSpPr>
          <a:xfrm flipH="1">
            <a:off x="-1549076" y="4346050"/>
            <a:ext cx="5288400" cy="5229200"/>
            <a:chOff x="-4682605" y="-539032"/>
            <a:chExt cx="3874430" cy="3831059"/>
          </a:xfrm>
        </p:grpSpPr>
        <p:sp>
          <p:nvSpPr>
            <p:cNvPr id="187" name="椭圆 186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>
                <a:alpha val="19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04" name="直接连接符 203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>
              <a:endCxn id="189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>
              <a:endCxn id="188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>
              <a:stCxn id="195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>
              <a:endCxn id="192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>
              <a:endCxn id="196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>
              <a:endCxn id="197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椭圆 213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16" name="直接连接符 215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7" name="椭圆 216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18" name="直接连接符 21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>
              <a:stCxn id="202" idx="1"/>
              <a:endCxn id="198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stCxn id="199" idx="2"/>
              <a:endCxn id="198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>
              <a:stCxn id="202" idx="7"/>
              <a:endCxn id="199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>
              <a:endCxn id="217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>
              <a:endCxn id="195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>
              <a:stCxn id="215" idx="2"/>
              <a:endCxn id="195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>
              <a:endCxn id="203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>
              <a:stCxn id="197" idx="0"/>
              <a:endCxn id="187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>
              <a:endCxn id="195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>
              <a:endCxn id="189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>
              <a:endCxn id="192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等腰三角形 4"/>
          <p:cNvSpPr/>
          <p:nvPr/>
        </p:nvSpPr>
        <p:spPr>
          <a:xfrm rot="17868573">
            <a:off x="9728555" y="-228263"/>
            <a:ext cx="565669" cy="6228718"/>
          </a:xfrm>
          <a:custGeom>
            <a:avLst/>
            <a:gdLst>
              <a:gd name="connsiteX0" fmla="*/ 0 w 553605"/>
              <a:gd name="connsiteY0" fmla="*/ 6228718 h 6228718"/>
              <a:gd name="connsiteX1" fmla="*/ 276803 w 553605"/>
              <a:gd name="connsiteY1" fmla="*/ 0 h 6228718"/>
              <a:gd name="connsiteX2" fmla="*/ 553605 w 553605"/>
              <a:gd name="connsiteY2" fmla="*/ 6228718 h 6228718"/>
              <a:gd name="connsiteX3" fmla="*/ 0 w 553605"/>
              <a:gd name="connsiteY3" fmla="*/ 6228718 h 6228718"/>
              <a:gd name="connsiteX0" fmla="*/ 6032 w 565669"/>
              <a:gd name="connsiteY0" fmla="*/ 6228718 h 6228718"/>
              <a:gd name="connsiteX1" fmla="*/ 282835 w 565669"/>
              <a:gd name="connsiteY1" fmla="*/ 0 h 6228718"/>
              <a:gd name="connsiteX2" fmla="*/ 559637 w 565669"/>
              <a:gd name="connsiteY2" fmla="*/ 6228718 h 6228718"/>
              <a:gd name="connsiteX3" fmla="*/ 6032 w 565669"/>
              <a:gd name="connsiteY3" fmla="*/ 6228718 h 622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669" h="6228718">
                <a:moveTo>
                  <a:pt x="6032" y="6228718"/>
                </a:moveTo>
                <a:cubicBezTo>
                  <a:pt x="-40102" y="5190598"/>
                  <a:pt x="190568" y="0"/>
                  <a:pt x="282835" y="0"/>
                </a:cubicBezTo>
                <a:cubicBezTo>
                  <a:pt x="375102" y="0"/>
                  <a:pt x="605771" y="5190598"/>
                  <a:pt x="559637" y="6228718"/>
                </a:cubicBezTo>
                <a:lnTo>
                  <a:pt x="6032" y="62287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9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12207443" y="4039597"/>
            <a:ext cx="891186" cy="930197"/>
            <a:chOff x="-3981449" y="1229"/>
            <a:chExt cx="1631950" cy="1703388"/>
          </a:xfrm>
        </p:grpSpPr>
        <p:sp>
          <p:nvSpPr>
            <p:cNvPr id="167" name="Oval 7"/>
            <p:cNvSpPr>
              <a:spLocks noChangeArrowheads="1"/>
            </p:cNvSpPr>
            <p:nvPr/>
          </p:nvSpPr>
          <p:spPr bwMode="auto">
            <a:xfrm>
              <a:off x="-2654299" y="823554"/>
              <a:ext cx="76200" cy="71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7"/>
            <p:cNvSpPr>
              <a:spLocks/>
            </p:cNvSpPr>
            <p:nvPr/>
          </p:nvSpPr>
          <p:spPr bwMode="auto">
            <a:xfrm>
              <a:off x="-2968624" y="763229"/>
              <a:ext cx="619125" cy="330200"/>
            </a:xfrm>
            <a:custGeom>
              <a:avLst/>
              <a:gdLst>
                <a:gd name="T0" fmla="*/ 0 w 390"/>
                <a:gd name="T1" fmla="*/ 0 h 208"/>
                <a:gd name="T2" fmla="*/ 357 w 390"/>
                <a:gd name="T3" fmla="*/ 2 h 208"/>
                <a:gd name="T4" fmla="*/ 390 w 390"/>
                <a:gd name="T5" fmla="*/ 61 h 208"/>
                <a:gd name="T6" fmla="*/ 146 w 390"/>
                <a:gd name="T7" fmla="*/ 208 h 208"/>
                <a:gd name="T8" fmla="*/ 0 w 39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208">
                  <a:moveTo>
                    <a:pt x="0" y="0"/>
                  </a:moveTo>
                  <a:lnTo>
                    <a:pt x="357" y="2"/>
                  </a:lnTo>
                  <a:lnTo>
                    <a:pt x="390" y="61"/>
                  </a:lnTo>
                  <a:lnTo>
                    <a:pt x="146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8"/>
            <p:cNvSpPr>
              <a:spLocks/>
            </p:cNvSpPr>
            <p:nvPr/>
          </p:nvSpPr>
          <p:spPr bwMode="auto">
            <a:xfrm>
              <a:off x="-2968624" y="763229"/>
              <a:ext cx="619125" cy="330200"/>
            </a:xfrm>
            <a:custGeom>
              <a:avLst/>
              <a:gdLst>
                <a:gd name="T0" fmla="*/ 0 w 390"/>
                <a:gd name="T1" fmla="*/ 0 h 208"/>
                <a:gd name="T2" fmla="*/ 357 w 390"/>
                <a:gd name="T3" fmla="*/ 2 h 208"/>
                <a:gd name="T4" fmla="*/ 390 w 390"/>
                <a:gd name="T5" fmla="*/ 61 h 208"/>
                <a:gd name="T6" fmla="*/ 146 w 390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08">
                  <a:moveTo>
                    <a:pt x="0" y="0"/>
                  </a:moveTo>
                  <a:lnTo>
                    <a:pt x="357" y="2"/>
                  </a:lnTo>
                  <a:lnTo>
                    <a:pt x="390" y="61"/>
                  </a:lnTo>
                  <a:lnTo>
                    <a:pt x="146" y="2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9"/>
            <p:cNvSpPr>
              <a:spLocks/>
            </p:cNvSpPr>
            <p:nvPr/>
          </p:nvSpPr>
          <p:spPr bwMode="auto">
            <a:xfrm>
              <a:off x="-3317874" y="1063267"/>
              <a:ext cx="344488" cy="623888"/>
            </a:xfrm>
            <a:custGeom>
              <a:avLst/>
              <a:gdLst>
                <a:gd name="T0" fmla="*/ 19 w 217"/>
                <a:gd name="T1" fmla="*/ 0 h 393"/>
                <a:gd name="T2" fmla="*/ 0 w 217"/>
                <a:gd name="T3" fmla="*/ 357 h 393"/>
                <a:gd name="T4" fmla="*/ 57 w 217"/>
                <a:gd name="T5" fmla="*/ 393 h 393"/>
                <a:gd name="T6" fmla="*/ 217 w 217"/>
                <a:gd name="T7" fmla="*/ 158 h 393"/>
                <a:gd name="T8" fmla="*/ 19 w 217"/>
                <a:gd name="T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393">
                  <a:moveTo>
                    <a:pt x="19" y="0"/>
                  </a:moveTo>
                  <a:lnTo>
                    <a:pt x="0" y="357"/>
                  </a:lnTo>
                  <a:lnTo>
                    <a:pt x="57" y="393"/>
                  </a:lnTo>
                  <a:lnTo>
                    <a:pt x="217" y="15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0"/>
            <p:cNvSpPr>
              <a:spLocks/>
            </p:cNvSpPr>
            <p:nvPr/>
          </p:nvSpPr>
          <p:spPr bwMode="auto">
            <a:xfrm>
              <a:off x="-3317874" y="1063267"/>
              <a:ext cx="344488" cy="623888"/>
            </a:xfrm>
            <a:custGeom>
              <a:avLst/>
              <a:gdLst>
                <a:gd name="T0" fmla="*/ 19 w 217"/>
                <a:gd name="T1" fmla="*/ 0 h 393"/>
                <a:gd name="T2" fmla="*/ 0 w 217"/>
                <a:gd name="T3" fmla="*/ 357 h 393"/>
                <a:gd name="T4" fmla="*/ 57 w 217"/>
                <a:gd name="T5" fmla="*/ 393 h 393"/>
                <a:gd name="T6" fmla="*/ 217 w 217"/>
                <a:gd name="T7" fmla="*/ 15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393">
                  <a:moveTo>
                    <a:pt x="19" y="0"/>
                  </a:moveTo>
                  <a:lnTo>
                    <a:pt x="0" y="357"/>
                  </a:lnTo>
                  <a:lnTo>
                    <a:pt x="57" y="393"/>
                  </a:lnTo>
                  <a:lnTo>
                    <a:pt x="217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1"/>
            <p:cNvSpPr>
              <a:spLocks/>
            </p:cNvSpPr>
            <p:nvPr/>
          </p:nvSpPr>
          <p:spPr bwMode="auto">
            <a:xfrm>
              <a:off x="-3862387" y="163154"/>
              <a:ext cx="1216025" cy="1257300"/>
            </a:xfrm>
            <a:custGeom>
              <a:avLst/>
              <a:gdLst>
                <a:gd name="T0" fmla="*/ 68 w 324"/>
                <a:gd name="T1" fmla="*/ 0 h 335"/>
                <a:gd name="T2" fmla="*/ 36 w 324"/>
                <a:gd name="T3" fmla="*/ 30 h 335"/>
                <a:gd name="T4" fmla="*/ 4 w 324"/>
                <a:gd name="T5" fmla="*/ 60 h 335"/>
                <a:gd name="T6" fmla="*/ 77 w 324"/>
                <a:gd name="T7" fmla="*/ 192 h 335"/>
                <a:gd name="T8" fmla="*/ 251 w 324"/>
                <a:gd name="T9" fmla="*/ 335 h 335"/>
                <a:gd name="T10" fmla="*/ 287 w 324"/>
                <a:gd name="T11" fmla="*/ 301 h 335"/>
                <a:gd name="T12" fmla="*/ 324 w 324"/>
                <a:gd name="T13" fmla="*/ 267 h 335"/>
                <a:gd name="T14" fmla="*/ 194 w 324"/>
                <a:gd name="T15" fmla="*/ 83 h 335"/>
                <a:gd name="T16" fmla="*/ 68 w 324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335">
                  <a:moveTo>
                    <a:pt x="68" y="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0" y="109"/>
                    <a:pt x="77" y="192"/>
                  </a:cubicBezTo>
                  <a:cubicBezTo>
                    <a:pt x="153" y="275"/>
                    <a:pt x="251" y="335"/>
                    <a:pt x="251" y="335"/>
                  </a:cubicBezTo>
                  <a:cubicBezTo>
                    <a:pt x="287" y="301"/>
                    <a:pt x="287" y="301"/>
                    <a:pt x="287" y="301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4" y="267"/>
                    <a:pt x="271" y="166"/>
                    <a:pt x="194" y="83"/>
                  </a:cubicBezTo>
                  <a:cubicBezTo>
                    <a:pt x="117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2"/>
            <p:cNvSpPr>
              <a:spLocks/>
            </p:cNvSpPr>
            <p:nvPr/>
          </p:nvSpPr>
          <p:spPr bwMode="auto">
            <a:xfrm>
              <a:off x="-3598862" y="425092"/>
              <a:ext cx="277813" cy="274638"/>
            </a:xfrm>
            <a:custGeom>
              <a:avLst/>
              <a:gdLst>
                <a:gd name="T0" fmla="*/ 59 w 74"/>
                <a:gd name="T1" fmla="*/ 61 h 73"/>
                <a:gd name="T2" fmla="*/ 61 w 74"/>
                <a:gd name="T3" fmla="*/ 14 h 73"/>
                <a:gd name="T4" fmla="*/ 14 w 74"/>
                <a:gd name="T5" fmla="*/ 12 h 73"/>
                <a:gd name="T6" fmla="*/ 13 w 74"/>
                <a:gd name="T7" fmla="*/ 59 h 73"/>
                <a:gd name="T8" fmla="*/ 59 w 74"/>
                <a:gd name="T9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3">
                  <a:moveTo>
                    <a:pt x="59" y="61"/>
                  </a:moveTo>
                  <a:cubicBezTo>
                    <a:pt x="73" y="48"/>
                    <a:pt x="74" y="28"/>
                    <a:pt x="61" y="14"/>
                  </a:cubicBezTo>
                  <a:cubicBezTo>
                    <a:pt x="49" y="1"/>
                    <a:pt x="28" y="0"/>
                    <a:pt x="14" y="12"/>
                  </a:cubicBezTo>
                  <a:cubicBezTo>
                    <a:pt x="1" y="25"/>
                    <a:pt x="0" y="46"/>
                    <a:pt x="13" y="59"/>
                  </a:cubicBezTo>
                  <a:cubicBezTo>
                    <a:pt x="25" y="73"/>
                    <a:pt x="46" y="73"/>
                    <a:pt x="59" y="6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3"/>
            <p:cNvSpPr>
              <a:spLocks noEditPoints="1"/>
            </p:cNvSpPr>
            <p:nvPr/>
          </p:nvSpPr>
          <p:spPr bwMode="auto">
            <a:xfrm>
              <a:off x="-3629024" y="394929"/>
              <a:ext cx="338138" cy="334963"/>
            </a:xfrm>
            <a:custGeom>
              <a:avLst/>
              <a:gdLst>
                <a:gd name="T0" fmla="*/ 72 w 90"/>
                <a:gd name="T1" fmla="*/ 74 h 89"/>
                <a:gd name="T2" fmla="*/ 75 w 90"/>
                <a:gd name="T3" fmla="*/ 17 h 89"/>
                <a:gd name="T4" fmla="*/ 18 w 90"/>
                <a:gd name="T5" fmla="*/ 15 h 89"/>
                <a:gd name="T6" fmla="*/ 15 w 90"/>
                <a:gd name="T7" fmla="*/ 72 h 89"/>
                <a:gd name="T8" fmla="*/ 72 w 90"/>
                <a:gd name="T9" fmla="*/ 74 h 89"/>
                <a:gd name="T10" fmla="*/ 26 w 90"/>
                <a:gd name="T11" fmla="*/ 24 h 89"/>
                <a:gd name="T12" fmla="*/ 65 w 90"/>
                <a:gd name="T13" fmla="*/ 26 h 89"/>
                <a:gd name="T14" fmla="*/ 64 w 90"/>
                <a:gd name="T15" fmla="*/ 65 h 89"/>
                <a:gd name="T16" fmla="*/ 24 w 90"/>
                <a:gd name="T17" fmla="*/ 64 h 89"/>
                <a:gd name="T18" fmla="*/ 26 w 90"/>
                <a:gd name="T1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9">
                  <a:moveTo>
                    <a:pt x="72" y="74"/>
                  </a:moveTo>
                  <a:cubicBezTo>
                    <a:pt x="89" y="59"/>
                    <a:pt x="90" y="34"/>
                    <a:pt x="75" y="17"/>
                  </a:cubicBezTo>
                  <a:cubicBezTo>
                    <a:pt x="59" y="1"/>
                    <a:pt x="34" y="0"/>
                    <a:pt x="18" y="15"/>
                  </a:cubicBezTo>
                  <a:cubicBezTo>
                    <a:pt x="1" y="30"/>
                    <a:pt x="0" y="56"/>
                    <a:pt x="15" y="72"/>
                  </a:cubicBezTo>
                  <a:cubicBezTo>
                    <a:pt x="31" y="88"/>
                    <a:pt x="56" y="89"/>
                    <a:pt x="72" y="74"/>
                  </a:cubicBezTo>
                  <a:close/>
                  <a:moveTo>
                    <a:pt x="26" y="24"/>
                  </a:moveTo>
                  <a:cubicBezTo>
                    <a:pt x="37" y="14"/>
                    <a:pt x="55" y="14"/>
                    <a:pt x="65" y="26"/>
                  </a:cubicBezTo>
                  <a:cubicBezTo>
                    <a:pt x="76" y="37"/>
                    <a:pt x="75" y="55"/>
                    <a:pt x="64" y="65"/>
                  </a:cubicBezTo>
                  <a:cubicBezTo>
                    <a:pt x="53" y="76"/>
                    <a:pt x="35" y="75"/>
                    <a:pt x="24" y="64"/>
                  </a:cubicBezTo>
                  <a:cubicBezTo>
                    <a:pt x="14" y="52"/>
                    <a:pt x="15" y="35"/>
                    <a:pt x="26" y="24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4"/>
            <p:cNvSpPr>
              <a:spLocks/>
            </p:cNvSpPr>
            <p:nvPr/>
          </p:nvSpPr>
          <p:spPr bwMode="auto">
            <a:xfrm>
              <a:off x="-3268662" y="771167"/>
              <a:ext cx="130175" cy="130175"/>
            </a:xfrm>
            <a:custGeom>
              <a:avLst/>
              <a:gdLst>
                <a:gd name="T0" fmla="*/ 28 w 35"/>
                <a:gd name="T1" fmla="*/ 29 h 35"/>
                <a:gd name="T2" fmla="*/ 29 w 35"/>
                <a:gd name="T3" fmla="*/ 7 h 35"/>
                <a:gd name="T4" fmla="*/ 6 w 35"/>
                <a:gd name="T5" fmla="*/ 6 h 35"/>
                <a:gd name="T6" fmla="*/ 6 w 35"/>
                <a:gd name="T7" fmla="*/ 28 h 35"/>
                <a:gd name="T8" fmla="*/ 28 w 35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8" y="29"/>
                  </a:moveTo>
                  <a:cubicBezTo>
                    <a:pt x="35" y="23"/>
                    <a:pt x="35" y="13"/>
                    <a:pt x="29" y="7"/>
                  </a:cubicBezTo>
                  <a:cubicBezTo>
                    <a:pt x="23" y="0"/>
                    <a:pt x="13" y="0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11" y="35"/>
                    <a:pt x="22" y="35"/>
                    <a:pt x="28" y="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5"/>
            <p:cNvSpPr>
              <a:spLocks noEditPoints="1"/>
            </p:cNvSpPr>
            <p:nvPr/>
          </p:nvSpPr>
          <p:spPr bwMode="auto">
            <a:xfrm>
              <a:off x="-3284537" y="755292"/>
              <a:ext cx="161925" cy="161925"/>
            </a:xfrm>
            <a:custGeom>
              <a:avLst/>
              <a:gdLst>
                <a:gd name="T0" fmla="*/ 34 w 43"/>
                <a:gd name="T1" fmla="*/ 36 h 43"/>
                <a:gd name="T2" fmla="*/ 35 w 43"/>
                <a:gd name="T3" fmla="*/ 8 h 43"/>
                <a:gd name="T4" fmla="*/ 8 w 43"/>
                <a:gd name="T5" fmla="*/ 7 h 43"/>
                <a:gd name="T6" fmla="*/ 7 w 43"/>
                <a:gd name="T7" fmla="*/ 35 h 43"/>
                <a:gd name="T8" fmla="*/ 34 w 43"/>
                <a:gd name="T9" fmla="*/ 36 h 43"/>
                <a:gd name="T10" fmla="*/ 12 w 43"/>
                <a:gd name="T11" fmla="*/ 12 h 43"/>
                <a:gd name="T12" fmla="*/ 31 w 43"/>
                <a:gd name="T13" fmla="*/ 12 h 43"/>
                <a:gd name="T14" fmla="*/ 30 w 43"/>
                <a:gd name="T15" fmla="*/ 31 h 43"/>
                <a:gd name="T16" fmla="*/ 11 w 43"/>
                <a:gd name="T17" fmla="*/ 31 h 43"/>
                <a:gd name="T18" fmla="*/ 12 w 43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34" y="36"/>
                  </a:moveTo>
                  <a:cubicBezTo>
                    <a:pt x="42" y="28"/>
                    <a:pt x="43" y="16"/>
                    <a:pt x="35" y="8"/>
                  </a:cubicBezTo>
                  <a:cubicBezTo>
                    <a:pt x="28" y="0"/>
                    <a:pt x="16" y="0"/>
                    <a:pt x="8" y="7"/>
                  </a:cubicBezTo>
                  <a:cubicBezTo>
                    <a:pt x="0" y="14"/>
                    <a:pt x="0" y="27"/>
                    <a:pt x="7" y="35"/>
                  </a:cubicBezTo>
                  <a:cubicBezTo>
                    <a:pt x="14" y="43"/>
                    <a:pt x="27" y="43"/>
                    <a:pt x="34" y="36"/>
                  </a:cubicBezTo>
                  <a:close/>
                  <a:moveTo>
                    <a:pt x="12" y="12"/>
                  </a:moveTo>
                  <a:cubicBezTo>
                    <a:pt x="17" y="6"/>
                    <a:pt x="26" y="7"/>
                    <a:pt x="31" y="12"/>
                  </a:cubicBezTo>
                  <a:cubicBezTo>
                    <a:pt x="36" y="18"/>
                    <a:pt x="36" y="26"/>
                    <a:pt x="30" y="31"/>
                  </a:cubicBezTo>
                  <a:cubicBezTo>
                    <a:pt x="25" y="36"/>
                    <a:pt x="16" y="36"/>
                    <a:pt x="11" y="31"/>
                  </a:cubicBezTo>
                  <a:cubicBezTo>
                    <a:pt x="6" y="25"/>
                    <a:pt x="7" y="17"/>
                    <a:pt x="12" y="12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6"/>
            <p:cNvSpPr>
              <a:spLocks/>
            </p:cNvSpPr>
            <p:nvPr/>
          </p:nvSpPr>
          <p:spPr bwMode="auto">
            <a:xfrm>
              <a:off x="-3084512" y="969604"/>
              <a:ext cx="134938" cy="131763"/>
            </a:xfrm>
            <a:custGeom>
              <a:avLst/>
              <a:gdLst>
                <a:gd name="T0" fmla="*/ 29 w 36"/>
                <a:gd name="T1" fmla="*/ 29 h 35"/>
                <a:gd name="T2" fmla="*/ 30 w 36"/>
                <a:gd name="T3" fmla="*/ 7 h 35"/>
                <a:gd name="T4" fmla="*/ 7 w 36"/>
                <a:gd name="T5" fmla="*/ 6 h 35"/>
                <a:gd name="T6" fmla="*/ 6 w 36"/>
                <a:gd name="T7" fmla="*/ 29 h 35"/>
                <a:gd name="T8" fmla="*/ 29 w 36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29"/>
                  </a:moveTo>
                  <a:cubicBezTo>
                    <a:pt x="35" y="23"/>
                    <a:pt x="36" y="13"/>
                    <a:pt x="30" y="7"/>
                  </a:cubicBezTo>
                  <a:cubicBezTo>
                    <a:pt x="24" y="0"/>
                    <a:pt x="14" y="0"/>
                    <a:pt x="7" y="6"/>
                  </a:cubicBezTo>
                  <a:cubicBezTo>
                    <a:pt x="1" y="12"/>
                    <a:pt x="0" y="22"/>
                    <a:pt x="6" y="29"/>
                  </a:cubicBezTo>
                  <a:cubicBezTo>
                    <a:pt x="12" y="35"/>
                    <a:pt x="23" y="35"/>
                    <a:pt x="29" y="2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7"/>
            <p:cNvSpPr>
              <a:spLocks noEditPoints="1"/>
            </p:cNvSpPr>
            <p:nvPr/>
          </p:nvSpPr>
          <p:spPr bwMode="auto">
            <a:xfrm>
              <a:off x="-3100387" y="955317"/>
              <a:ext cx="165100" cy="160338"/>
            </a:xfrm>
            <a:custGeom>
              <a:avLst/>
              <a:gdLst>
                <a:gd name="T0" fmla="*/ 35 w 44"/>
                <a:gd name="T1" fmla="*/ 36 h 43"/>
                <a:gd name="T2" fmla="*/ 36 w 44"/>
                <a:gd name="T3" fmla="*/ 8 h 43"/>
                <a:gd name="T4" fmla="*/ 9 w 44"/>
                <a:gd name="T5" fmla="*/ 7 h 43"/>
                <a:gd name="T6" fmla="*/ 8 w 44"/>
                <a:gd name="T7" fmla="*/ 35 h 43"/>
                <a:gd name="T8" fmla="*/ 35 w 44"/>
                <a:gd name="T9" fmla="*/ 36 h 43"/>
                <a:gd name="T10" fmla="*/ 13 w 44"/>
                <a:gd name="T11" fmla="*/ 12 h 43"/>
                <a:gd name="T12" fmla="*/ 32 w 44"/>
                <a:gd name="T13" fmla="*/ 12 h 43"/>
                <a:gd name="T14" fmla="*/ 31 w 44"/>
                <a:gd name="T15" fmla="*/ 32 h 43"/>
                <a:gd name="T16" fmla="*/ 12 w 44"/>
                <a:gd name="T17" fmla="*/ 31 h 43"/>
                <a:gd name="T18" fmla="*/ 13 w 44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35" y="36"/>
                  </a:moveTo>
                  <a:cubicBezTo>
                    <a:pt x="43" y="29"/>
                    <a:pt x="44" y="16"/>
                    <a:pt x="36" y="8"/>
                  </a:cubicBezTo>
                  <a:cubicBezTo>
                    <a:pt x="29" y="1"/>
                    <a:pt x="17" y="0"/>
                    <a:pt x="9" y="7"/>
                  </a:cubicBezTo>
                  <a:cubicBezTo>
                    <a:pt x="1" y="15"/>
                    <a:pt x="0" y="27"/>
                    <a:pt x="8" y="35"/>
                  </a:cubicBezTo>
                  <a:cubicBezTo>
                    <a:pt x="15" y="43"/>
                    <a:pt x="27" y="43"/>
                    <a:pt x="35" y="36"/>
                  </a:cubicBezTo>
                  <a:close/>
                  <a:moveTo>
                    <a:pt x="13" y="12"/>
                  </a:moveTo>
                  <a:cubicBezTo>
                    <a:pt x="18" y="7"/>
                    <a:pt x="27" y="7"/>
                    <a:pt x="32" y="12"/>
                  </a:cubicBezTo>
                  <a:cubicBezTo>
                    <a:pt x="37" y="18"/>
                    <a:pt x="37" y="26"/>
                    <a:pt x="31" y="32"/>
                  </a:cubicBezTo>
                  <a:cubicBezTo>
                    <a:pt x="26" y="37"/>
                    <a:pt x="17" y="36"/>
                    <a:pt x="12" y="31"/>
                  </a:cubicBezTo>
                  <a:cubicBezTo>
                    <a:pt x="7" y="25"/>
                    <a:pt x="7" y="17"/>
                    <a:pt x="13" y="12"/>
                  </a:cubicBezTo>
                  <a:close/>
                </a:path>
              </a:pathLst>
            </a:custGeom>
            <a:solidFill>
              <a:srgbClr val="3AB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8"/>
            <p:cNvSpPr>
              <a:spLocks/>
            </p:cNvSpPr>
            <p:nvPr/>
          </p:nvSpPr>
          <p:spPr bwMode="auto">
            <a:xfrm>
              <a:off x="-2867024" y="1214079"/>
              <a:ext cx="434975" cy="490538"/>
            </a:xfrm>
            <a:custGeom>
              <a:avLst/>
              <a:gdLst>
                <a:gd name="T0" fmla="*/ 0 w 116"/>
                <a:gd name="T1" fmla="*/ 50 h 131"/>
                <a:gd name="T2" fmla="*/ 58 w 116"/>
                <a:gd name="T3" fmla="*/ 0 h 131"/>
                <a:gd name="T4" fmla="*/ 116 w 116"/>
                <a:gd name="T5" fmla="*/ 73 h 131"/>
                <a:gd name="T6" fmla="*/ 94 w 116"/>
                <a:gd name="T7" fmla="*/ 68 h 131"/>
                <a:gd name="T8" fmla="*/ 108 w 116"/>
                <a:gd name="T9" fmla="*/ 111 h 131"/>
                <a:gd name="T10" fmla="*/ 0 w 116"/>
                <a:gd name="T11" fmla="*/ 5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31">
                  <a:moveTo>
                    <a:pt x="0" y="5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97" y="24"/>
                    <a:pt x="116" y="73"/>
                  </a:cubicBezTo>
                  <a:cubicBezTo>
                    <a:pt x="116" y="73"/>
                    <a:pt x="106" y="70"/>
                    <a:pt x="94" y="68"/>
                  </a:cubicBezTo>
                  <a:cubicBezTo>
                    <a:pt x="94" y="68"/>
                    <a:pt x="106" y="84"/>
                    <a:pt x="108" y="111"/>
                  </a:cubicBezTo>
                  <a:cubicBezTo>
                    <a:pt x="108" y="111"/>
                    <a:pt x="56" y="131"/>
                    <a:pt x="0" y="50"/>
                  </a:cubicBezTo>
                  <a:close/>
                </a:path>
              </a:pathLst>
            </a:custGeom>
            <a:solidFill>
              <a:srgbClr val="F7A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9"/>
            <p:cNvSpPr>
              <a:spLocks/>
            </p:cNvSpPr>
            <p:nvPr/>
          </p:nvSpPr>
          <p:spPr bwMode="auto">
            <a:xfrm>
              <a:off x="-2844799" y="1236304"/>
              <a:ext cx="338138" cy="385763"/>
            </a:xfrm>
            <a:custGeom>
              <a:avLst/>
              <a:gdLst>
                <a:gd name="T0" fmla="*/ 0 w 90"/>
                <a:gd name="T1" fmla="*/ 39 h 103"/>
                <a:gd name="T2" fmla="*/ 45 w 90"/>
                <a:gd name="T3" fmla="*/ 0 h 103"/>
                <a:gd name="T4" fmla="*/ 90 w 90"/>
                <a:gd name="T5" fmla="*/ 53 h 103"/>
                <a:gd name="T6" fmla="*/ 72 w 90"/>
                <a:gd name="T7" fmla="*/ 48 h 103"/>
                <a:gd name="T8" fmla="*/ 85 w 90"/>
                <a:gd name="T9" fmla="*/ 87 h 103"/>
                <a:gd name="T10" fmla="*/ 0 w 90"/>
                <a:gd name="T1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03">
                  <a:moveTo>
                    <a:pt x="0" y="39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76" y="15"/>
                    <a:pt x="90" y="53"/>
                  </a:cubicBezTo>
                  <a:cubicBezTo>
                    <a:pt x="90" y="53"/>
                    <a:pt x="80" y="51"/>
                    <a:pt x="72" y="48"/>
                  </a:cubicBezTo>
                  <a:cubicBezTo>
                    <a:pt x="72" y="48"/>
                    <a:pt x="83" y="66"/>
                    <a:pt x="85" y="87"/>
                  </a:cubicBezTo>
                  <a:cubicBezTo>
                    <a:pt x="85" y="87"/>
                    <a:pt x="44" y="103"/>
                    <a:pt x="0" y="39"/>
                  </a:cubicBezTo>
                  <a:close/>
                </a:path>
              </a:pathLst>
            </a:custGeom>
            <a:solidFill>
              <a:srgbClr val="F2D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0"/>
            <p:cNvSpPr>
              <a:spLocks/>
            </p:cNvSpPr>
            <p:nvPr/>
          </p:nvSpPr>
          <p:spPr bwMode="auto">
            <a:xfrm>
              <a:off x="-2954337" y="1142642"/>
              <a:ext cx="346075" cy="325438"/>
            </a:xfrm>
            <a:custGeom>
              <a:avLst/>
              <a:gdLst>
                <a:gd name="T0" fmla="*/ 24 w 92"/>
                <a:gd name="T1" fmla="*/ 72 h 87"/>
                <a:gd name="T2" fmla="*/ 11 w 92"/>
                <a:gd name="T3" fmla="*/ 85 h 87"/>
                <a:gd name="T4" fmla="*/ 2 w 92"/>
                <a:gd name="T5" fmla="*/ 84 h 87"/>
                <a:gd name="T6" fmla="*/ 3 w 92"/>
                <a:gd name="T7" fmla="*/ 76 h 87"/>
                <a:gd name="T8" fmla="*/ 82 w 92"/>
                <a:gd name="T9" fmla="*/ 2 h 87"/>
                <a:gd name="T10" fmla="*/ 90 w 92"/>
                <a:gd name="T11" fmla="*/ 2 h 87"/>
                <a:gd name="T12" fmla="*/ 90 w 92"/>
                <a:gd name="T13" fmla="*/ 10 h 87"/>
                <a:gd name="T14" fmla="*/ 24 w 92"/>
                <a:gd name="T15" fmla="*/ 7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7">
                  <a:moveTo>
                    <a:pt x="24" y="72"/>
                  </a:moveTo>
                  <a:cubicBezTo>
                    <a:pt x="11" y="85"/>
                    <a:pt x="11" y="85"/>
                    <a:pt x="11" y="85"/>
                  </a:cubicBezTo>
                  <a:cubicBezTo>
                    <a:pt x="8" y="87"/>
                    <a:pt x="5" y="87"/>
                    <a:pt x="2" y="84"/>
                  </a:cubicBezTo>
                  <a:cubicBezTo>
                    <a:pt x="0" y="82"/>
                    <a:pt x="0" y="78"/>
                    <a:pt x="3" y="7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4" y="0"/>
                    <a:pt x="88" y="0"/>
                    <a:pt x="90" y="2"/>
                  </a:cubicBezTo>
                  <a:cubicBezTo>
                    <a:pt x="92" y="4"/>
                    <a:pt x="92" y="8"/>
                    <a:pt x="90" y="10"/>
                  </a:cubicBezTo>
                  <a:cubicBezTo>
                    <a:pt x="24" y="72"/>
                    <a:pt x="24" y="72"/>
                    <a:pt x="24" y="72"/>
                  </a:cubicBezTo>
                </a:path>
              </a:pathLst>
            </a:custGeom>
            <a:solidFill>
              <a:srgbClr val="D3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11"/>
            <p:cNvSpPr>
              <a:spLocks/>
            </p:cNvSpPr>
            <p:nvPr/>
          </p:nvSpPr>
          <p:spPr bwMode="auto">
            <a:xfrm>
              <a:off x="-3981449" y="1229"/>
              <a:ext cx="407988" cy="420688"/>
            </a:xfrm>
            <a:custGeom>
              <a:avLst/>
              <a:gdLst>
                <a:gd name="T0" fmla="*/ 75 w 257"/>
                <a:gd name="T1" fmla="*/ 265 h 265"/>
                <a:gd name="T2" fmla="*/ 0 w 257"/>
                <a:gd name="T3" fmla="*/ 0 h 265"/>
                <a:gd name="T4" fmla="*/ 257 w 257"/>
                <a:gd name="T5" fmla="*/ 97 h 265"/>
                <a:gd name="T6" fmla="*/ 75 w 257"/>
                <a:gd name="T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65">
                  <a:moveTo>
                    <a:pt x="75" y="265"/>
                  </a:moveTo>
                  <a:lnTo>
                    <a:pt x="0" y="0"/>
                  </a:lnTo>
                  <a:lnTo>
                    <a:pt x="257" y="97"/>
                  </a:lnTo>
                  <a:lnTo>
                    <a:pt x="75" y="265"/>
                  </a:lnTo>
                  <a:close/>
                </a:path>
              </a:pathLst>
            </a:custGeom>
            <a:solidFill>
              <a:srgbClr val="E85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2"/>
            <p:cNvSpPr>
              <a:spLocks/>
            </p:cNvSpPr>
            <p:nvPr/>
          </p:nvSpPr>
          <p:spPr bwMode="auto">
            <a:xfrm>
              <a:off x="-3865562" y="147279"/>
              <a:ext cx="322263" cy="304800"/>
            </a:xfrm>
            <a:custGeom>
              <a:avLst/>
              <a:gdLst>
                <a:gd name="T0" fmla="*/ 84 w 86"/>
                <a:gd name="T1" fmla="*/ 2 h 81"/>
                <a:gd name="T2" fmla="*/ 84 w 86"/>
                <a:gd name="T3" fmla="*/ 8 h 81"/>
                <a:gd name="T4" fmla="*/ 7 w 86"/>
                <a:gd name="T5" fmla="*/ 79 h 81"/>
                <a:gd name="T6" fmla="*/ 1 w 86"/>
                <a:gd name="T7" fmla="*/ 79 h 81"/>
                <a:gd name="T8" fmla="*/ 2 w 86"/>
                <a:gd name="T9" fmla="*/ 73 h 81"/>
                <a:gd name="T10" fmla="*/ 78 w 86"/>
                <a:gd name="T11" fmla="*/ 2 h 81"/>
                <a:gd name="T12" fmla="*/ 84 w 86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1">
                  <a:moveTo>
                    <a:pt x="84" y="2"/>
                  </a:moveTo>
                  <a:cubicBezTo>
                    <a:pt x="86" y="4"/>
                    <a:pt x="86" y="6"/>
                    <a:pt x="84" y="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1"/>
                    <a:pt x="3" y="81"/>
                    <a:pt x="1" y="79"/>
                  </a:cubicBezTo>
                  <a:cubicBezTo>
                    <a:pt x="0" y="77"/>
                    <a:pt x="0" y="75"/>
                    <a:pt x="2" y="7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0"/>
                    <a:pt x="83" y="0"/>
                    <a:pt x="84" y="2"/>
                  </a:cubicBezTo>
                  <a:close/>
                </a:path>
              </a:pathLst>
            </a:custGeom>
            <a:solidFill>
              <a:srgbClr val="D3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13" name="图表 112"/>
          <p:cNvGraphicFramePr/>
          <p:nvPr>
            <p:extLst>
              <p:ext uri="{D42A27DB-BD31-4B8C-83A1-F6EECF244321}">
                <p14:modId xmlns:p14="http://schemas.microsoft.com/office/powerpoint/2010/main" val="4198446882"/>
              </p:ext>
            </p:extLst>
          </p:nvPr>
        </p:nvGraphicFramePr>
        <p:xfrm>
          <a:off x="6437610" y="2301362"/>
          <a:ext cx="5022553" cy="3886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6" name="矩形 115"/>
          <p:cNvSpPr/>
          <p:nvPr/>
        </p:nvSpPr>
        <p:spPr>
          <a:xfrm>
            <a:off x="3941234" y="3714895"/>
            <a:ext cx="2009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14" name="矩形 113"/>
          <p:cNvSpPr/>
          <p:nvPr/>
        </p:nvSpPr>
        <p:spPr>
          <a:xfrm>
            <a:off x="2729442" y="4114384"/>
            <a:ext cx="322090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4346496" y="5433158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1263441" y="2950803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10575437" y="878076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V="1">
            <a:off x="10462673" y="1446368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V="1">
            <a:off x="8368427" y="54173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83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dir="u"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1224 0.01575 L -0.47343 -0.50671 " pathEditMode="fixed" rAng="0" ptsTypes="AA">
                                      <p:cBhvr>
                                        <p:cTn id="54" dur="1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-2613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5" grpId="0"/>
      <p:bldGraphic spid="113" grpId="0" uiExpand="1">
        <p:bldSub>
          <a:bldChart bld="category"/>
        </p:bldSub>
      </p:bldGraphic>
      <p:bldP spid="116" grpId="0"/>
      <p:bldP spid="1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A8451E74-BF45-4FC1-9021-82DC95AB971D}"/>
              </a:ext>
            </a:extLst>
          </p:cNvPr>
          <p:cNvGrpSpPr/>
          <p:nvPr/>
        </p:nvGrpSpPr>
        <p:grpSpPr>
          <a:xfrm>
            <a:off x="7993749" y="3596162"/>
            <a:ext cx="5288400" cy="5229200"/>
            <a:chOff x="-4682605" y="-539032"/>
            <a:chExt cx="3874430" cy="3831059"/>
          </a:xfrm>
        </p:grpSpPr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B78280B2-F0C2-4A79-9FBF-D3FF8FA44C1B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E5767605-459B-4300-80B0-02F7067C90C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2FEB5C41-F043-4750-BADC-F3E9CA827EF0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5EAA701F-D6E9-44FE-95A4-FC92E6D9DCC8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CE9485C1-9C7A-44EA-AF43-E0CC0493BC85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B1CA02D3-3342-4119-A915-805F48CEEE2A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470EE2F7-207B-4BF0-9291-4BDC702A6B23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A52562A8-2E46-40FA-B2BD-81D08F10B686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D39AA3C6-7771-4624-9EE1-2107AE5E1EE3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13C93BC-CC7D-4D08-8A33-728741CD8AB5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B08230B4-5181-4CA1-9E59-96EC28525A82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E3737B2E-EBC4-4B34-939B-8A184F9E34FC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E7E5CF4A-39E3-4196-9688-533078E74F9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1817E364-CC63-446A-8540-7AAF2F038B4A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A3827923-4D9B-4CBC-8921-0642843E44B7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82C4FFF0-1565-4F2B-B74D-DE1AF7F002FD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305D8322-B5D5-4B52-A73C-0FA38C179F50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30D6ADCE-E019-4748-B42A-8E023B004DA1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A7FD65D6-EFC9-46AA-B706-F0C10CBE3EF9}"/>
                </a:ext>
              </a:extLst>
            </p:cNvPr>
            <p:cNvCxnSpPr>
              <a:endCxn id="66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0F2764A7-7031-41FF-A6DE-9DACDE616754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005BAE48-BA3D-4596-9185-DE79D1109ECA}"/>
                </a:ext>
              </a:extLst>
            </p:cNvPr>
            <p:cNvCxnSpPr>
              <a:endCxn id="65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B4BD4982-DEAF-4491-9934-2D3D72DA0AE1}"/>
                </a:ext>
              </a:extLst>
            </p:cNvPr>
            <p:cNvCxnSpPr>
              <a:stCxn id="71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CEDBB715-9EE9-4AC3-AC4B-EFAFFE77CB74}"/>
                </a:ext>
              </a:extLst>
            </p:cNvPr>
            <p:cNvCxnSpPr>
              <a:endCxn id="68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4EBC200F-D6D8-45BA-966E-97F318FAAF78}"/>
                </a:ext>
              </a:extLst>
            </p:cNvPr>
            <p:cNvCxnSpPr>
              <a:endCxn id="72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62820A45-EAB6-4340-B7F5-2E7C7C9C73A8}"/>
                </a:ext>
              </a:extLst>
            </p:cNvPr>
            <p:cNvCxnSpPr>
              <a:endCxn id="73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27247EB5-0933-4EBB-9EE2-8668BED97D0C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F3AF47DC-A898-4263-96A6-E24721A14A88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35AA07B3-B7CD-4160-9599-4EDEAFA04AF5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FB4FA79E-1F12-40AC-934E-1E504501A85F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7468F81F-01A4-496F-82C0-E35F22800118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B6A0F83C-267B-43FC-8711-BAA0835A0855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F8F8A6AA-DDD1-4CA0-9C5D-DEABCBD073B8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68811977-E0D1-4F79-B7D3-8AF9820A4730}"/>
                </a:ext>
              </a:extLst>
            </p:cNvPr>
            <p:cNvCxnSpPr>
              <a:stCxn id="78" idx="1"/>
              <a:endCxn id="74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B2C786C8-121F-43A7-81BA-43754C92C9C5}"/>
                </a:ext>
              </a:extLst>
            </p:cNvPr>
            <p:cNvCxnSpPr>
              <a:stCxn id="75" idx="2"/>
              <a:endCxn id="74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8A7A934E-176B-4A6E-9E44-67F2FED13A77}"/>
                </a:ext>
              </a:extLst>
            </p:cNvPr>
            <p:cNvCxnSpPr>
              <a:stCxn id="78" idx="7"/>
              <a:endCxn id="75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47CE18FE-F8B8-495F-96AD-4BB9881726E9}"/>
                </a:ext>
              </a:extLst>
            </p:cNvPr>
            <p:cNvCxnSpPr>
              <a:endCxn id="93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6BA9E656-1A2E-40C3-B3ED-7F43DD17E41D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A4A8D65B-3719-4BA7-A973-0CEA7E69841C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463BE57F-1BB7-45AF-8899-951DA94B8893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778DDF00-620E-4D41-B833-9DB1F3204CB2}"/>
                </a:ext>
              </a:extLst>
            </p:cNvPr>
            <p:cNvCxnSpPr>
              <a:endCxn id="71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C23BE1CB-89DA-44DF-983E-F07C5E78827B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EE64A297-FB06-4FA7-9D97-CD0774A03840}"/>
                </a:ext>
              </a:extLst>
            </p:cNvPr>
            <p:cNvCxnSpPr>
              <a:stCxn id="91" idx="2"/>
              <a:endCxn id="71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="" xmlns:a16="http://schemas.microsoft.com/office/drawing/2014/main" id="{E6BC748B-2E23-423E-9989-402B76D831CA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="" xmlns:a16="http://schemas.microsoft.com/office/drawing/2014/main" id="{41611E62-EDF6-4397-BF69-0A90745EF1D2}"/>
                </a:ext>
              </a:extLst>
            </p:cNvPr>
            <p:cNvCxnSpPr>
              <a:endCxn id="79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351AE1CE-A89A-458B-97B1-4B087D0DF2DF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="" xmlns:a16="http://schemas.microsoft.com/office/drawing/2014/main" id="{60196D16-CF39-4FA7-8082-964085264BEA}"/>
                </a:ext>
              </a:extLst>
            </p:cNvPr>
            <p:cNvCxnSpPr>
              <a:stCxn id="73" idx="0"/>
              <a:endCxn id="64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="" xmlns:a16="http://schemas.microsoft.com/office/drawing/2014/main" id="{7995E21F-282C-4DF8-9DDF-EBFED334DD56}"/>
                </a:ext>
              </a:extLst>
            </p:cNvPr>
            <p:cNvCxnSpPr>
              <a:endCxn id="71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="" xmlns:a16="http://schemas.microsoft.com/office/drawing/2014/main" id="{7DC66C82-0B1E-4ACB-A453-BBF315F69127}"/>
                </a:ext>
              </a:extLst>
            </p:cNvPr>
            <p:cNvCxnSpPr>
              <a:endCxn id="66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="" xmlns:a16="http://schemas.microsoft.com/office/drawing/2014/main" id="{006C3898-6121-40DA-9624-EE600BE9949E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4348E3B8-AE5B-4560-8A1F-EFFB671CFCC7}"/>
                </a:ext>
              </a:extLst>
            </p:cNvPr>
            <p:cNvCxnSpPr>
              <a:endCxn id="68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="" xmlns:a16="http://schemas.microsoft.com/office/drawing/2014/main" id="{1ED51E11-002A-49CF-A0E2-25617B81B3AA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="" xmlns:a16="http://schemas.microsoft.com/office/drawing/2014/main" id="{CBBAC535-D4F1-4F2C-B734-44782F6848E8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CB8415A-4720-47C3-AFE2-51F7D56462BB}"/>
              </a:ext>
            </a:extLst>
          </p:cNvPr>
          <p:cNvGrpSpPr/>
          <p:nvPr/>
        </p:nvGrpSpPr>
        <p:grpSpPr>
          <a:xfrm>
            <a:off x="2308364" y="1913620"/>
            <a:ext cx="1585592" cy="1589148"/>
            <a:chOff x="2308364" y="1913620"/>
            <a:chExt cx="1585592" cy="1589148"/>
          </a:xfrm>
        </p:grpSpPr>
        <p:sp>
          <p:nvSpPr>
            <p:cNvPr id="112" name="泪滴形 111">
              <a:extLst>
                <a:ext uri="{FF2B5EF4-FFF2-40B4-BE49-F238E27FC236}">
                  <a16:creationId xmlns="" xmlns:a16="http://schemas.microsoft.com/office/drawing/2014/main" id="{77986D57-F1E6-4666-A666-53B77D62D2EE}"/>
                </a:ext>
              </a:extLst>
            </p:cNvPr>
            <p:cNvSpPr/>
            <p:nvPr/>
          </p:nvSpPr>
          <p:spPr>
            <a:xfrm rot="8240361">
              <a:off x="2308364" y="1913620"/>
              <a:ext cx="1585592" cy="1589148"/>
            </a:xfrm>
            <a:prstGeom prst="teardrop">
              <a:avLst/>
            </a:prstGeom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68000">
                  <a:srgbClr val="7C2BB4"/>
                </a:gs>
                <a:gs pos="21000">
                  <a:srgbClr val="F3C3EB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泪滴形 112">
              <a:extLst>
                <a:ext uri="{FF2B5EF4-FFF2-40B4-BE49-F238E27FC236}">
                  <a16:creationId xmlns="" xmlns:a16="http://schemas.microsoft.com/office/drawing/2014/main" id="{4ADEDB93-20E5-4EC9-A353-CD1B99297473}"/>
                </a:ext>
              </a:extLst>
            </p:cNvPr>
            <p:cNvSpPr/>
            <p:nvPr/>
          </p:nvSpPr>
          <p:spPr>
            <a:xfrm rot="8240361">
              <a:off x="2432841" y="2038376"/>
              <a:ext cx="1336638" cy="1339636"/>
            </a:xfrm>
            <a:prstGeom prst="teardrop">
              <a:avLst/>
            </a:prstGeom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68000">
                  <a:srgbClr val="7C2BB4"/>
                </a:gs>
                <a:gs pos="21000">
                  <a:srgbClr val="F3C3EB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0" name="矩形 119">
            <a:extLst>
              <a:ext uri="{FF2B5EF4-FFF2-40B4-BE49-F238E27FC236}">
                <a16:creationId xmlns="" xmlns:a16="http://schemas.microsoft.com/office/drawing/2014/main" id="{E7BFE0C8-A199-4C88-8D91-FE45A3FEFB0F}"/>
              </a:ext>
            </a:extLst>
          </p:cNvPr>
          <p:cNvSpPr/>
          <p:nvPr/>
        </p:nvSpPr>
        <p:spPr>
          <a:xfrm>
            <a:off x="2752346" y="2235088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EE0BD50-C567-4A1B-B725-A60FCB78D8D4}"/>
              </a:ext>
            </a:extLst>
          </p:cNvPr>
          <p:cNvGrpSpPr/>
          <p:nvPr/>
        </p:nvGrpSpPr>
        <p:grpSpPr>
          <a:xfrm>
            <a:off x="2205921" y="4392907"/>
            <a:ext cx="1585592" cy="1589148"/>
            <a:chOff x="2205921" y="4392907"/>
            <a:chExt cx="1585592" cy="1589148"/>
          </a:xfrm>
        </p:grpSpPr>
        <p:sp>
          <p:nvSpPr>
            <p:cNvPr id="124" name="泪滴形 123">
              <a:extLst>
                <a:ext uri="{FF2B5EF4-FFF2-40B4-BE49-F238E27FC236}">
                  <a16:creationId xmlns="" xmlns:a16="http://schemas.microsoft.com/office/drawing/2014/main" id="{2E7B41B6-952E-4F46-8FD6-FFD11969AE18}"/>
                </a:ext>
              </a:extLst>
            </p:cNvPr>
            <p:cNvSpPr/>
            <p:nvPr/>
          </p:nvSpPr>
          <p:spPr>
            <a:xfrm rot="19040361">
              <a:off x="2205921" y="4392907"/>
              <a:ext cx="1585592" cy="1589148"/>
            </a:xfrm>
            <a:prstGeom prst="teardrop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lumMod val="50000"/>
                  </a:schemeClr>
                </a:gs>
                <a:gs pos="87000">
                  <a:schemeClr val="bg2">
                    <a:lumMod val="25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泪滴形 124">
              <a:extLst>
                <a:ext uri="{FF2B5EF4-FFF2-40B4-BE49-F238E27FC236}">
                  <a16:creationId xmlns="" xmlns:a16="http://schemas.microsoft.com/office/drawing/2014/main" id="{4E0BCB58-4DB0-4EED-853C-A3EBF91150FD}"/>
                </a:ext>
              </a:extLst>
            </p:cNvPr>
            <p:cNvSpPr/>
            <p:nvPr/>
          </p:nvSpPr>
          <p:spPr>
            <a:xfrm rot="19040361">
              <a:off x="2330398" y="4517663"/>
              <a:ext cx="1336638" cy="1339636"/>
            </a:xfrm>
            <a:prstGeom prst="teardrop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lumMod val="50000"/>
                  </a:schemeClr>
                </a:gs>
                <a:gs pos="87000">
                  <a:schemeClr val="bg2">
                    <a:lumMod val="25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6" name="矩形 125">
            <a:extLst>
              <a:ext uri="{FF2B5EF4-FFF2-40B4-BE49-F238E27FC236}">
                <a16:creationId xmlns="" xmlns:a16="http://schemas.microsoft.com/office/drawing/2014/main" id="{7C7446BD-8B7A-4783-BE22-0309D7B3B8D6}"/>
              </a:ext>
            </a:extLst>
          </p:cNvPr>
          <p:cNvSpPr/>
          <p:nvPr/>
        </p:nvSpPr>
        <p:spPr>
          <a:xfrm rot="10800000">
            <a:off x="2906352" y="4860368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>
              <a:solidFill>
                <a:srgbClr val="FFC001"/>
              </a:solidFill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="" xmlns:a16="http://schemas.microsoft.com/office/drawing/2014/main" id="{7B492683-E878-4ACD-B02C-8C16F6F8BF56}"/>
              </a:ext>
            </a:extLst>
          </p:cNvPr>
          <p:cNvSpPr/>
          <p:nvPr/>
        </p:nvSpPr>
        <p:spPr>
          <a:xfrm>
            <a:off x="2636159" y="4644923"/>
            <a:ext cx="782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8D32914-77C1-459E-BF4C-885937924349}"/>
              </a:ext>
            </a:extLst>
          </p:cNvPr>
          <p:cNvGrpSpPr/>
          <p:nvPr/>
        </p:nvGrpSpPr>
        <p:grpSpPr>
          <a:xfrm>
            <a:off x="1008935" y="3125352"/>
            <a:ext cx="1589148" cy="1585592"/>
            <a:chOff x="1008935" y="3125352"/>
            <a:chExt cx="1589148" cy="1585592"/>
          </a:xfrm>
        </p:grpSpPr>
        <p:sp>
          <p:nvSpPr>
            <p:cNvPr id="130" name="泪滴形 129">
              <a:extLst>
                <a:ext uri="{FF2B5EF4-FFF2-40B4-BE49-F238E27FC236}">
                  <a16:creationId xmlns="" xmlns:a16="http://schemas.microsoft.com/office/drawing/2014/main" id="{5DEA0DB8-93A8-4A31-8132-8F0562B1C889}"/>
                </a:ext>
              </a:extLst>
            </p:cNvPr>
            <p:cNvSpPr/>
            <p:nvPr/>
          </p:nvSpPr>
          <p:spPr>
            <a:xfrm rot="2840361">
              <a:off x="1010713" y="3123574"/>
              <a:ext cx="1585592" cy="1589148"/>
            </a:xfrm>
            <a:prstGeom prst="teardrop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rgbClr val="00206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泪滴形 130">
              <a:extLst>
                <a:ext uri="{FF2B5EF4-FFF2-40B4-BE49-F238E27FC236}">
                  <a16:creationId xmlns="" xmlns:a16="http://schemas.microsoft.com/office/drawing/2014/main" id="{E534B7FE-7713-4728-81C7-3C269A9FC7FF}"/>
                </a:ext>
              </a:extLst>
            </p:cNvPr>
            <p:cNvSpPr/>
            <p:nvPr/>
          </p:nvSpPr>
          <p:spPr>
            <a:xfrm rot="2840361">
              <a:off x="1135190" y="3248330"/>
              <a:ext cx="1336638" cy="1339636"/>
            </a:xfrm>
            <a:prstGeom prst="teardrop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rgbClr val="00206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="" xmlns:a16="http://schemas.microsoft.com/office/drawing/2014/main" id="{A1A210F2-2505-4932-891D-A949F33538F2}"/>
              </a:ext>
            </a:extLst>
          </p:cNvPr>
          <p:cNvSpPr/>
          <p:nvPr/>
        </p:nvSpPr>
        <p:spPr>
          <a:xfrm>
            <a:off x="1472430" y="3453872"/>
            <a:ext cx="6543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B35BEA0-019A-4F41-A38C-FF0DB1265F3B}"/>
              </a:ext>
            </a:extLst>
          </p:cNvPr>
          <p:cNvGrpSpPr/>
          <p:nvPr/>
        </p:nvGrpSpPr>
        <p:grpSpPr>
          <a:xfrm>
            <a:off x="3473598" y="3215627"/>
            <a:ext cx="1589148" cy="1585592"/>
            <a:chOff x="3473598" y="3215627"/>
            <a:chExt cx="1589148" cy="1585592"/>
          </a:xfrm>
        </p:grpSpPr>
        <p:sp>
          <p:nvSpPr>
            <p:cNvPr id="135" name="泪滴形 134">
              <a:extLst>
                <a:ext uri="{FF2B5EF4-FFF2-40B4-BE49-F238E27FC236}">
                  <a16:creationId xmlns="" xmlns:a16="http://schemas.microsoft.com/office/drawing/2014/main" id="{1E911386-0EF8-4249-92A8-53A4810312E5}"/>
                </a:ext>
              </a:extLst>
            </p:cNvPr>
            <p:cNvSpPr/>
            <p:nvPr/>
          </p:nvSpPr>
          <p:spPr>
            <a:xfrm rot="13640361">
              <a:off x="3475376" y="3213849"/>
              <a:ext cx="1585592" cy="1589148"/>
            </a:xfrm>
            <a:prstGeom prst="teardrop">
              <a:avLst/>
            </a:prstGeom>
            <a:gradFill>
              <a:gsLst>
                <a:gs pos="0">
                  <a:schemeClr val="bg1"/>
                </a:gs>
                <a:gs pos="39000">
                  <a:schemeClr val="accent4">
                    <a:lumMod val="60000"/>
                    <a:lumOff val="40000"/>
                  </a:schemeClr>
                </a:gs>
                <a:gs pos="78000">
                  <a:schemeClr val="accent4">
                    <a:lumMod val="50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泪滴形 135">
              <a:extLst>
                <a:ext uri="{FF2B5EF4-FFF2-40B4-BE49-F238E27FC236}">
                  <a16:creationId xmlns="" xmlns:a16="http://schemas.microsoft.com/office/drawing/2014/main" id="{BCCF162D-25E3-40E2-9C58-4350FAB3FCD9}"/>
                </a:ext>
              </a:extLst>
            </p:cNvPr>
            <p:cNvSpPr/>
            <p:nvPr/>
          </p:nvSpPr>
          <p:spPr>
            <a:xfrm rot="13640361">
              <a:off x="3599853" y="3338605"/>
              <a:ext cx="1336638" cy="1339636"/>
            </a:xfrm>
            <a:prstGeom prst="teardrop">
              <a:avLst/>
            </a:prstGeom>
            <a:gradFill>
              <a:gsLst>
                <a:gs pos="0">
                  <a:schemeClr val="bg1"/>
                </a:gs>
                <a:gs pos="39000">
                  <a:schemeClr val="accent4">
                    <a:lumMod val="60000"/>
                    <a:lumOff val="40000"/>
                  </a:schemeClr>
                </a:gs>
                <a:gs pos="78000">
                  <a:schemeClr val="accent4">
                    <a:lumMod val="50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D8E25389-7F0E-422F-90A9-7D640A485FA5}"/>
              </a:ext>
            </a:extLst>
          </p:cNvPr>
          <p:cNvSpPr/>
          <p:nvPr/>
        </p:nvSpPr>
        <p:spPr>
          <a:xfrm>
            <a:off x="3776376" y="3518343"/>
            <a:ext cx="9108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W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="" xmlns:a16="http://schemas.microsoft.com/office/drawing/2014/main" id="{64ACA1AC-B4BD-4F0D-85E5-D5D9C243317E}"/>
              </a:ext>
            </a:extLst>
          </p:cNvPr>
          <p:cNvSpPr/>
          <p:nvPr/>
        </p:nvSpPr>
        <p:spPr>
          <a:xfrm>
            <a:off x="5667298" y="2000717"/>
            <a:ext cx="57218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倍行距请在此处添加正文内容，根据需要调整字体与字号请在此处添加正文内容，根据需要调整字体与字号，建议采用两端对其和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倍行距请在此处添加正文内容，根据需要调整字体与字号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="" xmlns:a16="http://schemas.microsoft.com/office/drawing/2014/main" id="{4775CE27-2A67-40DB-869D-AD2A2B79EAC0}"/>
              </a:ext>
            </a:extLst>
          </p:cNvPr>
          <p:cNvSpPr/>
          <p:nvPr/>
        </p:nvSpPr>
        <p:spPr>
          <a:xfrm>
            <a:off x="5667298" y="1465192"/>
            <a:ext cx="3140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="" xmlns:a16="http://schemas.microsoft.com/office/drawing/2014/main" id="{C0B1AF42-7C64-4399-A7F0-FFF3816E8488}"/>
              </a:ext>
            </a:extLst>
          </p:cNvPr>
          <p:cNvSpPr/>
          <p:nvPr/>
        </p:nvSpPr>
        <p:spPr>
          <a:xfrm>
            <a:off x="5667298" y="4550947"/>
            <a:ext cx="23362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文字内容</a:t>
            </a:r>
          </a:p>
        </p:txBody>
      </p:sp>
    </p:spTree>
    <p:extLst>
      <p:ext uri="{BB962C8B-B14F-4D97-AF65-F5344CB8AC3E}">
        <p14:creationId xmlns:p14="http://schemas.microsoft.com/office/powerpoint/2010/main" val="331703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 tmFilter="0,0; .5, 1; 1, 1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41" grpId="0"/>
      <p:bldP spid="1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32" name="椭圆 3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5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endCxn id="46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68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5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7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endCxn id="70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75" idx="1"/>
              <a:endCxn id="71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72" idx="2"/>
              <a:endCxn id="71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75" idx="7"/>
              <a:endCxn id="72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endCxn id="90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68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88" idx="2"/>
              <a:endCxn id="68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76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8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5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endCxn id="5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矩形 114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24" name="矩形 123"/>
          <p:cNvSpPr/>
          <p:nvPr/>
        </p:nvSpPr>
        <p:spPr>
          <a:xfrm>
            <a:off x="1848787" y="1533442"/>
            <a:ext cx="8494426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25" name="矩形 124"/>
          <p:cNvSpPr/>
          <p:nvPr/>
        </p:nvSpPr>
        <p:spPr>
          <a:xfrm>
            <a:off x="5091443" y="1188488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aphicFrame>
        <p:nvGraphicFramePr>
          <p:cNvPr id="113" name="图表 112"/>
          <p:cNvGraphicFramePr/>
          <p:nvPr>
            <p:extLst>
              <p:ext uri="{D42A27DB-BD31-4B8C-83A1-F6EECF244321}">
                <p14:modId xmlns:p14="http://schemas.microsoft.com/office/powerpoint/2010/main" val="3199562252"/>
              </p:ext>
            </p:extLst>
          </p:nvPr>
        </p:nvGraphicFramePr>
        <p:xfrm>
          <a:off x="823850" y="2093797"/>
          <a:ext cx="7741739" cy="4343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46" name="直接连接符 145"/>
          <p:cNvCxnSpPr/>
          <p:nvPr/>
        </p:nvCxnSpPr>
        <p:spPr>
          <a:xfrm flipV="1">
            <a:off x="463307" y="508856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1203212" y="5293476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10879561" y="342446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10766797" y="910738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8473933" y="46140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矩形 150"/>
          <p:cNvSpPr/>
          <p:nvPr/>
        </p:nvSpPr>
        <p:spPr>
          <a:xfrm>
            <a:off x="9046415" y="4977753"/>
            <a:ext cx="2413748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grpSp>
        <p:nvGrpSpPr>
          <p:cNvPr id="152" name="组合 151"/>
          <p:cNvGrpSpPr/>
          <p:nvPr/>
        </p:nvGrpSpPr>
        <p:grpSpPr>
          <a:xfrm>
            <a:off x="9739778" y="2779623"/>
            <a:ext cx="1027020" cy="1990886"/>
            <a:chOff x="1362870" y="1958771"/>
            <a:chExt cx="1471613" cy="2852738"/>
          </a:xfrm>
        </p:grpSpPr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1362870" y="1958771"/>
              <a:ext cx="1471613" cy="2852738"/>
            </a:xfrm>
            <a:custGeom>
              <a:avLst/>
              <a:gdLst>
                <a:gd name="T0" fmla="*/ 392 w 392"/>
                <a:gd name="T1" fmla="*/ 721 h 760"/>
                <a:gd name="T2" fmla="*/ 349 w 392"/>
                <a:gd name="T3" fmla="*/ 760 h 760"/>
                <a:gd name="T4" fmla="*/ 41 w 392"/>
                <a:gd name="T5" fmla="*/ 760 h 760"/>
                <a:gd name="T6" fmla="*/ 0 w 392"/>
                <a:gd name="T7" fmla="*/ 721 h 760"/>
                <a:gd name="T8" fmla="*/ 0 w 392"/>
                <a:gd name="T9" fmla="*/ 39 h 760"/>
                <a:gd name="T10" fmla="*/ 41 w 392"/>
                <a:gd name="T11" fmla="*/ 0 h 760"/>
                <a:gd name="T12" fmla="*/ 349 w 392"/>
                <a:gd name="T13" fmla="*/ 0 h 760"/>
                <a:gd name="T14" fmla="*/ 392 w 392"/>
                <a:gd name="T15" fmla="*/ 39 h 760"/>
                <a:gd name="T16" fmla="*/ 392 w 392"/>
                <a:gd name="T17" fmla="*/ 721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2" h="760">
                  <a:moveTo>
                    <a:pt x="392" y="721"/>
                  </a:moveTo>
                  <a:cubicBezTo>
                    <a:pt x="392" y="743"/>
                    <a:pt x="371" y="760"/>
                    <a:pt x="349" y="760"/>
                  </a:cubicBezTo>
                  <a:cubicBezTo>
                    <a:pt x="41" y="760"/>
                    <a:pt x="41" y="760"/>
                    <a:pt x="41" y="760"/>
                  </a:cubicBezTo>
                  <a:cubicBezTo>
                    <a:pt x="19" y="760"/>
                    <a:pt x="0" y="743"/>
                    <a:pt x="0" y="72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9" y="0"/>
                    <a:pt x="4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71" y="0"/>
                    <a:pt x="392" y="17"/>
                    <a:pt x="392" y="39"/>
                  </a:cubicBezTo>
                  <a:lnTo>
                    <a:pt x="392" y="7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"/>
            <p:cNvSpPr>
              <a:spLocks noChangeArrowheads="1"/>
            </p:cNvSpPr>
            <p:nvPr/>
          </p:nvSpPr>
          <p:spPr bwMode="auto">
            <a:xfrm>
              <a:off x="1445421" y="2212771"/>
              <a:ext cx="1306513" cy="234315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1445421" y="2212771"/>
              <a:ext cx="1306513" cy="2343150"/>
            </a:xfrm>
            <a:custGeom>
              <a:avLst/>
              <a:gdLst>
                <a:gd name="T0" fmla="*/ 0 w 823"/>
                <a:gd name="T1" fmla="*/ 1476 h 1476"/>
                <a:gd name="T2" fmla="*/ 0 w 823"/>
                <a:gd name="T3" fmla="*/ 0 h 1476"/>
                <a:gd name="T4" fmla="*/ 823 w 823"/>
                <a:gd name="T5" fmla="*/ 0 h 1476"/>
                <a:gd name="T6" fmla="*/ 0 w 823"/>
                <a:gd name="T7" fmla="*/ 147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3" h="1476">
                  <a:moveTo>
                    <a:pt x="0" y="1476"/>
                  </a:moveTo>
                  <a:lnTo>
                    <a:pt x="0" y="0"/>
                  </a:lnTo>
                  <a:lnTo>
                    <a:pt x="823" y="0"/>
                  </a:lnTo>
                  <a:lnTo>
                    <a:pt x="0" y="1476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6" name="矩形 155"/>
          <p:cNvSpPr/>
          <p:nvPr/>
        </p:nvSpPr>
        <p:spPr>
          <a:xfrm>
            <a:off x="9817352" y="3482124"/>
            <a:ext cx="891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922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1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50"/>
                                        <p:tgtEl>
                                          <p:spTgt spid="11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11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1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 tmFilter="0,0; .5, 1; 1, 1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 tmFilter="0,0; .5, 1; 1, 1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24" grpId="0"/>
      <p:bldP spid="125" grpId="0"/>
      <p:bldGraphic spid="113" grpId="0">
        <p:bldSub>
          <a:bldChart bld="series"/>
        </p:bldSub>
      </p:bldGraphic>
      <p:bldP spid="151" grpId="0"/>
      <p:bldP spid="1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3371686">
            <a:off x="2051573" y="-701569"/>
            <a:ext cx="831923" cy="6269227"/>
          </a:xfrm>
          <a:custGeom>
            <a:avLst/>
            <a:gdLst>
              <a:gd name="connsiteX0" fmla="*/ 0 w 588527"/>
              <a:gd name="connsiteY0" fmla="*/ 3890079 h 3890079"/>
              <a:gd name="connsiteX1" fmla="*/ 294264 w 588527"/>
              <a:gd name="connsiteY1" fmla="*/ 0 h 3890079"/>
              <a:gd name="connsiteX2" fmla="*/ 588527 w 588527"/>
              <a:gd name="connsiteY2" fmla="*/ 3890079 h 3890079"/>
              <a:gd name="connsiteX3" fmla="*/ 0 w 588527"/>
              <a:gd name="connsiteY3" fmla="*/ 3890079 h 3890079"/>
              <a:gd name="connsiteX0" fmla="*/ 6413 w 594940"/>
              <a:gd name="connsiteY0" fmla="*/ 3890079 h 4376338"/>
              <a:gd name="connsiteX1" fmla="*/ 300677 w 594940"/>
              <a:gd name="connsiteY1" fmla="*/ 0 h 4376338"/>
              <a:gd name="connsiteX2" fmla="*/ 594940 w 594940"/>
              <a:gd name="connsiteY2" fmla="*/ 3890079 h 4376338"/>
              <a:gd name="connsiteX3" fmla="*/ 6413 w 594940"/>
              <a:gd name="connsiteY3" fmla="*/ 3890079 h 4376338"/>
              <a:gd name="connsiteX0" fmla="*/ 6413 w 594940"/>
              <a:gd name="connsiteY0" fmla="*/ 3890079 h 5318462"/>
              <a:gd name="connsiteX1" fmla="*/ 300677 w 594940"/>
              <a:gd name="connsiteY1" fmla="*/ 0 h 5318462"/>
              <a:gd name="connsiteX2" fmla="*/ 594940 w 594940"/>
              <a:gd name="connsiteY2" fmla="*/ 3890079 h 5318462"/>
              <a:gd name="connsiteX3" fmla="*/ 6413 w 594940"/>
              <a:gd name="connsiteY3" fmla="*/ 3890079 h 5318462"/>
              <a:gd name="connsiteX0" fmla="*/ 6413 w 594940"/>
              <a:gd name="connsiteY0" fmla="*/ 3890079 h 5318462"/>
              <a:gd name="connsiteX1" fmla="*/ 300677 w 594940"/>
              <a:gd name="connsiteY1" fmla="*/ 0 h 5318462"/>
              <a:gd name="connsiteX2" fmla="*/ 594940 w 594940"/>
              <a:gd name="connsiteY2" fmla="*/ 3890079 h 5318462"/>
              <a:gd name="connsiteX3" fmla="*/ 6413 w 594940"/>
              <a:gd name="connsiteY3" fmla="*/ 3890079 h 5318462"/>
              <a:gd name="connsiteX0" fmla="*/ 6413 w 594940"/>
              <a:gd name="connsiteY0" fmla="*/ 3890079 h 5869914"/>
              <a:gd name="connsiteX1" fmla="*/ 300677 w 594940"/>
              <a:gd name="connsiteY1" fmla="*/ 0 h 5869914"/>
              <a:gd name="connsiteX2" fmla="*/ 594940 w 594940"/>
              <a:gd name="connsiteY2" fmla="*/ 3890079 h 5869914"/>
              <a:gd name="connsiteX3" fmla="*/ 6413 w 594940"/>
              <a:gd name="connsiteY3" fmla="*/ 3890079 h 5869914"/>
              <a:gd name="connsiteX0" fmla="*/ 24366 w 427758"/>
              <a:gd name="connsiteY0" fmla="*/ 3890079 h 5948748"/>
              <a:gd name="connsiteX1" fmla="*/ 318630 w 427758"/>
              <a:gd name="connsiteY1" fmla="*/ 0 h 5948748"/>
              <a:gd name="connsiteX2" fmla="*/ 427758 w 427758"/>
              <a:gd name="connsiteY2" fmla="*/ 3995378 h 5948748"/>
              <a:gd name="connsiteX3" fmla="*/ 24366 w 427758"/>
              <a:gd name="connsiteY3" fmla="*/ 3890079 h 5948748"/>
              <a:gd name="connsiteX0" fmla="*/ 106337 w 509729"/>
              <a:gd name="connsiteY0" fmla="*/ 3890079 h 5954466"/>
              <a:gd name="connsiteX1" fmla="*/ 400601 w 509729"/>
              <a:gd name="connsiteY1" fmla="*/ 0 h 5954466"/>
              <a:gd name="connsiteX2" fmla="*/ 509729 w 509729"/>
              <a:gd name="connsiteY2" fmla="*/ 3995378 h 5954466"/>
              <a:gd name="connsiteX3" fmla="*/ 106337 w 509729"/>
              <a:gd name="connsiteY3" fmla="*/ 3890079 h 5954466"/>
              <a:gd name="connsiteX0" fmla="*/ 33132 w 974183"/>
              <a:gd name="connsiteY0" fmla="*/ 5891456 h 6746197"/>
              <a:gd name="connsiteX1" fmla="*/ 865055 w 974183"/>
              <a:gd name="connsiteY1" fmla="*/ 0 h 6746197"/>
              <a:gd name="connsiteX2" fmla="*/ 974183 w 974183"/>
              <a:gd name="connsiteY2" fmla="*/ 3995378 h 6746197"/>
              <a:gd name="connsiteX3" fmla="*/ 33132 w 974183"/>
              <a:gd name="connsiteY3" fmla="*/ 5891456 h 6746197"/>
              <a:gd name="connsiteX0" fmla="*/ 12714 w 844637"/>
              <a:gd name="connsiteY0" fmla="*/ 5891456 h 8236378"/>
              <a:gd name="connsiteX1" fmla="*/ 844637 w 844637"/>
              <a:gd name="connsiteY1" fmla="*/ 0 h 8236378"/>
              <a:gd name="connsiteX2" fmla="*/ 600481 w 844637"/>
              <a:gd name="connsiteY2" fmla="*/ 6269227 h 8236378"/>
              <a:gd name="connsiteX3" fmla="*/ 12714 w 844637"/>
              <a:gd name="connsiteY3" fmla="*/ 5891456 h 8236378"/>
              <a:gd name="connsiteX0" fmla="*/ 5589 w 837512"/>
              <a:gd name="connsiteY0" fmla="*/ 5891456 h 6515598"/>
              <a:gd name="connsiteX1" fmla="*/ 837512 w 837512"/>
              <a:gd name="connsiteY1" fmla="*/ 0 h 6515598"/>
              <a:gd name="connsiteX2" fmla="*/ 593356 w 837512"/>
              <a:gd name="connsiteY2" fmla="*/ 6269227 h 6515598"/>
              <a:gd name="connsiteX3" fmla="*/ 5589 w 837512"/>
              <a:gd name="connsiteY3" fmla="*/ 5891456 h 6515598"/>
              <a:gd name="connsiteX0" fmla="*/ 4412 w 836335"/>
              <a:gd name="connsiteY0" fmla="*/ 5891456 h 6389383"/>
              <a:gd name="connsiteX1" fmla="*/ 836335 w 836335"/>
              <a:gd name="connsiteY1" fmla="*/ 0 h 6389383"/>
              <a:gd name="connsiteX2" fmla="*/ 592179 w 836335"/>
              <a:gd name="connsiteY2" fmla="*/ 6269227 h 6389383"/>
              <a:gd name="connsiteX3" fmla="*/ 4412 w 836335"/>
              <a:gd name="connsiteY3" fmla="*/ 5891456 h 6389383"/>
              <a:gd name="connsiteX0" fmla="*/ 0 w 831923"/>
              <a:gd name="connsiteY0" fmla="*/ 5891456 h 6269227"/>
              <a:gd name="connsiteX1" fmla="*/ 831923 w 831923"/>
              <a:gd name="connsiteY1" fmla="*/ 0 h 6269227"/>
              <a:gd name="connsiteX2" fmla="*/ 587767 w 831923"/>
              <a:gd name="connsiteY2" fmla="*/ 6269227 h 6269227"/>
              <a:gd name="connsiteX3" fmla="*/ 0 w 831923"/>
              <a:gd name="connsiteY3" fmla="*/ 5891456 h 6269227"/>
              <a:gd name="connsiteX0" fmla="*/ 0 w 831923"/>
              <a:gd name="connsiteY0" fmla="*/ 5891456 h 6269227"/>
              <a:gd name="connsiteX1" fmla="*/ 831923 w 831923"/>
              <a:gd name="connsiteY1" fmla="*/ 0 h 6269227"/>
              <a:gd name="connsiteX2" fmla="*/ 587767 w 831923"/>
              <a:gd name="connsiteY2" fmla="*/ 6269227 h 6269227"/>
              <a:gd name="connsiteX3" fmla="*/ 0 w 831923"/>
              <a:gd name="connsiteY3" fmla="*/ 5891456 h 626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923" h="6269227">
                <a:moveTo>
                  <a:pt x="0" y="5891456"/>
                </a:moveTo>
                <a:cubicBezTo>
                  <a:pt x="88181" y="4878382"/>
                  <a:pt x="733835" y="0"/>
                  <a:pt x="831923" y="0"/>
                </a:cubicBezTo>
                <a:lnTo>
                  <a:pt x="587767" y="6269227"/>
                </a:lnTo>
                <a:cubicBezTo>
                  <a:pt x="203641" y="5962791"/>
                  <a:pt x="557522" y="6351058"/>
                  <a:pt x="0" y="5891456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95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rot="1389330">
            <a:off x="3724584" y="3463122"/>
            <a:ext cx="1870053" cy="1870052"/>
          </a:xfrm>
          <a:prstGeom prst="ellipse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68000">
                <a:srgbClr val="7C2BB4"/>
              </a:gs>
              <a:gs pos="21000">
                <a:srgbClr val="F3C3EB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弧形 29"/>
          <p:cNvSpPr/>
          <p:nvPr/>
        </p:nvSpPr>
        <p:spPr>
          <a:xfrm rot="20729629">
            <a:off x="3619251" y="3989161"/>
            <a:ext cx="2188676" cy="711839"/>
          </a:xfrm>
          <a:prstGeom prst="arc">
            <a:avLst>
              <a:gd name="adj1" fmla="val 20665530"/>
              <a:gd name="adj2" fmla="val 11326650"/>
            </a:avLst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0830840">
            <a:off x="3977095" y="3998078"/>
            <a:ext cx="1276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spc="-300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43.52</a:t>
            </a:r>
            <a:endParaRPr lang="zh-CN" altLang="en-US" sz="1000" spc="-300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0860647">
            <a:off x="4215200" y="4694389"/>
            <a:ext cx="1168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销售额</a:t>
            </a:r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5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389330">
            <a:off x="6525204" y="2648174"/>
            <a:ext cx="1870053" cy="1870052"/>
          </a:xfrm>
          <a:prstGeom prst="ellipse">
            <a:avLst/>
          </a:prstGeom>
          <a:gradFill>
            <a:gsLst>
              <a:gs pos="0">
                <a:schemeClr val="bg1"/>
              </a:gs>
              <a:gs pos="39000">
                <a:schemeClr val="accent4">
                  <a:lumMod val="60000"/>
                  <a:lumOff val="40000"/>
                </a:schemeClr>
              </a:gs>
              <a:gs pos="78000">
                <a:schemeClr val="accent4">
                  <a:lumMod val="50000"/>
                </a:schemeClr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弧形 35"/>
          <p:cNvSpPr/>
          <p:nvPr/>
        </p:nvSpPr>
        <p:spPr>
          <a:xfrm rot="20729629">
            <a:off x="6419871" y="3174213"/>
            <a:ext cx="2188676" cy="711839"/>
          </a:xfrm>
          <a:prstGeom prst="arc">
            <a:avLst>
              <a:gd name="adj1" fmla="val 20665530"/>
              <a:gd name="adj2" fmla="val 11326650"/>
            </a:avLst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0830840">
            <a:off x="6777715" y="3183130"/>
            <a:ext cx="1276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spc="-300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63.52</a:t>
            </a:r>
            <a:endParaRPr lang="zh-CN" altLang="en-US" sz="1000" spc="-3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20860647">
            <a:off x="7015820" y="3879441"/>
            <a:ext cx="1168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销售额</a:t>
            </a:r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5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1389330">
            <a:off x="806396" y="4413735"/>
            <a:ext cx="1870053" cy="1870052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1000">
                <a:schemeClr val="accent1">
                  <a:lumMod val="60000"/>
                  <a:lumOff val="40000"/>
                </a:schemeClr>
              </a:gs>
              <a:gs pos="100000">
                <a:srgbClr val="002060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弧形 39"/>
          <p:cNvSpPr/>
          <p:nvPr/>
        </p:nvSpPr>
        <p:spPr>
          <a:xfrm rot="20729629">
            <a:off x="701063" y="4939774"/>
            <a:ext cx="2188676" cy="711839"/>
          </a:xfrm>
          <a:prstGeom prst="arc">
            <a:avLst>
              <a:gd name="adj1" fmla="val 20665530"/>
              <a:gd name="adj2" fmla="val 11326650"/>
            </a:avLst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0830840">
            <a:off x="1058908" y="4948691"/>
            <a:ext cx="1276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spc="-300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73.59</a:t>
            </a:r>
            <a:endParaRPr lang="zh-CN" altLang="en-US" sz="1000" spc="-300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0860647">
            <a:off x="1297012" y="5645002"/>
            <a:ext cx="1168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销售额</a:t>
            </a:r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5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rot="1389330">
            <a:off x="9259731" y="1719676"/>
            <a:ext cx="1870053" cy="1870052"/>
          </a:xfrm>
          <a:prstGeom prst="ellipse">
            <a:avLst/>
          </a:prstGeom>
          <a:gradFill>
            <a:gsLst>
              <a:gs pos="0">
                <a:schemeClr val="bg1"/>
              </a:gs>
              <a:gs pos="59000">
                <a:schemeClr val="bg1">
                  <a:lumMod val="50000"/>
                </a:schemeClr>
              </a:gs>
              <a:gs pos="87000">
                <a:schemeClr val="bg2">
                  <a:lumMod val="25000"/>
                </a:schemeClr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弧形 55"/>
          <p:cNvSpPr/>
          <p:nvPr/>
        </p:nvSpPr>
        <p:spPr>
          <a:xfrm rot="20729629">
            <a:off x="9154398" y="2245715"/>
            <a:ext cx="2188676" cy="711839"/>
          </a:xfrm>
          <a:prstGeom prst="arc">
            <a:avLst>
              <a:gd name="adj1" fmla="val 20665530"/>
              <a:gd name="adj2" fmla="val 11326650"/>
            </a:avLst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0830840">
            <a:off x="9512242" y="2254632"/>
            <a:ext cx="1276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spc="-300" dirty="0">
                <a:solidFill>
                  <a:schemeClr val="bg1"/>
                </a:solidFill>
                <a:latin typeface="Arial" panose="020B0604020202020204" pitchFamily="34" charset="0"/>
                <a:ea typeface="经典行楷繁" panose="02010609000101010101" pitchFamily="49" charset="-122"/>
                <a:cs typeface="Arial" panose="020B0604020202020204" pitchFamily="34" charset="0"/>
              </a:rPr>
              <a:t>12.59</a:t>
            </a:r>
            <a:endParaRPr lang="zh-CN" altLang="en-US" sz="1000" spc="-300" dirty="0">
              <a:solidFill>
                <a:schemeClr val="bg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 rot="20860647">
            <a:off x="9750347" y="2950943"/>
            <a:ext cx="1168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销售额</a:t>
            </a:r>
            <a:r>
              <a:rPr lang="en-US" altLang="zh-CN" sz="2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en-US" sz="5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 rot="900000">
            <a:off x="5742711" y="1072564"/>
            <a:ext cx="478182" cy="408570"/>
            <a:chOff x="1066999" y="728940"/>
            <a:chExt cx="2009609" cy="1717054"/>
          </a:xfrm>
        </p:grpSpPr>
        <p:sp>
          <p:nvSpPr>
            <p:cNvPr id="68" name="椭圆 67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lumMod val="50000"/>
                  </a:schemeClr>
                </a:gs>
                <a:gs pos="87000">
                  <a:schemeClr val="bg2">
                    <a:lumMod val="25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900000">
            <a:off x="1178135" y="2399981"/>
            <a:ext cx="478182" cy="408570"/>
            <a:chOff x="1066999" y="728940"/>
            <a:chExt cx="2009609" cy="1717054"/>
          </a:xfrm>
        </p:grpSpPr>
        <p:sp>
          <p:nvSpPr>
            <p:cNvPr id="71" name="椭圆 70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41000">
                  <a:schemeClr val="accent1">
                    <a:lumMod val="60000"/>
                    <a:lumOff val="40000"/>
                  </a:schemeClr>
                </a:gs>
                <a:gs pos="100000">
                  <a:srgbClr val="00206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弧形 71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900000">
            <a:off x="2800300" y="1962121"/>
            <a:ext cx="478182" cy="408570"/>
            <a:chOff x="1066999" y="728940"/>
            <a:chExt cx="2009609" cy="1717054"/>
          </a:xfrm>
        </p:grpSpPr>
        <p:sp>
          <p:nvSpPr>
            <p:cNvPr id="74" name="椭圆 73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68000">
                  <a:srgbClr val="7C2BB4"/>
                </a:gs>
                <a:gs pos="21000">
                  <a:srgbClr val="F3C3EB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弧形 74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900000">
            <a:off x="4351266" y="1519456"/>
            <a:ext cx="478182" cy="408570"/>
            <a:chOff x="1066999" y="728940"/>
            <a:chExt cx="2009609" cy="1717054"/>
          </a:xfrm>
        </p:grpSpPr>
        <p:sp>
          <p:nvSpPr>
            <p:cNvPr id="77" name="椭圆 76"/>
            <p:cNvSpPr/>
            <p:nvPr/>
          </p:nvSpPr>
          <p:spPr>
            <a:xfrm>
              <a:off x="1186867" y="728940"/>
              <a:ext cx="1717054" cy="171705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000">
                  <a:schemeClr val="accent4">
                    <a:lumMod val="60000"/>
                    <a:lumOff val="40000"/>
                  </a:schemeClr>
                </a:gs>
                <a:gs pos="78000">
                  <a:schemeClr val="accent4">
                    <a:lumMod val="50000"/>
                  </a:schemeClr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弧形 77"/>
            <p:cNvSpPr/>
            <p:nvPr/>
          </p:nvSpPr>
          <p:spPr>
            <a:xfrm rot="19340299">
              <a:off x="1066999" y="1196376"/>
              <a:ext cx="2009609" cy="653600"/>
            </a:xfrm>
            <a:prstGeom prst="arc">
              <a:avLst>
                <a:gd name="adj1" fmla="val 20665530"/>
                <a:gd name="adj2" fmla="val 11326650"/>
              </a:avLst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80" name="椭圆 79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endCxn id="8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endCxn id="8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8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endCxn id="8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>
              <a:endCxn id="8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8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椭圆 108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94" idx="1"/>
              <a:endCxn id="9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91" idx="2"/>
              <a:endCxn id="9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94" idx="7"/>
              <a:endCxn id="9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endCxn id="10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endCxn id="8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07" idx="2"/>
              <a:endCxn id="8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endCxn id="9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endCxn id="8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endCxn id="8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endCxn id="8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矩形 131"/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8584299" y="3961541"/>
            <a:ext cx="5288400" cy="5229200"/>
            <a:chOff x="-4682605" y="-539032"/>
            <a:chExt cx="3874430" cy="3831059"/>
          </a:xfrm>
        </p:grpSpPr>
        <p:sp>
          <p:nvSpPr>
            <p:cNvPr id="134" name="椭圆 133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>
              <a:endCxn id="136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>
              <a:endCxn id="135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>
              <a:stCxn id="141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endCxn id="138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>
              <a:endCxn id="142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endCxn id="143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椭圆 159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62" name="直接连接符 161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椭圆 162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64" name="直接连接符 163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>
              <a:stCxn id="148" idx="1"/>
              <a:endCxn id="144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>
              <a:stCxn id="145" idx="2"/>
              <a:endCxn id="144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>
              <a:stCxn id="148" idx="7"/>
              <a:endCxn id="145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>
              <a:endCxn id="163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>
              <a:endCxn id="141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>
              <a:stCxn id="161" idx="2"/>
              <a:endCxn id="141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>
              <a:endCxn id="149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>
              <a:stCxn id="143" idx="0"/>
              <a:endCxn id="134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>
              <a:endCxn id="141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>
              <a:endCxn id="136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>
              <a:endCxn id="138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6" name="直接连接符 185"/>
          <p:cNvCxnSpPr/>
          <p:nvPr/>
        </p:nvCxnSpPr>
        <p:spPr>
          <a:xfrm flipV="1">
            <a:off x="2790512" y="569563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/>
        </p:nvCxnSpPr>
        <p:spPr>
          <a:xfrm flipV="1">
            <a:off x="388068" y="4002882"/>
            <a:ext cx="608338" cy="52931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/>
        </p:nvCxnSpPr>
        <p:spPr>
          <a:xfrm flipV="1">
            <a:off x="7316696" y="367866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/>
        </p:nvCxnSpPr>
        <p:spPr>
          <a:xfrm flipV="1">
            <a:off x="7203932" y="936158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>
          <a:xfrm flipV="1">
            <a:off x="9655791" y="461602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组合 190"/>
          <p:cNvGrpSpPr/>
          <p:nvPr/>
        </p:nvGrpSpPr>
        <p:grpSpPr>
          <a:xfrm rot="791941">
            <a:off x="142501" y="2845403"/>
            <a:ext cx="1244222" cy="1321744"/>
            <a:chOff x="-547068" y="3038475"/>
            <a:chExt cx="2038350" cy="2165351"/>
          </a:xfrm>
        </p:grpSpPr>
        <p:grpSp>
          <p:nvGrpSpPr>
            <p:cNvPr id="192" name="组合 191"/>
            <p:cNvGrpSpPr/>
            <p:nvPr/>
          </p:nvGrpSpPr>
          <p:grpSpPr>
            <a:xfrm>
              <a:off x="-508968" y="4087975"/>
              <a:ext cx="911889" cy="1115851"/>
              <a:chOff x="4546600" y="4087975"/>
              <a:chExt cx="911889" cy="1115851"/>
            </a:xfrm>
          </p:grpSpPr>
          <p:sp>
            <p:nvSpPr>
              <p:cNvPr id="211" name="Freeform 5"/>
              <p:cNvSpPr>
                <a:spLocks/>
              </p:cNvSpPr>
              <p:nvPr/>
            </p:nvSpPr>
            <p:spPr bwMode="auto">
              <a:xfrm flipH="1" flipV="1">
                <a:off x="4882226" y="4087975"/>
                <a:ext cx="576263" cy="690563"/>
              </a:xfrm>
              <a:custGeom>
                <a:avLst/>
                <a:gdLst>
                  <a:gd name="T0" fmla="*/ 56 w 91"/>
                  <a:gd name="T1" fmla="*/ 38 h 109"/>
                  <a:gd name="T2" fmla="*/ 61 w 91"/>
                  <a:gd name="T3" fmla="*/ 6 h 109"/>
                  <a:gd name="T4" fmla="*/ 19 w 91"/>
                  <a:gd name="T5" fmla="*/ 27 h 109"/>
                  <a:gd name="T6" fmla="*/ 5 w 91"/>
                  <a:gd name="T7" fmla="*/ 51 h 109"/>
                  <a:gd name="T8" fmla="*/ 17 w 91"/>
                  <a:gd name="T9" fmla="*/ 57 h 109"/>
                  <a:gd name="T10" fmla="*/ 13 w 91"/>
                  <a:gd name="T11" fmla="*/ 68 h 109"/>
                  <a:gd name="T12" fmla="*/ 0 w 91"/>
                  <a:gd name="T13" fmla="*/ 92 h 109"/>
                  <a:gd name="T14" fmla="*/ 42 w 91"/>
                  <a:gd name="T15" fmla="*/ 90 h 109"/>
                  <a:gd name="T16" fmla="*/ 43 w 91"/>
                  <a:gd name="T17" fmla="*/ 88 h 109"/>
                  <a:gd name="T18" fmla="*/ 70 w 91"/>
                  <a:gd name="T19" fmla="*/ 78 h 109"/>
                  <a:gd name="T20" fmla="*/ 83 w 91"/>
                  <a:gd name="T21" fmla="*/ 35 h 109"/>
                  <a:gd name="T22" fmla="*/ 56 w 91"/>
                  <a:gd name="T23" fmla="*/ 3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109">
                    <a:moveTo>
                      <a:pt x="56" y="38"/>
                    </a:moveTo>
                    <a:cubicBezTo>
                      <a:pt x="61" y="30"/>
                      <a:pt x="65" y="18"/>
                      <a:pt x="61" y="6"/>
                    </a:cubicBezTo>
                    <a:cubicBezTo>
                      <a:pt x="61" y="6"/>
                      <a:pt x="22" y="0"/>
                      <a:pt x="19" y="27"/>
                    </a:cubicBezTo>
                    <a:cubicBezTo>
                      <a:pt x="19" y="27"/>
                      <a:pt x="16" y="47"/>
                      <a:pt x="5" y="51"/>
                    </a:cubicBezTo>
                    <a:cubicBezTo>
                      <a:pt x="5" y="51"/>
                      <a:pt x="10" y="55"/>
                      <a:pt x="17" y="57"/>
                    </a:cubicBezTo>
                    <a:cubicBezTo>
                      <a:pt x="15" y="60"/>
                      <a:pt x="13" y="64"/>
                      <a:pt x="13" y="68"/>
                    </a:cubicBezTo>
                    <a:cubicBezTo>
                      <a:pt x="13" y="68"/>
                      <a:pt x="10" y="88"/>
                      <a:pt x="0" y="92"/>
                    </a:cubicBezTo>
                    <a:cubicBezTo>
                      <a:pt x="0" y="92"/>
                      <a:pt x="18" y="109"/>
                      <a:pt x="42" y="90"/>
                    </a:cubicBezTo>
                    <a:cubicBezTo>
                      <a:pt x="42" y="90"/>
                      <a:pt x="42" y="89"/>
                      <a:pt x="43" y="88"/>
                    </a:cubicBezTo>
                    <a:cubicBezTo>
                      <a:pt x="51" y="88"/>
                      <a:pt x="60" y="87"/>
                      <a:pt x="70" y="78"/>
                    </a:cubicBezTo>
                    <a:cubicBezTo>
                      <a:pt x="70" y="78"/>
                      <a:pt x="91" y="59"/>
                      <a:pt x="83" y="35"/>
                    </a:cubicBezTo>
                    <a:cubicBezTo>
                      <a:pt x="83" y="35"/>
                      <a:pt x="68" y="33"/>
                      <a:pt x="56" y="38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5"/>
              <p:cNvSpPr>
                <a:spLocks/>
              </p:cNvSpPr>
              <p:nvPr/>
            </p:nvSpPr>
            <p:spPr bwMode="auto">
              <a:xfrm>
                <a:off x="4546600" y="4513263"/>
                <a:ext cx="576263" cy="690563"/>
              </a:xfrm>
              <a:custGeom>
                <a:avLst/>
                <a:gdLst>
                  <a:gd name="T0" fmla="*/ 56 w 91"/>
                  <a:gd name="T1" fmla="*/ 38 h 109"/>
                  <a:gd name="T2" fmla="*/ 61 w 91"/>
                  <a:gd name="T3" fmla="*/ 6 h 109"/>
                  <a:gd name="T4" fmla="*/ 19 w 91"/>
                  <a:gd name="T5" fmla="*/ 27 h 109"/>
                  <a:gd name="T6" fmla="*/ 5 w 91"/>
                  <a:gd name="T7" fmla="*/ 51 h 109"/>
                  <a:gd name="T8" fmla="*/ 17 w 91"/>
                  <a:gd name="T9" fmla="*/ 57 h 109"/>
                  <a:gd name="T10" fmla="*/ 13 w 91"/>
                  <a:gd name="T11" fmla="*/ 68 h 109"/>
                  <a:gd name="T12" fmla="*/ 0 w 91"/>
                  <a:gd name="T13" fmla="*/ 92 h 109"/>
                  <a:gd name="T14" fmla="*/ 42 w 91"/>
                  <a:gd name="T15" fmla="*/ 90 h 109"/>
                  <a:gd name="T16" fmla="*/ 43 w 91"/>
                  <a:gd name="T17" fmla="*/ 88 h 109"/>
                  <a:gd name="T18" fmla="*/ 70 w 91"/>
                  <a:gd name="T19" fmla="*/ 78 h 109"/>
                  <a:gd name="T20" fmla="*/ 83 w 91"/>
                  <a:gd name="T21" fmla="*/ 35 h 109"/>
                  <a:gd name="T22" fmla="*/ 56 w 91"/>
                  <a:gd name="T23" fmla="*/ 3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109">
                    <a:moveTo>
                      <a:pt x="56" y="38"/>
                    </a:moveTo>
                    <a:cubicBezTo>
                      <a:pt x="61" y="30"/>
                      <a:pt x="65" y="18"/>
                      <a:pt x="61" y="6"/>
                    </a:cubicBezTo>
                    <a:cubicBezTo>
                      <a:pt x="61" y="6"/>
                      <a:pt x="22" y="0"/>
                      <a:pt x="19" y="27"/>
                    </a:cubicBezTo>
                    <a:cubicBezTo>
                      <a:pt x="19" y="27"/>
                      <a:pt x="16" y="47"/>
                      <a:pt x="5" y="51"/>
                    </a:cubicBezTo>
                    <a:cubicBezTo>
                      <a:pt x="5" y="51"/>
                      <a:pt x="10" y="55"/>
                      <a:pt x="17" y="57"/>
                    </a:cubicBezTo>
                    <a:cubicBezTo>
                      <a:pt x="15" y="60"/>
                      <a:pt x="13" y="64"/>
                      <a:pt x="13" y="68"/>
                    </a:cubicBezTo>
                    <a:cubicBezTo>
                      <a:pt x="13" y="68"/>
                      <a:pt x="10" y="88"/>
                      <a:pt x="0" y="92"/>
                    </a:cubicBezTo>
                    <a:cubicBezTo>
                      <a:pt x="0" y="92"/>
                      <a:pt x="18" y="109"/>
                      <a:pt x="42" y="90"/>
                    </a:cubicBezTo>
                    <a:cubicBezTo>
                      <a:pt x="42" y="90"/>
                      <a:pt x="42" y="89"/>
                      <a:pt x="43" y="88"/>
                    </a:cubicBezTo>
                    <a:cubicBezTo>
                      <a:pt x="51" y="88"/>
                      <a:pt x="60" y="87"/>
                      <a:pt x="70" y="78"/>
                    </a:cubicBezTo>
                    <a:cubicBezTo>
                      <a:pt x="70" y="78"/>
                      <a:pt x="91" y="59"/>
                      <a:pt x="83" y="35"/>
                    </a:cubicBezTo>
                    <a:cubicBezTo>
                      <a:pt x="83" y="35"/>
                      <a:pt x="68" y="33"/>
                      <a:pt x="56" y="38"/>
                    </a:cubicBezTo>
                    <a:close/>
                  </a:path>
                </a:pathLst>
              </a:custGeom>
              <a:solidFill>
                <a:srgbClr val="252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-547068" y="4370387"/>
              <a:ext cx="692945" cy="795339"/>
              <a:chOff x="4508500" y="4370387"/>
              <a:chExt cx="692945" cy="795339"/>
            </a:xfrm>
          </p:grpSpPr>
          <p:sp>
            <p:nvSpPr>
              <p:cNvPr id="209" name="Freeform 8"/>
              <p:cNvSpPr>
                <a:spLocks/>
              </p:cNvSpPr>
              <p:nvPr/>
            </p:nvSpPr>
            <p:spPr bwMode="auto">
              <a:xfrm>
                <a:off x="4508500" y="4729163"/>
                <a:ext cx="398463" cy="436563"/>
              </a:xfrm>
              <a:custGeom>
                <a:avLst/>
                <a:gdLst>
                  <a:gd name="T0" fmla="*/ 55 w 63"/>
                  <a:gd name="T1" fmla="*/ 6 h 69"/>
                  <a:gd name="T2" fmla="*/ 13 w 63"/>
                  <a:gd name="T3" fmla="*/ 28 h 69"/>
                  <a:gd name="T4" fmla="*/ 0 w 63"/>
                  <a:gd name="T5" fmla="*/ 52 h 69"/>
                  <a:gd name="T6" fmla="*/ 42 w 63"/>
                  <a:gd name="T7" fmla="*/ 50 h 69"/>
                  <a:gd name="T8" fmla="*/ 55 w 63"/>
                  <a:gd name="T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9">
                    <a:moveTo>
                      <a:pt x="55" y="6"/>
                    </a:moveTo>
                    <a:cubicBezTo>
                      <a:pt x="55" y="6"/>
                      <a:pt x="16" y="0"/>
                      <a:pt x="13" y="28"/>
                    </a:cubicBezTo>
                    <a:cubicBezTo>
                      <a:pt x="13" y="28"/>
                      <a:pt x="10" y="48"/>
                      <a:pt x="0" y="52"/>
                    </a:cubicBezTo>
                    <a:cubicBezTo>
                      <a:pt x="0" y="52"/>
                      <a:pt x="18" y="69"/>
                      <a:pt x="42" y="50"/>
                    </a:cubicBezTo>
                    <a:cubicBezTo>
                      <a:pt x="42" y="50"/>
                      <a:pt x="63" y="30"/>
                      <a:pt x="55" y="6"/>
                    </a:cubicBezTo>
                    <a:close/>
                  </a:path>
                </a:pathLst>
              </a:custGeom>
              <a:solidFill>
                <a:srgbClr val="F9BA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8"/>
              <p:cNvSpPr>
                <a:spLocks/>
              </p:cNvSpPr>
              <p:nvPr/>
            </p:nvSpPr>
            <p:spPr bwMode="auto">
              <a:xfrm flipH="1" flipV="1">
                <a:off x="4802982" y="4370387"/>
                <a:ext cx="398463" cy="436563"/>
              </a:xfrm>
              <a:custGeom>
                <a:avLst/>
                <a:gdLst>
                  <a:gd name="T0" fmla="*/ 55 w 63"/>
                  <a:gd name="T1" fmla="*/ 6 h 69"/>
                  <a:gd name="T2" fmla="*/ 13 w 63"/>
                  <a:gd name="T3" fmla="*/ 28 h 69"/>
                  <a:gd name="T4" fmla="*/ 0 w 63"/>
                  <a:gd name="T5" fmla="*/ 52 h 69"/>
                  <a:gd name="T6" fmla="*/ 42 w 63"/>
                  <a:gd name="T7" fmla="*/ 50 h 69"/>
                  <a:gd name="T8" fmla="*/ 55 w 63"/>
                  <a:gd name="T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9">
                    <a:moveTo>
                      <a:pt x="55" y="6"/>
                    </a:moveTo>
                    <a:cubicBezTo>
                      <a:pt x="55" y="6"/>
                      <a:pt x="16" y="0"/>
                      <a:pt x="13" y="28"/>
                    </a:cubicBezTo>
                    <a:cubicBezTo>
                      <a:pt x="13" y="28"/>
                      <a:pt x="10" y="48"/>
                      <a:pt x="0" y="52"/>
                    </a:cubicBezTo>
                    <a:cubicBezTo>
                      <a:pt x="0" y="52"/>
                      <a:pt x="18" y="69"/>
                      <a:pt x="42" y="50"/>
                    </a:cubicBezTo>
                    <a:cubicBezTo>
                      <a:pt x="42" y="50"/>
                      <a:pt x="63" y="30"/>
                      <a:pt x="55" y="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5" name="Freeform 10"/>
            <p:cNvSpPr>
              <a:spLocks/>
            </p:cNvSpPr>
            <p:nvPr/>
          </p:nvSpPr>
          <p:spPr bwMode="auto">
            <a:xfrm>
              <a:off x="256207" y="4165600"/>
              <a:ext cx="531813" cy="828675"/>
            </a:xfrm>
            <a:custGeom>
              <a:avLst/>
              <a:gdLst>
                <a:gd name="T0" fmla="*/ 335 w 335"/>
                <a:gd name="T1" fmla="*/ 0 h 522"/>
                <a:gd name="T2" fmla="*/ 268 w 335"/>
                <a:gd name="T3" fmla="*/ 251 h 522"/>
                <a:gd name="T4" fmla="*/ 0 w 335"/>
                <a:gd name="T5" fmla="*/ 522 h 522"/>
                <a:gd name="T6" fmla="*/ 60 w 335"/>
                <a:gd name="T7" fmla="*/ 235 h 522"/>
                <a:gd name="T8" fmla="*/ 335 w 335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522">
                  <a:moveTo>
                    <a:pt x="335" y="0"/>
                  </a:moveTo>
                  <a:lnTo>
                    <a:pt x="268" y="251"/>
                  </a:lnTo>
                  <a:lnTo>
                    <a:pt x="0" y="522"/>
                  </a:lnTo>
                  <a:lnTo>
                    <a:pt x="60" y="235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DFDF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1"/>
            <p:cNvSpPr>
              <a:spLocks/>
            </p:cNvSpPr>
            <p:nvPr/>
          </p:nvSpPr>
          <p:spPr bwMode="auto">
            <a:xfrm>
              <a:off x="-464518" y="3748088"/>
              <a:ext cx="828675" cy="531813"/>
            </a:xfrm>
            <a:custGeom>
              <a:avLst/>
              <a:gdLst>
                <a:gd name="T0" fmla="*/ 522 w 522"/>
                <a:gd name="T1" fmla="*/ 0 h 335"/>
                <a:gd name="T2" fmla="*/ 271 w 522"/>
                <a:gd name="T3" fmla="*/ 63 h 335"/>
                <a:gd name="T4" fmla="*/ 0 w 522"/>
                <a:gd name="T5" fmla="*/ 335 h 335"/>
                <a:gd name="T6" fmla="*/ 287 w 522"/>
                <a:gd name="T7" fmla="*/ 271 h 335"/>
                <a:gd name="T8" fmla="*/ 522 w 522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35">
                  <a:moveTo>
                    <a:pt x="522" y="0"/>
                  </a:moveTo>
                  <a:lnTo>
                    <a:pt x="271" y="63"/>
                  </a:lnTo>
                  <a:lnTo>
                    <a:pt x="0" y="335"/>
                  </a:lnTo>
                  <a:lnTo>
                    <a:pt x="287" y="271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DFDF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2"/>
            <p:cNvSpPr>
              <a:spLocks/>
            </p:cNvSpPr>
            <p:nvPr/>
          </p:nvSpPr>
          <p:spPr bwMode="auto">
            <a:xfrm>
              <a:off x="472107" y="3038475"/>
              <a:ext cx="1019175" cy="1019175"/>
            </a:xfrm>
            <a:custGeom>
              <a:avLst/>
              <a:gdLst>
                <a:gd name="T0" fmla="*/ 153 w 161"/>
                <a:gd name="T1" fmla="*/ 8 h 161"/>
                <a:gd name="T2" fmla="*/ 40 w 161"/>
                <a:gd name="T3" fmla="*/ 46 h 161"/>
                <a:gd name="T4" fmla="*/ 5 w 161"/>
                <a:gd name="T5" fmla="*/ 85 h 161"/>
                <a:gd name="T6" fmla="*/ 5 w 161"/>
                <a:gd name="T7" fmla="*/ 85 h 161"/>
                <a:gd name="T8" fmla="*/ 5 w 161"/>
                <a:gd name="T9" fmla="*/ 85 h 161"/>
                <a:gd name="T10" fmla="*/ 32 w 161"/>
                <a:gd name="T11" fmla="*/ 129 h 161"/>
                <a:gd name="T12" fmla="*/ 76 w 161"/>
                <a:gd name="T13" fmla="*/ 156 h 161"/>
                <a:gd name="T14" fmla="*/ 76 w 161"/>
                <a:gd name="T15" fmla="*/ 156 h 161"/>
                <a:gd name="T16" fmla="*/ 115 w 161"/>
                <a:gd name="T17" fmla="*/ 121 h 161"/>
                <a:gd name="T18" fmla="*/ 153 w 161"/>
                <a:gd name="T19" fmla="*/ 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53" y="8"/>
                  </a:moveTo>
                  <a:cubicBezTo>
                    <a:pt x="82" y="0"/>
                    <a:pt x="40" y="46"/>
                    <a:pt x="40" y="46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0" y="90"/>
                    <a:pt x="12" y="110"/>
                    <a:pt x="32" y="129"/>
                  </a:cubicBezTo>
                  <a:cubicBezTo>
                    <a:pt x="51" y="149"/>
                    <a:pt x="71" y="161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5" y="121"/>
                    <a:pt x="161" y="79"/>
                    <a:pt x="153" y="8"/>
                  </a:cubicBezTo>
                  <a:close/>
                </a:path>
              </a:pathLst>
            </a:custGeom>
            <a:solidFill>
              <a:srgbClr val="E85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3"/>
            <p:cNvSpPr>
              <a:spLocks/>
            </p:cNvSpPr>
            <p:nvPr/>
          </p:nvSpPr>
          <p:spPr bwMode="auto">
            <a:xfrm>
              <a:off x="-97805" y="3328988"/>
              <a:ext cx="1050925" cy="1298575"/>
            </a:xfrm>
            <a:custGeom>
              <a:avLst/>
              <a:gdLst>
                <a:gd name="T0" fmla="*/ 122 w 166"/>
                <a:gd name="T1" fmla="*/ 83 h 205"/>
                <a:gd name="T2" fmla="*/ 95 w 166"/>
                <a:gd name="T3" fmla="*/ 39 h 205"/>
                <a:gd name="T4" fmla="*/ 95 w 166"/>
                <a:gd name="T5" fmla="*/ 39 h 205"/>
                <a:gd name="T6" fmla="*/ 130 w 166"/>
                <a:gd name="T7" fmla="*/ 0 h 205"/>
                <a:gd name="T8" fmla="*/ 8 w 166"/>
                <a:gd name="T9" fmla="*/ 137 h 205"/>
                <a:gd name="T10" fmla="*/ 24 w 166"/>
                <a:gd name="T11" fmla="*/ 181 h 205"/>
                <a:gd name="T12" fmla="*/ 68 w 166"/>
                <a:gd name="T13" fmla="*/ 197 h 205"/>
                <a:gd name="T14" fmla="*/ 166 w 166"/>
                <a:gd name="T15" fmla="*/ 110 h 205"/>
                <a:gd name="T16" fmla="*/ 122 w 166"/>
                <a:gd name="T17" fmla="*/ 8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205">
                  <a:moveTo>
                    <a:pt x="122" y="83"/>
                  </a:moveTo>
                  <a:cubicBezTo>
                    <a:pt x="102" y="64"/>
                    <a:pt x="90" y="44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0" y="145"/>
                    <a:pt x="4" y="160"/>
                    <a:pt x="24" y="181"/>
                  </a:cubicBezTo>
                  <a:cubicBezTo>
                    <a:pt x="45" y="201"/>
                    <a:pt x="61" y="205"/>
                    <a:pt x="68" y="197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1" y="115"/>
                    <a:pt x="141" y="103"/>
                    <a:pt x="122" y="83"/>
                  </a:cubicBezTo>
                  <a:close/>
                </a:path>
              </a:pathLst>
            </a:custGeom>
            <a:solidFill>
              <a:srgbClr val="F9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"/>
            <p:cNvSpPr>
              <a:spLocks/>
            </p:cNvSpPr>
            <p:nvPr/>
          </p:nvSpPr>
          <p:spPr bwMode="auto">
            <a:xfrm>
              <a:off x="724520" y="3279775"/>
              <a:ext cx="525463" cy="525463"/>
            </a:xfrm>
            <a:custGeom>
              <a:avLst/>
              <a:gdLst>
                <a:gd name="T0" fmla="*/ 68 w 83"/>
                <a:gd name="T1" fmla="*/ 68 h 83"/>
                <a:gd name="T2" fmla="*/ 15 w 83"/>
                <a:gd name="T3" fmla="*/ 68 h 83"/>
                <a:gd name="T4" fmla="*/ 15 w 83"/>
                <a:gd name="T5" fmla="*/ 15 h 83"/>
                <a:gd name="T6" fmla="*/ 68 w 83"/>
                <a:gd name="T7" fmla="*/ 15 h 83"/>
                <a:gd name="T8" fmla="*/ 68 w 83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68" y="68"/>
                  </a:moveTo>
                  <a:cubicBezTo>
                    <a:pt x="53" y="83"/>
                    <a:pt x="29" y="83"/>
                    <a:pt x="15" y="68"/>
                  </a:cubicBezTo>
                  <a:cubicBezTo>
                    <a:pt x="0" y="54"/>
                    <a:pt x="0" y="30"/>
                    <a:pt x="15" y="15"/>
                  </a:cubicBezTo>
                  <a:cubicBezTo>
                    <a:pt x="29" y="0"/>
                    <a:pt x="53" y="0"/>
                    <a:pt x="68" y="15"/>
                  </a:cubicBezTo>
                  <a:cubicBezTo>
                    <a:pt x="83" y="30"/>
                    <a:pt x="83" y="54"/>
                    <a:pt x="68" y="68"/>
                  </a:cubicBezTo>
                  <a:close/>
                </a:path>
              </a:pathLst>
            </a:custGeom>
            <a:solidFill>
              <a:srgbClr val="B81F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5"/>
            <p:cNvSpPr>
              <a:spLocks/>
            </p:cNvSpPr>
            <p:nvPr/>
          </p:nvSpPr>
          <p:spPr bwMode="auto">
            <a:xfrm>
              <a:off x="794370" y="3354388"/>
              <a:ext cx="381000" cy="381000"/>
            </a:xfrm>
            <a:custGeom>
              <a:avLst/>
              <a:gdLst>
                <a:gd name="T0" fmla="*/ 50 w 60"/>
                <a:gd name="T1" fmla="*/ 49 h 60"/>
                <a:gd name="T2" fmla="*/ 11 w 60"/>
                <a:gd name="T3" fmla="*/ 49 h 60"/>
                <a:gd name="T4" fmla="*/ 11 w 60"/>
                <a:gd name="T5" fmla="*/ 10 h 60"/>
                <a:gd name="T6" fmla="*/ 50 w 60"/>
                <a:gd name="T7" fmla="*/ 10 h 60"/>
                <a:gd name="T8" fmla="*/ 50 w 60"/>
                <a:gd name="T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0" y="49"/>
                  </a:moveTo>
                  <a:cubicBezTo>
                    <a:pt x="39" y="60"/>
                    <a:pt x="22" y="60"/>
                    <a:pt x="11" y="49"/>
                  </a:cubicBezTo>
                  <a:cubicBezTo>
                    <a:pt x="0" y="38"/>
                    <a:pt x="0" y="21"/>
                    <a:pt x="11" y="10"/>
                  </a:cubicBezTo>
                  <a:cubicBezTo>
                    <a:pt x="22" y="0"/>
                    <a:pt x="39" y="0"/>
                    <a:pt x="50" y="10"/>
                  </a:cubicBezTo>
                  <a:cubicBezTo>
                    <a:pt x="60" y="21"/>
                    <a:pt x="60" y="38"/>
                    <a:pt x="50" y="49"/>
                  </a:cubicBez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6"/>
            <p:cNvSpPr>
              <a:spLocks/>
            </p:cNvSpPr>
            <p:nvPr/>
          </p:nvSpPr>
          <p:spPr bwMode="auto">
            <a:xfrm>
              <a:off x="-104155" y="3956050"/>
              <a:ext cx="677863" cy="677863"/>
            </a:xfrm>
            <a:custGeom>
              <a:avLst/>
              <a:gdLst>
                <a:gd name="T0" fmla="*/ 427 w 427"/>
                <a:gd name="T1" fmla="*/ 0 h 427"/>
                <a:gd name="T2" fmla="*/ 427 w 427"/>
                <a:gd name="T3" fmla="*/ 0 h 427"/>
                <a:gd name="T4" fmla="*/ 427 w 427"/>
                <a:gd name="T5" fmla="*/ 0 h 427"/>
                <a:gd name="T6" fmla="*/ 427 w 427"/>
                <a:gd name="T7" fmla="*/ 0 h 427"/>
                <a:gd name="T8" fmla="*/ 132 w 427"/>
                <a:gd name="T9" fmla="*/ 216 h 427"/>
                <a:gd name="T10" fmla="*/ 0 w 427"/>
                <a:gd name="T11" fmla="*/ 427 h 427"/>
                <a:gd name="T12" fmla="*/ 0 w 427"/>
                <a:gd name="T13" fmla="*/ 427 h 427"/>
                <a:gd name="T14" fmla="*/ 211 w 427"/>
                <a:gd name="T15" fmla="*/ 295 h 427"/>
                <a:gd name="T16" fmla="*/ 427 w 427"/>
                <a:gd name="T17" fmla="*/ 0 h 427"/>
                <a:gd name="T18" fmla="*/ 427 w 427"/>
                <a:gd name="T1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7" h="427">
                  <a:moveTo>
                    <a:pt x="427" y="0"/>
                  </a:moveTo>
                  <a:lnTo>
                    <a:pt x="427" y="0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132" y="216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211" y="295"/>
                  </a:lnTo>
                  <a:lnTo>
                    <a:pt x="427" y="0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DFDF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794371" y="3354388"/>
              <a:ext cx="381000" cy="381000"/>
            </a:xfrm>
            <a:custGeom>
              <a:avLst/>
              <a:gdLst>
                <a:gd name="T0" fmla="*/ 50 w 60"/>
                <a:gd name="T1" fmla="*/ 49 h 60"/>
                <a:gd name="T2" fmla="*/ 11 w 60"/>
                <a:gd name="T3" fmla="*/ 49 h 60"/>
                <a:gd name="T4" fmla="*/ 11 w 60"/>
                <a:gd name="T5" fmla="*/ 10 h 60"/>
                <a:gd name="T6" fmla="*/ 50 w 60"/>
                <a:gd name="T7" fmla="*/ 10 h 60"/>
                <a:gd name="T8" fmla="*/ 50 w 60"/>
                <a:gd name="T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0" y="49"/>
                  </a:moveTo>
                  <a:cubicBezTo>
                    <a:pt x="39" y="60"/>
                    <a:pt x="22" y="60"/>
                    <a:pt x="11" y="49"/>
                  </a:cubicBezTo>
                  <a:cubicBezTo>
                    <a:pt x="0" y="38"/>
                    <a:pt x="0" y="21"/>
                    <a:pt x="11" y="10"/>
                  </a:cubicBezTo>
                  <a:cubicBezTo>
                    <a:pt x="22" y="0"/>
                    <a:pt x="39" y="0"/>
                    <a:pt x="50" y="10"/>
                  </a:cubicBezTo>
                  <a:cubicBezTo>
                    <a:pt x="60" y="21"/>
                    <a:pt x="60" y="38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-515318" y="4131469"/>
              <a:ext cx="699295" cy="773907"/>
              <a:chOff x="4540250" y="4131469"/>
              <a:chExt cx="699295" cy="773907"/>
            </a:xfrm>
          </p:grpSpPr>
          <p:sp>
            <p:nvSpPr>
              <p:cNvPr id="207" name="Freeform 7"/>
              <p:cNvSpPr>
                <a:spLocks/>
              </p:cNvSpPr>
              <p:nvPr/>
            </p:nvSpPr>
            <p:spPr bwMode="auto">
              <a:xfrm>
                <a:off x="4540250" y="4475163"/>
                <a:ext cx="404813" cy="430213"/>
              </a:xfrm>
              <a:custGeom>
                <a:avLst/>
                <a:gdLst>
                  <a:gd name="T0" fmla="*/ 56 w 64"/>
                  <a:gd name="T1" fmla="*/ 6 h 68"/>
                  <a:gd name="T2" fmla="*/ 14 w 64"/>
                  <a:gd name="T3" fmla="*/ 27 h 68"/>
                  <a:gd name="T4" fmla="*/ 0 w 64"/>
                  <a:gd name="T5" fmla="*/ 51 h 68"/>
                  <a:gd name="T6" fmla="*/ 42 w 64"/>
                  <a:gd name="T7" fmla="*/ 49 h 68"/>
                  <a:gd name="T8" fmla="*/ 56 w 64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8">
                    <a:moveTo>
                      <a:pt x="56" y="6"/>
                    </a:moveTo>
                    <a:cubicBezTo>
                      <a:pt x="56" y="6"/>
                      <a:pt x="17" y="0"/>
                      <a:pt x="14" y="27"/>
                    </a:cubicBezTo>
                    <a:cubicBezTo>
                      <a:pt x="14" y="27"/>
                      <a:pt x="11" y="47"/>
                      <a:pt x="0" y="51"/>
                    </a:cubicBezTo>
                    <a:cubicBezTo>
                      <a:pt x="0" y="51"/>
                      <a:pt x="19" y="68"/>
                      <a:pt x="42" y="49"/>
                    </a:cubicBezTo>
                    <a:cubicBezTo>
                      <a:pt x="42" y="49"/>
                      <a:pt x="64" y="30"/>
                      <a:pt x="56" y="6"/>
                    </a:cubicBezTo>
                    <a:close/>
                  </a:path>
                </a:pathLst>
              </a:custGeom>
              <a:solidFill>
                <a:srgbClr val="FFD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7"/>
              <p:cNvSpPr>
                <a:spLocks/>
              </p:cNvSpPr>
              <p:nvPr/>
            </p:nvSpPr>
            <p:spPr bwMode="auto">
              <a:xfrm flipH="1" flipV="1">
                <a:off x="4834732" y="4131469"/>
                <a:ext cx="404813" cy="430213"/>
              </a:xfrm>
              <a:custGeom>
                <a:avLst/>
                <a:gdLst>
                  <a:gd name="T0" fmla="*/ 56 w 64"/>
                  <a:gd name="T1" fmla="*/ 6 h 68"/>
                  <a:gd name="T2" fmla="*/ 14 w 64"/>
                  <a:gd name="T3" fmla="*/ 27 h 68"/>
                  <a:gd name="T4" fmla="*/ 0 w 64"/>
                  <a:gd name="T5" fmla="*/ 51 h 68"/>
                  <a:gd name="T6" fmla="*/ 42 w 64"/>
                  <a:gd name="T7" fmla="*/ 49 h 68"/>
                  <a:gd name="T8" fmla="*/ 56 w 64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8">
                    <a:moveTo>
                      <a:pt x="56" y="6"/>
                    </a:moveTo>
                    <a:cubicBezTo>
                      <a:pt x="56" y="6"/>
                      <a:pt x="17" y="0"/>
                      <a:pt x="14" y="27"/>
                    </a:cubicBezTo>
                    <a:cubicBezTo>
                      <a:pt x="14" y="27"/>
                      <a:pt x="11" y="47"/>
                      <a:pt x="0" y="51"/>
                    </a:cubicBezTo>
                    <a:cubicBezTo>
                      <a:pt x="0" y="51"/>
                      <a:pt x="19" y="68"/>
                      <a:pt x="42" y="49"/>
                    </a:cubicBezTo>
                    <a:cubicBezTo>
                      <a:pt x="42" y="49"/>
                      <a:pt x="64" y="30"/>
                      <a:pt x="56" y="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-369268" y="4304505"/>
              <a:ext cx="685006" cy="791371"/>
              <a:chOff x="4686300" y="4304505"/>
              <a:chExt cx="685006" cy="791371"/>
            </a:xfrm>
          </p:grpSpPr>
          <p:sp>
            <p:nvSpPr>
              <p:cNvPr id="205" name="Freeform 9"/>
              <p:cNvSpPr>
                <a:spLocks/>
              </p:cNvSpPr>
              <p:nvPr/>
            </p:nvSpPr>
            <p:spPr bwMode="auto">
              <a:xfrm>
                <a:off x="4686300" y="4659313"/>
                <a:ext cx="398463" cy="436563"/>
              </a:xfrm>
              <a:custGeom>
                <a:avLst/>
                <a:gdLst>
                  <a:gd name="T0" fmla="*/ 55 w 63"/>
                  <a:gd name="T1" fmla="*/ 6 h 69"/>
                  <a:gd name="T2" fmla="*/ 13 w 63"/>
                  <a:gd name="T3" fmla="*/ 28 h 69"/>
                  <a:gd name="T4" fmla="*/ 0 w 63"/>
                  <a:gd name="T5" fmla="*/ 52 h 69"/>
                  <a:gd name="T6" fmla="*/ 42 w 63"/>
                  <a:gd name="T7" fmla="*/ 49 h 69"/>
                  <a:gd name="T8" fmla="*/ 55 w 63"/>
                  <a:gd name="T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9">
                    <a:moveTo>
                      <a:pt x="55" y="6"/>
                    </a:moveTo>
                    <a:cubicBezTo>
                      <a:pt x="55" y="6"/>
                      <a:pt x="16" y="0"/>
                      <a:pt x="13" y="28"/>
                    </a:cubicBezTo>
                    <a:cubicBezTo>
                      <a:pt x="13" y="28"/>
                      <a:pt x="10" y="48"/>
                      <a:pt x="0" y="52"/>
                    </a:cubicBezTo>
                    <a:cubicBezTo>
                      <a:pt x="0" y="52"/>
                      <a:pt x="18" y="69"/>
                      <a:pt x="42" y="49"/>
                    </a:cubicBezTo>
                    <a:cubicBezTo>
                      <a:pt x="42" y="49"/>
                      <a:pt x="63" y="30"/>
                      <a:pt x="55" y="6"/>
                    </a:cubicBezTo>
                    <a:close/>
                  </a:path>
                </a:pathLst>
              </a:custGeom>
              <a:solidFill>
                <a:srgbClr val="FEE8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9"/>
              <p:cNvSpPr>
                <a:spLocks/>
              </p:cNvSpPr>
              <p:nvPr/>
            </p:nvSpPr>
            <p:spPr bwMode="auto">
              <a:xfrm flipH="1" flipV="1">
                <a:off x="4972843" y="4304505"/>
                <a:ext cx="398463" cy="436563"/>
              </a:xfrm>
              <a:custGeom>
                <a:avLst/>
                <a:gdLst>
                  <a:gd name="T0" fmla="*/ 55 w 63"/>
                  <a:gd name="T1" fmla="*/ 6 h 69"/>
                  <a:gd name="T2" fmla="*/ 13 w 63"/>
                  <a:gd name="T3" fmla="*/ 28 h 69"/>
                  <a:gd name="T4" fmla="*/ 0 w 63"/>
                  <a:gd name="T5" fmla="*/ 52 h 69"/>
                  <a:gd name="T6" fmla="*/ 42 w 63"/>
                  <a:gd name="T7" fmla="*/ 49 h 69"/>
                  <a:gd name="T8" fmla="*/ 55 w 63"/>
                  <a:gd name="T9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9">
                    <a:moveTo>
                      <a:pt x="55" y="6"/>
                    </a:moveTo>
                    <a:cubicBezTo>
                      <a:pt x="55" y="6"/>
                      <a:pt x="16" y="0"/>
                      <a:pt x="13" y="28"/>
                    </a:cubicBezTo>
                    <a:cubicBezTo>
                      <a:pt x="13" y="28"/>
                      <a:pt x="10" y="48"/>
                      <a:pt x="0" y="52"/>
                    </a:cubicBezTo>
                    <a:cubicBezTo>
                      <a:pt x="0" y="52"/>
                      <a:pt x="18" y="69"/>
                      <a:pt x="42" y="49"/>
                    </a:cubicBezTo>
                    <a:cubicBezTo>
                      <a:pt x="42" y="49"/>
                      <a:pt x="63" y="30"/>
                      <a:pt x="55" y="6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606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3.7037E-7 L 0.02942 0.42593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2129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7.40741E-7 L 0.14219 0.34097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9" y="1703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1.11111E-6 L 0.23268 0.26967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1347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1.11111E-6 L 0.34818 0.20764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1037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3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-1.11111E-6 L 0.4224 -0.4166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20" y="-2083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48" grpId="0"/>
      <p:bldP spid="49" grpId="0"/>
      <p:bldP spid="35" grpId="0" animBg="1"/>
      <p:bldP spid="36" grpId="0" animBg="1"/>
      <p:bldP spid="37" grpId="0"/>
      <p:bldP spid="38" grpId="0"/>
      <p:bldP spid="39" grpId="0" animBg="1"/>
      <p:bldP spid="40" grpId="0" animBg="1"/>
      <p:bldP spid="41" grpId="0"/>
      <p:bldP spid="42" grpId="0"/>
      <p:bldP spid="51" grpId="0" animBg="1"/>
      <p:bldP spid="56" grpId="0" animBg="1"/>
      <p:bldP spid="60" grpId="0"/>
      <p:bldP spid="64" grpId="0"/>
      <p:bldP spid="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/>
          <p:cNvCxnSpPr/>
          <p:nvPr/>
        </p:nvCxnSpPr>
        <p:spPr>
          <a:xfrm flipV="1">
            <a:off x="1655213" y="527499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758536" y="512624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5135" y="508135"/>
            <a:ext cx="5841730" cy="584173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8393" y="262855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9939" y="3750830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39079" y="5777133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2687" y="1597617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219914" y="1657097"/>
            <a:ext cx="3742986" cy="3701086"/>
            <a:chOff x="-4682605" y="-539032"/>
            <a:chExt cx="3874430" cy="3831059"/>
          </a:xfrm>
        </p:grpSpPr>
        <p:sp>
          <p:nvSpPr>
            <p:cNvPr id="12" name="椭圆 1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endCxn id="1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1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1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1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endCxn id="18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2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26" idx="1"/>
              <a:endCxn id="2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23" idx="2"/>
              <a:endCxn id="2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26" idx="7"/>
              <a:endCxn id="2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endCxn id="54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endCxn id="1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52" idx="2"/>
              <a:endCxn id="1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2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endCxn id="1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endCxn id="1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endCxn id="1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-1034855" y="1756266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2" name="直接连接符 131"/>
            <p:cNvCxnSpPr>
              <a:stCxn id="130" idx="0"/>
            </p:cNvCxnSpPr>
            <p:nvPr/>
          </p:nvCxnSpPr>
          <p:spPr>
            <a:xfrm flipV="1">
              <a:off x="-974530" y="818013"/>
              <a:ext cx="106030" cy="93825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椭圆 216"/>
          <p:cNvSpPr/>
          <p:nvPr/>
        </p:nvSpPr>
        <p:spPr>
          <a:xfrm>
            <a:off x="3610400" y="5121261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22225" y="1370980"/>
            <a:ext cx="157657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3900" dirty="0">
                <a:solidFill>
                  <a:schemeClr val="bg1"/>
                </a:solidFill>
                <a:latin typeface="Algerian" panose="04020705040A020607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3900" dirty="0">
              <a:solidFill>
                <a:schemeClr val="bg1"/>
              </a:solidFill>
              <a:latin typeface="Algerian" panose="04020705040A020607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2019223" y="1044872"/>
            <a:ext cx="368402" cy="3205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10083104" y="5721128"/>
            <a:ext cx="539678" cy="46956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9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2815771" y="745262"/>
            <a:ext cx="6560458" cy="4505280"/>
            <a:chOff x="4176679" y="1501515"/>
            <a:chExt cx="5199550" cy="3570700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94" r="36093"/>
            <a:stretch/>
          </p:blipFill>
          <p:spPr>
            <a:xfrm>
              <a:off x="4176679" y="1501515"/>
              <a:ext cx="5199550" cy="3570700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2" r="4765"/>
            <a:stretch/>
          </p:blipFill>
          <p:spPr>
            <a:xfrm>
              <a:off x="4841875" y="2349500"/>
              <a:ext cx="3857321" cy="2400300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422471" y="2554514"/>
            <a:ext cx="553998" cy="154990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动态大气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215531" y="2554514"/>
            <a:ext cx="553998" cy="154990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唯美星空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A8451E74-BF45-4FC1-9021-82DC95AB971D}"/>
              </a:ext>
            </a:extLst>
          </p:cNvPr>
          <p:cNvGrpSpPr/>
          <p:nvPr/>
        </p:nvGrpSpPr>
        <p:grpSpPr>
          <a:xfrm>
            <a:off x="8965299" y="4243400"/>
            <a:ext cx="5288400" cy="5229200"/>
            <a:chOff x="-4682605" y="-539032"/>
            <a:chExt cx="3874430" cy="3831059"/>
          </a:xfrm>
        </p:grpSpPr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B78280B2-F0C2-4A79-9FBF-D3FF8FA44C1B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E5767605-459B-4300-80B0-02F7067C90C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2FEB5C41-F043-4750-BADC-F3E9CA827EF0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5EAA701F-D6E9-44FE-95A4-FC92E6D9DCC8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CE9485C1-9C7A-44EA-AF43-E0CC0493BC85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B1CA02D3-3342-4119-A915-805F48CEEE2A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470EE2F7-207B-4BF0-9291-4BDC702A6B23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A52562A8-2E46-40FA-B2BD-81D08F10B686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D39AA3C6-7771-4624-9EE1-2107AE5E1EE3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13C93BC-CC7D-4D08-8A33-728741CD8AB5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B08230B4-5181-4CA1-9E59-96EC28525A82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E3737B2E-EBC4-4B34-939B-8A184F9E34FC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E7E5CF4A-39E3-4196-9688-533078E74F9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1817E364-CC63-446A-8540-7AAF2F038B4A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A3827923-4D9B-4CBC-8921-0642843E44B7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82C4FFF0-1565-4F2B-B74D-DE1AF7F002FD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305D8322-B5D5-4B52-A73C-0FA38C179F50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30D6ADCE-E019-4748-B42A-8E023B004DA1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A7FD65D6-EFC9-46AA-B706-F0C10CBE3EF9}"/>
                </a:ext>
              </a:extLst>
            </p:cNvPr>
            <p:cNvCxnSpPr>
              <a:endCxn id="66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0F2764A7-7031-41FF-A6DE-9DACDE616754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005BAE48-BA3D-4596-9185-DE79D1109ECA}"/>
                </a:ext>
              </a:extLst>
            </p:cNvPr>
            <p:cNvCxnSpPr>
              <a:endCxn id="65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B4BD4982-DEAF-4491-9934-2D3D72DA0AE1}"/>
                </a:ext>
              </a:extLst>
            </p:cNvPr>
            <p:cNvCxnSpPr>
              <a:stCxn id="71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CEDBB715-9EE9-4AC3-AC4B-EFAFFE77CB74}"/>
                </a:ext>
              </a:extLst>
            </p:cNvPr>
            <p:cNvCxnSpPr>
              <a:endCxn id="68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4EBC200F-D6D8-45BA-966E-97F318FAAF78}"/>
                </a:ext>
              </a:extLst>
            </p:cNvPr>
            <p:cNvCxnSpPr>
              <a:endCxn id="72" idx="5"/>
            </p:cNvCxnSpPr>
            <p:nvPr/>
          </p:nvCxnSpPr>
          <p:spPr>
            <a:xfrm>
              <a:off x="-4340890" y="454743"/>
              <a:ext cx="686079" cy="99243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62820A45-EAB6-4340-B7F5-2E7C7C9C73A8}"/>
                </a:ext>
              </a:extLst>
            </p:cNvPr>
            <p:cNvCxnSpPr>
              <a:endCxn id="73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27247EB5-0933-4EBB-9EE2-8668BED97D0C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F3AF47DC-A898-4263-96A6-E24721A14A88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35AA07B3-B7CD-4160-9599-4EDEAFA04AF5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FB4FA79E-1F12-40AC-934E-1E504501A85F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7468F81F-01A4-496F-82C0-E35F22800118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B6A0F83C-267B-43FC-8711-BAA0835A0855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F8F8A6AA-DDD1-4CA0-9C5D-DEABCBD073B8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68811977-E0D1-4F79-B7D3-8AF9820A4730}"/>
                </a:ext>
              </a:extLst>
            </p:cNvPr>
            <p:cNvCxnSpPr>
              <a:stCxn id="78" idx="1"/>
              <a:endCxn id="74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B2C786C8-121F-43A7-81BA-43754C92C9C5}"/>
                </a:ext>
              </a:extLst>
            </p:cNvPr>
            <p:cNvCxnSpPr>
              <a:stCxn id="75" idx="2"/>
              <a:endCxn id="74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8A7A934E-176B-4A6E-9E44-67F2FED13A77}"/>
                </a:ext>
              </a:extLst>
            </p:cNvPr>
            <p:cNvCxnSpPr>
              <a:stCxn id="78" idx="7"/>
              <a:endCxn id="75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47CE18FE-F8B8-495F-96AD-4BB9881726E9}"/>
                </a:ext>
              </a:extLst>
            </p:cNvPr>
            <p:cNvCxnSpPr>
              <a:endCxn id="93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6BA9E656-1A2E-40C3-B3ED-7F43DD17E41D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A4A8D65B-3719-4BA7-A973-0CEA7E69841C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463BE57F-1BB7-45AF-8899-951DA94B8893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778DDF00-620E-4D41-B833-9DB1F3204CB2}"/>
                </a:ext>
              </a:extLst>
            </p:cNvPr>
            <p:cNvCxnSpPr>
              <a:endCxn id="71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C23BE1CB-89DA-44DF-983E-F07C5E78827B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EE64A297-FB06-4FA7-9D97-CD0774A03840}"/>
                </a:ext>
              </a:extLst>
            </p:cNvPr>
            <p:cNvCxnSpPr>
              <a:stCxn id="91" idx="2"/>
              <a:endCxn id="71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="" xmlns:a16="http://schemas.microsoft.com/office/drawing/2014/main" id="{E6BC748B-2E23-423E-9989-402B76D831CA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="" xmlns:a16="http://schemas.microsoft.com/office/drawing/2014/main" id="{41611E62-EDF6-4397-BF69-0A90745EF1D2}"/>
                </a:ext>
              </a:extLst>
            </p:cNvPr>
            <p:cNvCxnSpPr>
              <a:endCxn id="79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351AE1CE-A89A-458B-97B1-4B087D0DF2DF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="" xmlns:a16="http://schemas.microsoft.com/office/drawing/2014/main" id="{60196D16-CF39-4FA7-8082-964085264BEA}"/>
                </a:ext>
              </a:extLst>
            </p:cNvPr>
            <p:cNvCxnSpPr>
              <a:stCxn id="73" idx="0"/>
              <a:endCxn id="64" idx="4"/>
            </p:cNvCxnSpPr>
            <p:nvPr/>
          </p:nvCxnSpPr>
          <p:spPr>
            <a:xfrm flipV="1">
              <a:off x="-4622279" y="454743"/>
              <a:ext cx="253420" cy="88490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="" xmlns:a16="http://schemas.microsoft.com/office/drawing/2014/main" id="{7995E21F-282C-4DF8-9DDF-EBFED334DD56}"/>
                </a:ext>
              </a:extLst>
            </p:cNvPr>
            <p:cNvCxnSpPr>
              <a:endCxn id="71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="" xmlns:a16="http://schemas.microsoft.com/office/drawing/2014/main" id="{7DC66C82-0B1E-4ACB-A453-BBF315F69127}"/>
                </a:ext>
              </a:extLst>
            </p:cNvPr>
            <p:cNvCxnSpPr>
              <a:endCxn id="66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="" xmlns:a16="http://schemas.microsoft.com/office/drawing/2014/main" id="{006C3898-6121-40DA-9624-EE600BE9949E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4348E3B8-AE5B-4560-8A1F-EFFB671CFCC7}"/>
                </a:ext>
              </a:extLst>
            </p:cNvPr>
            <p:cNvCxnSpPr>
              <a:endCxn id="68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="" xmlns:a16="http://schemas.microsoft.com/office/drawing/2014/main" id="{1ED51E11-002A-49CF-A0E2-25617B81B3AA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="" xmlns:a16="http://schemas.microsoft.com/office/drawing/2014/main" id="{CBBAC535-D4F1-4F2C-B734-44782F6848E8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170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椭圆 97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2831" y="5900093"/>
            <a:ext cx="1957881" cy="1883672"/>
            <a:chOff x="10760308" y="6666276"/>
            <a:chExt cx="1673064" cy="1609650"/>
          </a:xfrm>
        </p:grpSpPr>
        <p:sp>
          <p:nvSpPr>
            <p:cNvPr id="86" name="椭圆 85"/>
            <p:cNvSpPr/>
            <p:nvPr/>
          </p:nvSpPr>
          <p:spPr>
            <a:xfrm>
              <a:off x="11122397" y="6964952"/>
              <a:ext cx="1041558" cy="1041556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0852978" y="6695532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1915421" y="6666276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0760308" y="712875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-1672600" y="2416482"/>
            <a:ext cx="2812815" cy="2938453"/>
            <a:chOff x="6177368" y="1948110"/>
            <a:chExt cx="1510357" cy="1577820"/>
          </a:xfrm>
        </p:grpSpPr>
        <p:sp>
          <p:nvSpPr>
            <p:cNvPr id="123" name="椭圆 122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942289" y="235856"/>
            <a:ext cx="3440973" cy="3273708"/>
            <a:chOff x="4411886" y="514688"/>
            <a:chExt cx="1749504" cy="1664461"/>
          </a:xfrm>
        </p:grpSpPr>
        <p:sp>
          <p:nvSpPr>
            <p:cNvPr id="156" name="椭圆 155"/>
            <p:cNvSpPr/>
            <p:nvPr/>
          </p:nvSpPr>
          <p:spPr>
            <a:xfrm>
              <a:off x="4728340" y="812024"/>
              <a:ext cx="1041556" cy="104155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0" name="椭圆 169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4464736" y="2500600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5347029" y="171537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5350096" y="258648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6495420" y="1657097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7106423" y="2384043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7386160" y="211956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7846343" y="292774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107151" y="3130443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5113350" y="3476432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4219913" y="3472041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4581292" y="4477259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826839" y="463798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6029602" y="5241626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7269603" y="4792575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5229011" y="503550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7196600" y="2978128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2" name="直接连接符 191"/>
          <p:cNvCxnSpPr/>
          <p:nvPr/>
        </p:nvCxnSpPr>
        <p:spPr>
          <a:xfrm flipH="1">
            <a:off x="5401421" y="1825007"/>
            <a:ext cx="7771" cy="78522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 flipV="1">
            <a:off x="4561819" y="1805660"/>
            <a:ext cx="811482" cy="70606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>
            <a:endCxn id="178" idx="2"/>
          </p:cNvCxnSpPr>
          <p:nvPr/>
        </p:nvCxnSpPr>
        <p:spPr>
          <a:xfrm>
            <a:off x="4576817" y="2572960"/>
            <a:ext cx="773277" cy="7180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 flipV="1">
            <a:off x="5445930" y="1761878"/>
            <a:ext cx="1051971" cy="86057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>
            <a:endCxn id="177" idx="6"/>
          </p:cNvCxnSpPr>
          <p:nvPr/>
        </p:nvCxnSpPr>
        <p:spPr>
          <a:xfrm flipH="1">
            <a:off x="5463584" y="1715375"/>
            <a:ext cx="1031835" cy="5827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>
            <a:stCxn id="183" idx="7"/>
          </p:cNvCxnSpPr>
          <p:nvPr/>
        </p:nvCxnSpPr>
        <p:spPr>
          <a:xfrm flipV="1">
            <a:off x="6206637" y="2472371"/>
            <a:ext cx="874233" cy="67514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>
            <a:endCxn id="180" idx="1"/>
          </p:cNvCxnSpPr>
          <p:nvPr/>
        </p:nvCxnSpPr>
        <p:spPr>
          <a:xfrm>
            <a:off x="6594733" y="1749472"/>
            <a:ext cx="528758" cy="65164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>
            <a:endCxn id="182" idx="1"/>
          </p:cNvCxnSpPr>
          <p:nvPr/>
        </p:nvCxnSpPr>
        <p:spPr>
          <a:xfrm>
            <a:off x="7456320" y="2185900"/>
            <a:ext cx="407092" cy="75891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>
            <a:endCxn id="185" idx="4"/>
          </p:cNvCxnSpPr>
          <p:nvPr/>
        </p:nvCxnSpPr>
        <p:spPr>
          <a:xfrm flipH="1" flipV="1">
            <a:off x="4278191" y="3588597"/>
            <a:ext cx="332018" cy="88866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 flipH="1" flipV="1">
            <a:off x="7003247" y="3846229"/>
            <a:ext cx="291652" cy="963705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椭圆 201"/>
          <p:cNvSpPr/>
          <p:nvPr/>
        </p:nvSpPr>
        <p:spPr>
          <a:xfrm>
            <a:off x="5935440" y="3888896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6934419" y="3772339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4" name="直接连接符 203"/>
          <p:cNvCxnSpPr/>
          <p:nvPr/>
        </p:nvCxnSpPr>
        <p:spPr>
          <a:xfrm flipH="1" flipV="1">
            <a:off x="6543388" y="4477260"/>
            <a:ext cx="726215" cy="35798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椭圆 204"/>
          <p:cNvSpPr/>
          <p:nvPr/>
        </p:nvSpPr>
        <p:spPr>
          <a:xfrm>
            <a:off x="6427414" y="4418980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6" name="直接连接符 205"/>
          <p:cNvCxnSpPr/>
          <p:nvPr/>
        </p:nvCxnSpPr>
        <p:spPr>
          <a:xfrm flipV="1">
            <a:off x="6110073" y="4514468"/>
            <a:ext cx="366364" cy="73040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flipH="1" flipV="1">
            <a:off x="5888185" y="4748406"/>
            <a:ext cx="189190" cy="49899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190" idx="1"/>
            <a:endCxn id="186" idx="5"/>
          </p:cNvCxnSpPr>
          <p:nvPr/>
        </p:nvCxnSpPr>
        <p:spPr>
          <a:xfrm flipH="1" flipV="1">
            <a:off x="4680780" y="4576746"/>
            <a:ext cx="565301" cy="47582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>
            <a:stCxn id="187" idx="2"/>
            <a:endCxn id="186" idx="6"/>
          </p:cNvCxnSpPr>
          <p:nvPr/>
        </p:nvCxnSpPr>
        <p:spPr>
          <a:xfrm flipH="1" flipV="1">
            <a:off x="4697849" y="4535537"/>
            <a:ext cx="1128990" cy="16072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190" idx="7"/>
            <a:endCxn id="187" idx="3"/>
          </p:cNvCxnSpPr>
          <p:nvPr/>
        </p:nvCxnSpPr>
        <p:spPr>
          <a:xfrm flipV="1">
            <a:off x="5328498" y="4737471"/>
            <a:ext cx="515410" cy="31510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>
            <a:endCxn id="205" idx="2"/>
          </p:cNvCxnSpPr>
          <p:nvPr/>
        </p:nvCxnSpPr>
        <p:spPr>
          <a:xfrm flipV="1">
            <a:off x="5942812" y="4477258"/>
            <a:ext cx="484602" cy="20580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 flipH="1">
            <a:off x="6141799" y="4882318"/>
            <a:ext cx="1113081" cy="38910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 flipV="1">
            <a:off x="4667701" y="3594732"/>
            <a:ext cx="484601" cy="88122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697849" y="3976114"/>
            <a:ext cx="1254661" cy="54715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>
            <a:endCxn id="183" idx="6"/>
          </p:cNvCxnSpPr>
          <p:nvPr/>
        </p:nvCxnSpPr>
        <p:spPr>
          <a:xfrm flipV="1">
            <a:off x="5214535" y="3188720"/>
            <a:ext cx="1009172" cy="3208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 flipV="1">
            <a:off x="5180831" y="2706002"/>
            <a:ext cx="201672" cy="77043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>
            <a:stCxn id="203" idx="2"/>
            <a:endCxn id="183" idx="5"/>
          </p:cNvCxnSpPr>
          <p:nvPr/>
        </p:nvCxnSpPr>
        <p:spPr>
          <a:xfrm flipH="1" flipV="1">
            <a:off x="6206637" y="3229930"/>
            <a:ext cx="727781" cy="600687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 flipH="1">
            <a:off x="7057882" y="3021456"/>
            <a:ext cx="788298" cy="77717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>
            <a:endCxn id="191" idx="6"/>
          </p:cNvCxnSpPr>
          <p:nvPr/>
        </p:nvCxnSpPr>
        <p:spPr>
          <a:xfrm flipH="1">
            <a:off x="7313157" y="2973861"/>
            <a:ext cx="528420" cy="62545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 flipH="1">
            <a:off x="7024704" y="3103808"/>
            <a:ext cx="220446" cy="67639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/>
          <p:nvPr/>
        </p:nvCxnSpPr>
        <p:spPr>
          <a:xfrm flipV="1">
            <a:off x="6206475" y="2482240"/>
            <a:ext cx="874395" cy="64820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>
            <a:endCxn id="183" idx="4"/>
          </p:cNvCxnSpPr>
          <p:nvPr/>
        </p:nvCxnSpPr>
        <p:spPr>
          <a:xfrm flipV="1">
            <a:off x="5993720" y="3247000"/>
            <a:ext cx="171710" cy="63103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>
            <a:endCxn id="178" idx="5"/>
          </p:cNvCxnSpPr>
          <p:nvPr/>
        </p:nvCxnSpPr>
        <p:spPr>
          <a:xfrm flipH="1" flipV="1">
            <a:off x="5449583" y="2685970"/>
            <a:ext cx="661232" cy="473610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 flipV="1">
            <a:off x="5878400" y="4016318"/>
            <a:ext cx="104044" cy="6234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>
            <a:endCxn id="180" idx="5"/>
          </p:cNvCxnSpPr>
          <p:nvPr/>
        </p:nvCxnSpPr>
        <p:spPr>
          <a:xfrm flipH="1" flipV="1">
            <a:off x="7205910" y="2483530"/>
            <a:ext cx="635506" cy="455064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 flipH="1" flipV="1">
            <a:off x="7172720" y="2517670"/>
            <a:ext cx="82160" cy="44338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 flipV="1">
            <a:off x="7181372" y="2194512"/>
            <a:ext cx="197319" cy="182062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椭圆 231"/>
          <p:cNvSpPr/>
          <p:nvPr/>
        </p:nvSpPr>
        <p:spPr>
          <a:xfrm>
            <a:off x="7743907" y="3874524"/>
            <a:ext cx="116557" cy="116557"/>
          </a:xfrm>
          <a:prstGeom prst="ellipse">
            <a:avLst/>
          </a:prstGeom>
          <a:solidFill>
            <a:srgbClr val="CDBDC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3" name="直接连接符 232"/>
          <p:cNvCxnSpPr>
            <a:stCxn id="232" idx="0"/>
          </p:cNvCxnSpPr>
          <p:nvPr/>
        </p:nvCxnSpPr>
        <p:spPr>
          <a:xfrm flipV="1">
            <a:off x="7802184" y="2968103"/>
            <a:ext cx="102433" cy="906421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组合 233"/>
          <p:cNvGrpSpPr/>
          <p:nvPr/>
        </p:nvGrpSpPr>
        <p:grpSpPr>
          <a:xfrm>
            <a:off x="4212758" y="3137848"/>
            <a:ext cx="3804586" cy="668965"/>
            <a:chOff x="1128695" y="3763428"/>
            <a:chExt cx="2339329" cy="411328"/>
          </a:xfrm>
        </p:grpSpPr>
        <p:sp>
          <p:nvSpPr>
            <p:cNvPr id="235" name="圆角矩形 234"/>
            <p:cNvSpPr/>
            <p:nvPr/>
          </p:nvSpPr>
          <p:spPr>
            <a:xfrm>
              <a:off x="1128695" y="3763428"/>
              <a:ext cx="2339329" cy="411328"/>
            </a:xfrm>
            <a:prstGeom prst="roundRect">
              <a:avLst>
                <a:gd name="adj" fmla="val 29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1192621" y="3782539"/>
              <a:ext cx="2222841" cy="35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200" dirty="0">
                  <a:gradFill>
                    <a:gsLst>
                      <a:gs pos="13000">
                        <a:srgbClr val="47213C"/>
                      </a:gs>
                      <a:gs pos="72000">
                        <a:srgbClr val="29173A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感谢您的聆听</a:t>
              </a:r>
            </a:p>
          </p:txBody>
        </p:sp>
      </p:grpSp>
      <p:sp>
        <p:nvSpPr>
          <p:cNvPr id="169" name="椭圆 168"/>
          <p:cNvSpPr/>
          <p:nvPr/>
        </p:nvSpPr>
        <p:spPr>
          <a:xfrm>
            <a:off x="3390198" y="723198"/>
            <a:ext cx="5411604" cy="5411604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570528" y="455200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392832" y="3650328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6688393" y="5533022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345467" y="1613623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3828832" y="5018705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9255" y="5037809"/>
            <a:ext cx="469089" cy="409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639" y="1322338"/>
            <a:ext cx="509721" cy="4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3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6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3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36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3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3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3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4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0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4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4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5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1" dur="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3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9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4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7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8" fill="hold">
                          <p:stCondLst>
                            <p:cond delay="indefinite"/>
                          </p:stCondLst>
                          <p:childTnLst>
                            <p:par>
                              <p:cTn id="1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0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10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0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10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" presetClass="path" presetSubtype="0" accel="50000" decel="5000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Motion origin="layout" path="M -0.00091 -0.00093 C 0.06133 -0.18634 0.19909 -0.24514 0.30482 -0.13102 C 0.41068 -0.01805 0.44583 0.22407 0.38385 0.41042 C 0.32096 0.59445 0.18385 0.65301 0.07773 0.54051 C -0.02826 0.42685 -0.06354 0.18403 -0.00091 -0.00093 Z " pathEditMode="relative" rAng="18060000" ptsTypes="AAAAA">
                                          <p:cBhvr>
                                            <p:cTn id="201" dur="3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19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8" presetClass="emph" presetSubtype="0" fill="hold" grpId="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3" dur="2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13 -7.40741E-7 C 0.11576 0.06667 0.17865 0.2912 0.14024 0.50046 C 0.10209 0.71019 -0.02291 0.8257 -0.1388 0.75926 C -0.25442 0.69236 -0.31719 0.46782 -0.2789 0.2581 C -0.24062 0.04884 -0.11588 -0.0669 -0.00013 -7.40741E-7 Z " pathEditMode="relative" rAng="1080000" ptsTypes="AAAAA">
                                          <p:cBhvr>
                                            <p:cTn id="210" dur="3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37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2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7.40741E-7 C -0.02487 0.2118 -0.14414 0.34653 -0.26523 0.30046 C -0.38646 0.25486 -0.46406 0.0463 -0.43906 -0.16597 C -0.4138 -0.37685 -0.29466 -0.51181 -0.1733 -0.46597 C -0.05234 -0.42014 0.02552 -0.21157 -2.29167E-6 7.40741E-7 Z " pathEditMode="relative" rAng="6120000" ptsTypes="AAAAA">
                                          <p:cBhvr>
                                            <p:cTn id="219" dur="3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940" y="-8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1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" presetClass="path" presetSubtype="0" accel="50000" de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91667E-6 4.07407E-6 C -0.0862 -0.15232 -0.08503 -0.40394 0.00286 -0.55903 C 0.09023 -0.71436 0.23086 -0.71667 0.31758 -0.56412 C 0.40312 -0.41181 0.40169 -0.16065 0.31445 -0.00463 C 0.22669 0.15046 0.08593 0.15301 2.91667E-6 4.07407E-6 Z " pathEditMode="relative" rAng="13500000" ptsTypes="AAAAA">
                                          <p:cBhvr>
                                            <p:cTn id="228" dur="3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72" y="-2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0" dur="2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104 0.01667 C -0.11211 0.09467 -0.24102 -0.00949 -0.2849 -0.21528 C -0.3293 -0.42037 -0.27318 -0.64977 -0.15951 -0.72871 C -0.04662 -0.80556 0.08203 -0.70116 0.12669 -0.49583 C 0.1707 -0.29028 0.11471 -0.06065 0.00104 0.01667 Z " pathEditMode="relative" rAng="9540000" ptsTypes="AAAAA">
                                          <p:cBhvr>
                                            <p:cTn id="237" dur="3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21" y="-3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9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4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0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5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utoRev="1" fill="hold" nodeType="withEffect" p14:presetBounceEnd="36000">
                                      <p:stCondLst>
                                        <p:cond delay="6500"/>
                                      </p:stCondLst>
                                      <p:childTnLst>
                                        <p:animScale p14:bounceEnd="36000">
                                          <p:cBhvr>
                                            <p:cTn id="269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6" presetClass="emph" presetSubtype="0" autoRev="1" fill="hold" nodeType="withEffect" p14:presetBounceEnd="36000">
                                      <p:stCondLst>
                                        <p:cond delay="6500"/>
                                      </p:stCondLst>
                                      <p:childTnLst>
                                        <p:animScale p14:bounceEnd="36000">
                                          <p:cBhvr>
                                            <p:cTn id="271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2" presetID="55" presetClass="entr" presetSubtype="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202" grpId="0" animBg="1"/>
          <p:bldP spid="203" grpId="0" animBg="1"/>
          <p:bldP spid="205" grpId="0" animBg="1"/>
          <p:bldP spid="232" grpId="0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237" grpId="0" animBg="1"/>
          <p:bldP spid="237" grpId="1" animBg="1"/>
          <p:bldP spid="237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36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3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36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5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5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3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5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3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5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3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4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0" dur="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4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3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4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5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2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1" dur="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4" dur="25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3" dur="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6" dur="25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9" dur="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2" dur="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5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4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1" dur="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4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7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8" fill="hold">
                          <p:stCondLst>
                            <p:cond delay="indefinite"/>
                          </p:stCondLst>
                          <p:childTnLst>
                            <p:par>
                              <p:cTn id="1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0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10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10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10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" presetClass="path" presetSubtype="0" accel="50000" decel="5000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Motion origin="layout" path="M -0.00091 -0.00093 C 0.06133 -0.18634 0.19909 -0.24514 0.30482 -0.13102 C 0.41068 -0.01805 0.44583 0.22407 0.38385 0.41042 C 0.32096 0.59445 0.18385 0.65301 0.07773 0.54051 C -0.02826 0.42685 -0.06354 0.18403 -0.00091 -0.00093 Z " pathEditMode="relative" rAng="18060000" ptsTypes="AAAAA">
                                          <p:cBhvr>
                                            <p:cTn id="201" dur="3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19" y="20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8" presetClass="emph" presetSubtype="0" fill="hold" grpId="2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3" dur="2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4" presetID="53" presetClass="entr" presetSubtype="16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13 -7.40741E-7 C 0.11576 0.06667 0.17865 0.2912 0.14024 0.50046 C 0.10209 0.71019 -0.02291 0.8257 -0.1388 0.75926 C -0.25442 0.69236 -0.31719 0.46782 -0.2789 0.2581 C -0.24062 0.04884 -0.11588 -0.0669 -0.00013 -7.40741E-7 Z " pathEditMode="relative" rAng="1080000" ptsTypes="AAAAA">
                                          <p:cBhvr>
                                            <p:cTn id="210" dur="3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37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1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2" dur="2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29167E-6 7.40741E-7 C -0.02487 0.2118 -0.14414 0.34653 -0.26523 0.30046 C -0.38646 0.25486 -0.46406 0.0463 -0.43906 -0.16597 C -0.4138 -0.37685 -0.29466 -0.51181 -0.1733 -0.46597 C -0.05234 -0.42014 0.02552 -0.21157 -2.29167E-6 7.40741E-7 Z " pathEditMode="relative" rAng="6120000" ptsTypes="AAAAA">
                                          <p:cBhvr>
                                            <p:cTn id="219" dur="3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940" y="-8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1" dur="2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" presetClass="path" presetSubtype="0" accel="50000" de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91667E-6 4.07407E-6 C -0.0862 -0.15232 -0.08503 -0.40394 0.00286 -0.55903 C 0.09023 -0.71436 0.23086 -0.71667 0.31758 -0.56412 C 0.40312 -0.41181 0.40169 -0.16065 0.31445 -0.00463 C 0.22669 0.15046 0.08593 0.15301 2.91667E-6 4.07407E-6 Z " pathEditMode="relative" rAng="13500000" ptsTypes="AAAAA">
                                          <p:cBhvr>
                                            <p:cTn id="228" dur="3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72" y="-2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0" dur="250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104 0.01667 C -0.11211 0.09467 -0.24102 -0.00949 -0.2849 -0.21528 C -0.3293 -0.42037 -0.27318 -0.64977 -0.15951 -0.72871 C -0.04662 -0.80556 0.08203 -0.70116 0.12669 -0.49583 C 0.1707 -0.29028 0.11471 -0.06065 0.00104 0.01667 Z " pathEditMode="relative" rAng="9540000" ptsTypes="AAAAA">
                                          <p:cBhvr>
                                            <p:cTn id="237" dur="3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21" y="-3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9" dur="2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4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0" presetID="8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5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2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8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8" presetID="6" presetClass="emph" presetSubtype="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269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0" presetID="6" presetClass="emph" presetSubtype="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271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2" presetID="55" presetClass="entr" presetSubtype="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202" grpId="0" animBg="1"/>
          <p:bldP spid="203" grpId="0" animBg="1"/>
          <p:bldP spid="205" grpId="0" animBg="1"/>
          <p:bldP spid="232" grpId="0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237" grpId="0" animBg="1"/>
          <p:bldP spid="237" grpId="1" animBg="1"/>
          <p:bldP spid="237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3606715" y="967581"/>
            <a:ext cx="4978570" cy="4922838"/>
            <a:chOff x="4219914" y="1657097"/>
            <a:chExt cx="3742986" cy="3701086"/>
          </a:xfrm>
        </p:grpSpPr>
        <p:sp>
          <p:nvSpPr>
            <p:cNvPr id="113" name="椭圆 112"/>
            <p:cNvSpPr/>
            <p:nvPr/>
          </p:nvSpPr>
          <p:spPr>
            <a:xfrm>
              <a:off x="4970737" y="2303738"/>
              <a:ext cx="2250525" cy="2250524"/>
            </a:xfrm>
            <a:prstGeom prst="ellipse">
              <a:avLst/>
            </a:prstGeom>
            <a:gradFill>
              <a:gsLst>
                <a:gs pos="13000">
                  <a:srgbClr val="724659"/>
                </a:gs>
                <a:gs pos="72000">
                  <a:srgbClr val="27163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4219914" y="1657097"/>
              <a:ext cx="3742986" cy="3701086"/>
              <a:chOff x="-4682605" y="-539032"/>
              <a:chExt cx="3874430" cy="3831059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-4429185" y="3340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-3515909" y="-47870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-3512734" y="4229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-2327189" y="-53903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-1694729" y="21344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-1405169" y="-60325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-928825" y="7762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-2729093" y="98605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-3757793" y="134419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-4682605" y="1339648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-4308535" y="238016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-3019248" y="25465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-2809364" y="317137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-1525819" y="270655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-3638070" y="295801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-1601384" y="828390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3" name="直接连接符 152"/>
              <p:cNvCxnSpPr/>
              <p:nvPr/>
            </p:nvCxnSpPr>
            <p:spPr>
              <a:xfrm flipH="1">
                <a:off x="-3459606" y="-365226"/>
                <a:ext cx="8044" cy="81280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V="1">
                <a:off x="-4328692" y="-385252"/>
                <a:ext cx="839978" cy="7308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>
                <a:endCxn id="124" idx="2"/>
              </p:cNvCxnSpPr>
              <p:nvPr/>
            </p:nvCxnSpPr>
            <p:spPr>
              <a:xfrm>
                <a:off x="-4313167" y="408994"/>
                <a:ext cx="800433" cy="7432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flipV="1">
                <a:off x="-3413533" y="-430571"/>
                <a:ext cx="1088914" cy="89079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>
                <a:endCxn id="121" idx="6"/>
              </p:cNvCxnSpPr>
              <p:nvPr/>
            </p:nvCxnSpPr>
            <p:spPr>
              <a:xfrm flipH="1">
                <a:off x="-3395259" y="-478707"/>
                <a:ext cx="1068070" cy="603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>
                <a:stCxn id="140" idx="7"/>
              </p:cNvCxnSpPr>
              <p:nvPr/>
            </p:nvCxnSpPr>
            <p:spPr>
              <a:xfrm flipV="1">
                <a:off x="-2626112" y="304872"/>
                <a:ext cx="904934" cy="6988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>
                <a:endCxn id="130" idx="1"/>
              </p:cNvCxnSpPr>
              <p:nvPr/>
            </p:nvCxnSpPr>
            <p:spPr>
              <a:xfrm>
                <a:off x="-2224387" y="-443413"/>
                <a:ext cx="547327" cy="6745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>
                <a:endCxn id="132" idx="1"/>
              </p:cNvCxnSpPr>
              <p:nvPr/>
            </p:nvCxnSpPr>
            <p:spPr>
              <a:xfrm>
                <a:off x="-1332544" y="8341"/>
                <a:ext cx="421388" cy="78556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>
                <a:endCxn id="142" idx="4"/>
              </p:cNvCxnSpPr>
              <p:nvPr/>
            </p:nvCxnSpPr>
            <p:spPr>
              <a:xfrm flipH="1" flipV="1">
                <a:off x="-4622280" y="1460298"/>
                <a:ext cx="343678" cy="9198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flipH="1" flipV="1">
                <a:off x="-1801527" y="1726977"/>
                <a:ext cx="301894" cy="99754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椭圆 193"/>
              <p:cNvSpPr/>
              <p:nvPr/>
            </p:nvSpPr>
            <p:spPr>
              <a:xfrm>
                <a:off x="-2906833" y="17711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-1872773" y="165049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6" name="直接连接符 195"/>
              <p:cNvCxnSpPr/>
              <p:nvPr/>
            </p:nvCxnSpPr>
            <p:spPr>
              <a:xfrm flipH="1" flipV="1">
                <a:off x="-2277536" y="2380168"/>
                <a:ext cx="751717" cy="3705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-2397582" y="23198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8" name="直接连接符 197"/>
              <p:cNvCxnSpPr/>
              <p:nvPr/>
            </p:nvCxnSpPr>
            <p:spPr>
              <a:xfrm flipV="1">
                <a:off x="-2726067" y="2418683"/>
                <a:ext cx="379230" cy="7560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 flipH="1" flipV="1">
                <a:off x="-2955748" y="2660837"/>
                <a:ext cx="195834" cy="51651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>
                <a:stCxn id="151" idx="1"/>
                <a:endCxn id="146" idx="5"/>
              </p:cNvCxnSpPr>
              <p:nvPr/>
            </p:nvCxnSpPr>
            <p:spPr>
              <a:xfrm flipH="1" flipV="1">
                <a:off x="-4205554" y="2483148"/>
                <a:ext cx="585153" cy="49253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>
                <a:stCxn id="147" idx="2"/>
                <a:endCxn id="146" idx="6"/>
              </p:cNvCxnSpPr>
              <p:nvPr/>
            </p:nvCxnSpPr>
            <p:spPr>
              <a:xfrm flipH="1" flipV="1">
                <a:off x="-4187885" y="2440492"/>
                <a:ext cx="1168637" cy="16637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>
                <a:stCxn id="151" idx="7"/>
                <a:endCxn id="147" idx="3"/>
              </p:cNvCxnSpPr>
              <p:nvPr/>
            </p:nvCxnSpPr>
            <p:spPr>
              <a:xfrm flipV="1">
                <a:off x="-3535089" y="2649518"/>
                <a:ext cx="533510" cy="32616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>
                <a:endCxn id="197" idx="2"/>
              </p:cNvCxnSpPr>
              <p:nvPr/>
            </p:nvCxnSpPr>
            <p:spPr>
              <a:xfrm flipV="1">
                <a:off x="-2899202" y="2380167"/>
                <a:ext cx="501620" cy="2130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flipH="1">
                <a:off x="-2693227" y="2799451"/>
                <a:ext cx="1152169" cy="40277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/>
              <p:cNvCxnSpPr/>
              <p:nvPr/>
            </p:nvCxnSpPr>
            <p:spPr>
              <a:xfrm flipV="1">
                <a:off x="-4219092" y="1466648"/>
                <a:ext cx="501619" cy="9121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/>
              <p:cNvCxnSpPr/>
              <p:nvPr/>
            </p:nvCxnSpPr>
            <p:spPr>
              <a:xfrm flipV="1">
                <a:off x="-4187885" y="1861423"/>
                <a:ext cx="1298721" cy="5663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/>
              <p:cNvCxnSpPr>
                <a:endCxn id="140" idx="6"/>
              </p:cNvCxnSpPr>
              <p:nvPr/>
            </p:nvCxnSpPr>
            <p:spPr>
              <a:xfrm flipV="1">
                <a:off x="-3653054" y="1046379"/>
                <a:ext cx="1044611" cy="33211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/>
              <p:cNvCxnSpPr/>
              <p:nvPr/>
            </p:nvCxnSpPr>
            <p:spPr>
              <a:xfrm flipV="1">
                <a:off x="-3687942" y="546708"/>
                <a:ext cx="208754" cy="79748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/>
              <p:cNvCxnSpPr>
                <a:stCxn id="195" idx="2"/>
                <a:endCxn id="140" idx="5"/>
              </p:cNvCxnSpPr>
              <p:nvPr/>
            </p:nvCxnSpPr>
            <p:spPr>
              <a:xfrm flipH="1" flipV="1">
                <a:off x="-2626112" y="1089035"/>
                <a:ext cx="753339" cy="62178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/>
              <p:cNvCxnSpPr/>
              <p:nvPr/>
            </p:nvCxnSpPr>
            <p:spPr>
              <a:xfrm flipH="1">
                <a:off x="-1744975" y="873240"/>
                <a:ext cx="815981" cy="80447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/>
              <p:cNvCxnSpPr>
                <a:stCxn id="222" idx="2"/>
                <a:endCxn id="152" idx="6"/>
              </p:cNvCxnSpPr>
              <p:nvPr/>
            </p:nvCxnSpPr>
            <p:spPr>
              <a:xfrm flipH="1" flipV="1">
                <a:off x="-1480734" y="888715"/>
                <a:ext cx="445879" cy="92787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/>
              <p:cNvCxnSpPr/>
              <p:nvPr/>
            </p:nvCxnSpPr>
            <p:spPr>
              <a:xfrm flipH="1">
                <a:off x="-1779318" y="958484"/>
                <a:ext cx="228189" cy="7001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/>
              <p:cNvCxnSpPr>
                <a:stCxn id="197" idx="0"/>
              </p:cNvCxnSpPr>
              <p:nvPr/>
            </p:nvCxnSpPr>
            <p:spPr>
              <a:xfrm flipV="1">
                <a:off x="-2337257" y="315088"/>
                <a:ext cx="616079" cy="20047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/>
              <p:cNvCxnSpPr>
                <a:endCxn id="140" idx="4"/>
              </p:cNvCxnSpPr>
              <p:nvPr/>
            </p:nvCxnSpPr>
            <p:spPr>
              <a:xfrm flipV="1">
                <a:off x="-2846508" y="1106704"/>
                <a:ext cx="177740" cy="65319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/>
              <p:cNvCxnSpPr>
                <a:endCxn id="124" idx="5"/>
              </p:cNvCxnSpPr>
              <p:nvPr/>
            </p:nvCxnSpPr>
            <p:spPr>
              <a:xfrm flipH="1" flipV="1">
                <a:off x="-3409753" y="525974"/>
                <a:ext cx="684453" cy="49024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 flipV="1">
                <a:off x="-2965877" y="1903039"/>
                <a:ext cx="107698" cy="6453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>
                <a:endCxn id="130" idx="5"/>
              </p:cNvCxnSpPr>
              <p:nvPr/>
            </p:nvCxnSpPr>
            <p:spPr>
              <a:xfrm flipH="1" flipV="1">
                <a:off x="-1591748" y="316424"/>
                <a:ext cx="657823" cy="47104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/>
              <p:nvPr/>
            </p:nvCxnSpPr>
            <p:spPr>
              <a:xfrm flipH="1" flipV="1">
                <a:off x="-1626104" y="351762"/>
                <a:ext cx="85045" cy="45895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/>
              <p:nvPr/>
            </p:nvCxnSpPr>
            <p:spPr>
              <a:xfrm flipV="1">
                <a:off x="-1617148" y="17256"/>
                <a:ext cx="204248" cy="1884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椭圆 221"/>
              <p:cNvSpPr/>
              <p:nvPr/>
            </p:nvSpPr>
            <p:spPr>
              <a:xfrm>
                <a:off x="-1034855" y="1756266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3" name="直接连接符 222"/>
              <p:cNvCxnSpPr>
                <a:stCxn id="222" idx="0"/>
              </p:cNvCxnSpPr>
              <p:nvPr/>
            </p:nvCxnSpPr>
            <p:spPr>
              <a:xfrm flipV="1">
                <a:off x="-974530" y="818013"/>
                <a:ext cx="106030" cy="93825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>
                <a:stCxn id="131" idx="1"/>
              </p:cNvCxnSpPr>
              <p:nvPr/>
            </p:nvCxnSpPr>
            <p:spPr>
              <a:xfrm flipH="1" flipV="1">
                <a:off x="-2246151" y="-476820"/>
                <a:ext cx="858651" cy="43416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>
                <a:stCxn id="118" idx="3"/>
                <a:endCxn id="142" idx="0"/>
              </p:cNvCxnSpPr>
              <p:nvPr/>
            </p:nvCxnSpPr>
            <p:spPr>
              <a:xfrm flipH="1">
                <a:off x="-4622280" y="437074"/>
                <a:ext cx="210764" cy="9025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>
                <a:stCxn id="150" idx="7"/>
                <a:endCxn id="222" idx="3"/>
              </p:cNvCxnSpPr>
              <p:nvPr/>
            </p:nvCxnSpPr>
            <p:spPr>
              <a:xfrm flipV="1">
                <a:off x="-1422838" y="1859247"/>
                <a:ext cx="405652" cy="86497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/>
              <p:cNvCxnSpPr>
                <a:stCxn id="142" idx="6"/>
              </p:cNvCxnSpPr>
              <p:nvPr/>
            </p:nvCxnSpPr>
            <p:spPr>
              <a:xfrm>
                <a:off x="-4561955" y="1399973"/>
                <a:ext cx="1645052" cy="41248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/>
              <p:cNvCxnSpPr>
                <a:stCxn id="151" idx="6"/>
                <a:endCxn id="149" idx="3"/>
              </p:cNvCxnSpPr>
              <p:nvPr/>
            </p:nvCxnSpPr>
            <p:spPr>
              <a:xfrm>
                <a:off x="-3517420" y="3018342"/>
                <a:ext cx="725725" cy="25601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8" name="椭圆 227"/>
          <p:cNvSpPr/>
          <p:nvPr/>
        </p:nvSpPr>
        <p:spPr>
          <a:xfrm>
            <a:off x="4877803" y="955301"/>
            <a:ext cx="456190" cy="456190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8231636" y="2573659"/>
            <a:ext cx="456190" cy="456190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4767080" y="5280505"/>
            <a:ext cx="456190" cy="456190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432717" y="2705725"/>
            <a:ext cx="13265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472" y="2278523"/>
            <a:ext cx="672144" cy="6991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890" y="4394576"/>
            <a:ext cx="1491061" cy="14183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1112" y="1737743"/>
            <a:ext cx="1113463" cy="10668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1861" y="4124812"/>
            <a:ext cx="1682642" cy="1621677"/>
          </a:xfrm>
          <a:prstGeom prst="rect">
            <a:avLst/>
          </a:prstGeom>
        </p:spPr>
      </p:pic>
      <p:grpSp>
        <p:nvGrpSpPr>
          <p:cNvPr id="370" name="组合 369"/>
          <p:cNvGrpSpPr/>
          <p:nvPr/>
        </p:nvGrpSpPr>
        <p:grpSpPr>
          <a:xfrm>
            <a:off x="951882" y="-974432"/>
            <a:ext cx="2997548" cy="3104598"/>
            <a:chOff x="1613812" y="-21317"/>
            <a:chExt cx="2997548" cy="3104598"/>
          </a:xfrm>
        </p:grpSpPr>
        <p:cxnSp>
          <p:nvCxnSpPr>
            <p:cNvPr id="371" name="直接连接符 370"/>
            <p:cNvCxnSpPr/>
            <p:nvPr/>
          </p:nvCxnSpPr>
          <p:spPr>
            <a:xfrm>
              <a:off x="1613812" y="-21317"/>
              <a:ext cx="1618205" cy="2334060"/>
            </a:xfrm>
            <a:prstGeom prst="line">
              <a:avLst/>
            </a:prstGeom>
            <a:ln w="12700"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连接符 371"/>
            <p:cNvCxnSpPr>
              <a:stCxn id="373" idx="5"/>
            </p:cNvCxnSpPr>
            <p:nvPr/>
          </p:nvCxnSpPr>
          <p:spPr>
            <a:xfrm>
              <a:off x="3285694" y="2372734"/>
              <a:ext cx="1325666" cy="710547"/>
            </a:xfrm>
            <a:prstGeom prst="line">
              <a:avLst/>
            </a:prstGeom>
            <a:ln w="12700"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3" name="椭圆 372"/>
            <p:cNvSpPr/>
            <p:nvPr/>
          </p:nvSpPr>
          <p:spPr>
            <a:xfrm>
              <a:off x="3218456" y="2305496"/>
              <a:ext cx="78774" cy="78774"/>
            </a:xfrm>
            <a:prstGeom prst="ellipse">
              <a:avLst/>
            </a:prstGeom>
            <a:solidFill>
              <a:srgbClr val="FFFFFF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046495" y="1119655"/>
            <a:ext cx="121688" cy="121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5" name="椭圆 374"/>
          <p:cNvSpPr/>
          <p:nvPr/>
        </p:nvSpPr>
        <p:spPr>
          <a:xfrm>
            <a:off x="8408197" y="2738747"/>
            <a:ext cx="121688" cy="121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6" name="椭圆 375"/>
          <p:cNvSpPr/>
          <p:nvPr/>
        </p:nvSpPr>
        <p:spPr>
          <a:xfrm>
            <a:off x="4931215" y="5447756"/>
            <a:ext cx="121688" cy="1216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7" name="组合 376"/>
          <p:cNvGrpSpPr/>
          <p:nvPr/>
        </p:nvGrpSpPr>
        <p:grpSpPr>
          <a:xfrm rot="10800000">
            <a:off x="7818159" y="5236270"/>
            <a:ext cx="2997548" cy="3104598"/>
            <a:chOff x="1613812" y="-21317"/>
            <a:chExt cx="2997548" cy="3104598"/>
          </a:xfrm>
        </p:grpSpPr>
        <p:cxnSp>
          <p:nvCxnSpPr>
            <p:cNvPr id="378" name="直接连接符 377"/>
            <p:cNvCxnSpPr/>
            <p:nvPr/>
          </p:nvCxnSpPr>
          <p:spPr>
            <a:xfrm>
              <a:off x="1613812" y="-21317"/>
              <a:ext cx="1618205" cy="2334060"/>
            </a:xfrm>
            <a:prstGeom prst="line">
              <a:avLst/>
            </a:prstGeom>
            <a:ln w="12700"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>
              <a:stCxn id="380" idx="5"/>
            </p:cNvCxnSpPr>
            <p:nvPr/>
          </p:nvCxnSpPr>
          <p:spPr>
            <a:xfrm>
              <a:off x="3285694" y="2372734"/>
              <a:ext cx="1325666" cy="710547"/>
            </a:xfrm>
            <a:prstGeom prst="line">
              <a:avLst/>
            </a:prstGeom>
            <a:ln w="12700">
              <a:solidFill>
                <a:schemeClr val="bg1">
                  <a:alpha val="2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椭圆 379"/>
            <p:cNvSpPr/>
            <p:nvPr/>
          </p:nvSpPr>
          <p:spPr>
            <a:xfrm>
              <a:off x="3218456" y="2305496"/>
              <a:ext cx="78774" cy="78774"/>
            </a:xfrm>
            <a:prstGeom prst="ellipse">
              <a:avLst/>
            </a:prstGeom>
            <a:solidFill>
              <a:srgbClr val="FFFFFF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831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5E-6 -1.85185E-6 L -0.06511 0.16829 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840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9167E-6 -2.96296E-6 L 0.12083 0.1213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606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5.55112E-17 L 0.10091 0.18449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921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4.07407E-6 L -0.13086 0.18912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 animBg="1"/>
      <p:bldP spid="230" grpId="0" animBg="1"/>
      <p:bldP spid="231" grpId="0" animBg="1"/>
      <p:bldP spid="232" grpId="0"/>
      <p:bldP spid="21" grpId="0" animBg="1"/>
      <p:bldP spid="375" grpId="0" animBg="1"/>
      <p:bldP spid="3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ED42F5D0-BECE-4D41-9898-C0E2897ECB1A}"/>
              </a:ext>
            </a:extLst>
          </p:cNvPr>
          <p:cNvGrpSpPr/>
          <p:nvPr/>
        </p:nvGrpSpPr>
        <p:grpSpPr>
          <a:xfrm>
            <a:off x="5471306" y="2196956"/>
            <a:ext cx="1673064" cy="1609650"/>
            <a:chOff x="4366268" y="513345"/>
            <a:chExt cx="1673064" cy="1609650"/>
          </a:xfrm>
        </p:grpSpPr>
        <p:grpSp>
          <p:nvGrpSpPr>
            <p:cNvPr id="112" name="组合 111">
              <a:extLst>
                <a:ext uri="{FF2B5EF4-FFF2-40B4-BE49-F238E27FC236}">
                  <a16:creationId xmlns="" xmlns:a16="http://schemas.microsoft.com/office/drawing/2014/main" id="{498FCC16-BE98-4B99-BF94-7C51F672619E}"/>
                </a:ext>
              </a:extLst>
            </p:cNvPr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122" name="椭圆 121">
                <a:extLst>
                  <a:ext uri="{FF2B5EF4-FFF2-40B4-BE49-F238E27FC236}">
                    <a16:creationId xmlns="" xmlns:a16="http://schemas.microsoft.com/office/drawing/2014/main" id="{D1ADC264-0B8D-41B9-BAB7-4EEFC0399953}"/>
                  </a:ext>
                </a:extLst>
              </p:cNvPr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3" name="组合 122">
                <a:extLst>
                  <a:ext uri="{FF2B5EF4-FFF2-40B4-BE49-F238E27FC236}">
                    <a16:creationId xmlns="" xmlns:a16="http://schemas.microsoft.com/office/drawing/2014/main" id="{64AD4DA6-342B-41FA-83AC-891B4187F9EB}"/>
                  </a:ext>
                </a:extLst>
              </p:cNvPr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124" name="Freeform 21">
                  <a:extLst>
                    <a:ext uri="{FF2B5EF4-FFF2-40B4-BE49-F238E27FC236}">
                      <a16:creationId xmlns="" xmlns:a16="http://schemas.microsoft.com/office/drawing/2014/main" id="{EB336FEF-C4D7-4759-9BD9-AF9AAA9E1F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5" name="Freeform 22">
                  <a:extLst>
                    <a:ext uri="{FF2B5EF4-FFF2-40B4-BE49-F238E27FC236}">
                      <a16:creationId xmlns="" xmlns:a16="http://schemas.microsoft.com/office/drawing/2014/main" id="{60966900-7EA3-43E4-B0C4-D3CE0797D6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" name="Freeform 23">
                  <a:extLst>
                    <a:ext uri="{FF2B5EF4-FFF2-40B4-BE49-F238E27FC236}">
                      <a16:creationId xmlns="" xmlns:a16="http://schemas.microsoft.com/office/drawing/2014/main" id="{9B3130EF-C342-4E44-9ACB-922048806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" name="Freeform 24">
                  <a:extLst>
                    <a:ext uri="{FF2B5EF4-FFF2-40B4-BE49-F238E27FC236}">
                      <a16:creationId xmlns="" xmlns:a16="http://schemas.microsoft.com/office/drawing/2014/main" id="{4BF22D07-AFA8-4B12-9DB5-AEEBDEA2DD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" name="Freeform 25">
                  <a:extLst>
                    <a:ext uri="{FF2B5EF4-FFF2-40B4-BE49-F238E27FC236}">
                      <a16:creationId xmlns="" xmlns:a16="http://schemas.microsoft.com/office/drawing/2014/main" id="{2A409507-B92A-430E-8A72-05E0B49FE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" name="Freeform 26">
                  <a:extLst>
                    <a:ext uri="{FF2B5EF4-FFF2-40B4-BE49-F238E27FC236}">
                      <a16:creationId xmlns="" xmlns:a16="http://schemas.microsoft.com/office/drawing/2014/main" id="{587EB182-C603-42D0-A8EC-3A57A8C011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0" name="Freeform 27">
                  <a:extLst>
                    <a:ext uri="{FF2B5EF4-FFF2-40B4-BE49-F238E27FC236}">
                      <a16:creationId xmlns="" xmlns:a16="http://schemas.microsoft.com/office/drawing/2014/main" id="{917FA47F-6B6D-41E9-AEF1-A293A4263C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" name="Freeform 28">
                  <a:extLst>
                    <a:ext uri="{FF2B5EF4-FFF2-40B4-BE49-F238E27FC236}">
                      <a16:creationId xmlns="" xmlns:a16="http://schemas.microsoft.com/office/drawing/2014/main" id="{6E5A9839-F563-4BFE-89A7-A7367E9FA3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2" name="Freeform 29">
                  <a:extLst>
                    <a:ext uri="{FF2B5EF4-FFF2-40B4-BE49-F238E27FC236}">
                      <a16:creationId xmlns="" xmlns:a16="http://schemas.microsoft.com/office/drawing/2014/main" id="{70853609-C961-4F66-8F27-4B55FD6EE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3" name="Freeform 30">
                  <a:extLst>
                    <a:ext uri="{FF2B5EF4-FFF2-40B4-BE49-F238E27FC236}">
                      <a16:creationId xmlns="" xmlns:a16="http://schemas.microsoft.com/office/drawing/2014/main" id="{41F8EBA6-3086-46D5-AD7E-486BC34F12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86054ED8-742D-480A-89C9-CC249FDB3502}"/>
                </a:ext>
              </a:extLst>
            </p:cNvPr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D4A96E12-541F-4E6D-8BF8-24D62577AF7C}"/>
                </a:ext>
              </a:extLst>
            </p:cNvPr>
            <p:cNvSpPr/>
            <p:nvPr/>
          </p:nvSpPr>
          <p:spPr>
            <a:xfrm>
              <a:off x="5521381" y="51334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AE75A2AB-09CF-4C62-AC4B-F6530D13D78A}"/>
                </a:ext>
              </a:extLst>
            </p:cNvPr>
            <p:cNvSpPr/>
            <p:nvPr/>
          </p:nvSpPr>
          <p:spPr>
            <a:xfrm>
              <a:off x="4366268" y="975821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CCF50459-D590-4A92-BCB0-763B2F8F4563}"/>
              </a:ext>
            </a:extLst>
          </p:cNvPr>
          <p:cNvGrpSpPr/>
          <p:nvPr/>
        </p:nvGrpSpPr>
        <p:grpSpPr>
          <a:xfrm>
            <a:off x="9002551" y="2100079"/>
            <a:ext cx="1785698" cy="1706527"/>
            <a:chOff x="6728145" y="421853"/>
            <a:chExt cx="1637140" cy="1564556"/>
          </a:xfrm>
        </p:grpSpPr>
        <p:grpSp>
          <p:nvGrpSpPr>
            <p:cNvPr id="135" name="组合 134">
              <a:extLst>
                <a:ext uri="{FF2B5EF4-FFF2-40B4-BE49-F238E27FC236}">
                  <a16:creationId xmlns="" xmlns:a16="http://schemas.microsoft.com/office/drawing/2014/main" id="{81803B7B-64A3-4769-8AAC-AA7255DC3F6B}"/>
                </a:ext>
              </a:extLst>
            </p:cNvPr>
            <p:cNvGrpSpPr/>
            <p:nvPr/>
          </p:nvGrpSpPr>
          <p:grpSpPr>
            <a:xfrm>
              <a:off x="7086085" y="696123"/>
              <a:ext cx="918476" cy="918476"/>
              <a:chOff x="11420825" y="3349406"/>
              <a:chExt cx="918476" cy="918476"/>
            </a:xfrm>
          </p:grpSpPr>
          <p:sp>
            <p:nvSpPr>
              <p:cNvPr id="140" name="椭圆 139">
                <a:extLst>
                  <a:ext uri="{FF2B5EF4-FFF2-40B4-BE49-F238E27FC236}">
                    <a16:creationId xmlns="" xmlns:a16="http://schemas.microsoft.com/office/drawing/2014/main" id="{A0385B99-3083-41F2-B4AB-8CF5BBE87A7C}"/>
                  </a:ext>
                </a:extLst>
              </p:cNvPr>
              <p:cNvSpPr/>
              <p:nvPr/>
            </p:nvSpPr>
            <p:spPr>
              <a:xfrm>
                <a:off x="11420825" y="3349406"/>
                <a:ext cx="918476" cy="918476"/>
              </a:xfrm>
              <a:prstGeom prst="ellipse">
                <a:avLst/>
              </a:prstGeom>
              <a:gradFill>
                <a:gsLst>
                  <a:gs pos="13000">
                    <a:srgbClr val="81C09D"/>
                  </a:gs>
                  <a:gs pos="72000">
                    <a:srgbClr val="27825F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1" name="组合 140">
                <a:extLst>
                  <a:ext uri="{FF2B5EF4-FFF2-40B4-BE49-F238E27FC236}">
                    <a16:creationId xmlns="" xmlns:a16="http://schemas.microsoft.com/office/drawing/2014/main" id="{BAAEEE53-C155-4209-A3AC-77121CAD37F4}"/>
                  </a:ext>
                </a:extLst>
              </p:cNvPr>
              <p:cNvGrpSpPr/>
              <p:nvPr/>
            </p:nvGrpSpPr>
            <p:grpSpPr>
              <a:xfrm>
                <a:off x="11702380" y="3670880"/>
                <a:ext cx="355366" cy="253832"/>
                <a:chOff x="5419725" y="669925"/>
                <a:chExt cx="866776" cy="619126"/>
              </a:xfrm>
            </p:grpSpPr>
            <p:sp>
              <p:nvSpPr>
                <p:cNvPr id="142" name="Freeform 15">
                  <a:extLst>
                    <a:ext uri="{FF2B5EF4-FFF2-40B4-BE49-F238E27FC236}">
                      <a16:creationId xmlns="" xmlns:a16="http://schemas.microsoft.com/office/drawing/2014/main" id="{969AE952-886A-45B8-A3BD-0C5330336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1950" y="1008063"/>
                  <a:ext cx="825500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3" name="Freeform 16">
                  <a:extLst>
                    <a:ext uri="{FF2B5EF4-FFF2-40B4-BE49-F238E27FC236}">
                      <a16:creationId xmlns="" xmlns:a16="http://schemas.microsoft.com/office/drawing/2014/main" id="{D6EF6801-26D1-43A2-93F7-00DE1BB19D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1950" y="669925"/>
                  <a:ext cx="825500" cy="371475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4" name="Freeform 17">
                  <a:extLst>
                    <a:ext uri="{FF2B5EF4-FFF2-40B4-BE49-F238E27FC236}">
                      <a16:creationId xmlns="" xmlns:a16="http://schemas.microsoft.com/office/drawing/2014/main" id="{8CFDC6D0-A503-4F5E-A38B-345F18ED73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9725" y="723900"/>
                  <a:ext cx="300038" cy="512763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5" name="Freeform 18">
                  <a:extLst>
                    <a:ext uri="{FF2B5EF4-FFF2-40B4-BE49-F238E27FC236}">
                      <a16:creationId xmlns="" xmlns:a16="http://schemas.microsoft.com/office/drawing/2014/main" id="{F8FFAA34-3CE5-499A-AD20-4406FB876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6463" y="723900"/>
                  <a:ext cx="300038" cy="512763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5BC17CB2-3667-4993-B080-A36F9B319401}"/>
                </a:ext>
              </a:extLst>
            </p:cNvPr>
            <p:cNvSpPr/>
            <p:nvPr/>
          </p:nvSpPr>
          <p:spPr>
            <a:xfrm>
              <a:off x="6817993" y="421853"/>
              <a:ext cx="1454660" cy="1454660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038C7415-D8FF-4D1E-A716-AC921D80D35A}"/>
                </a:ext>
              </a:extLst>
            </p:cNvPr>
            <p:cNvSpPr/>
            <p:nvPr/>
          </p:nvSpPr>
          <p:spPr>
            <a:xfrm>
              <a:off x="8131643" y="819166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FB4ED4D1-1955-4230-A4B0-0E7FFA61C8C3}"/>
                </a:ext>
              </a:extLst>
            </p:cNvPr>
            <p:cNvSpPr/>
            <p:nvPr/>
          </p:nvSpPr>
          <p:spPr>
            <a:xfrm>
              <a:off x="6728145" y="851064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68081A42-7C78-4BB8-9202-55AE1F966D06}"/>
                </a:ext>
              </a:extLst>
            </p:cNvPr>
            <p:cNvSpPr/>
            <p:nvPr/>
          </p:nvSpPr>
          <p:spPr>
            <a:xfrm>
              <a:off x="7545323" y="1752767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7225074F-9EE2-4841-8B77-A00491AB73D4}"/>
              </a:ext>
            </a:extLst>
          </p:cNvPr>
          <p:cNvGrpSpPr/>
          <p:nvPr/>
        </p:nvGrpSpPr>
        <p:grpSpPr>
          <a:xfrm>
            <a:off x="1956291" y="2142145"/>
            <a:ext cx="1749504" cy="1664461"/>
            <a:chOff x="4411886" y="514688"/>
            <a:chExt cx="1749504" cy="1664461"/>
          </a:xfrm>
        </p:grpSpPr>
        <p:grpSp>
          <p:nvGrpSpPr>
            <p:cNvPr id="147" name="组合 146">
              <a:extLst>
                <a:ext uri="{FF2B5EF4-FFF2-40B4-BE49-F238E27FC236}">
                  <a16:creationId xmlns="" xmlns:a16="http://schemas.microsoft.com/office/drawing/2014/main" id="{17FA86DE-E3ED-45C1-B151-C019C76196DB}"/>
                </a:ext>
              </a:extLst>
            </p:cNvPr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154" name="椭圆 153">
                <a:extLst>
                  <a:ext uri="{FF2B5EF4-FFF2-40B4-BE49-F238E27FC236}">
                    <a16:creationId xmlns="" xmlns:a16="http://schemas.microsoft.com/office/drawing/2014/main" id="{401AAD0B-EC24-4AD5-B958-B05360E739BF}"/>
                  </a:ext>
                </a:extLst>
              </p:cNvPr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78C1D4"/>
                  </a:gs>
                  <a:gs pos="72000">
                    <a:srgbClr val="217EA0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="" xmlns:a16="http://schemas.microsoft.com/office/drawing/2014/main" id="{EC5B29F1-C356-4D74-8CE1-ADE1AC1D6484}"/>
                  </a:ext>
                </a:extLst>
              </p:cNvPr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156" name="Freeform 21">
                  <a:extLst>
                    <a:ext uri="{FF2B5EF4-FFF2-40B4-BE49-F238E27FC236}">
                      <a16:creationId xmlns="" xmlns:a16="http://schemas.microsoft.com/office/drawing/2014/main" id="{B154E932-2745-46B6-A16A-7F34B37F94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7" name="Freeform 22">
                  <a:extLst>
                    <a:ext uri="{FF2B5EF4-FFF2-40B4-BE49-F238E27FC236}">
                      <a16:creationId xmlns="" xmlns:a16="http://schemas.microsoft.com/office/drawing/2014/main" id="{F40CD11A-C307-422F-B3D6-D4710D204F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8" name="Freeform 23">
                  <a:extLst>
                    <a:ext uri="{FF2B5EF4-FFF2-40B4-BE49-F238E27FC236}">
                      <a16:creationId xmlns="" xmlns:a16="http://schemas.microsoft.com/office/drawing/2014/main" id="{4386A594-600A-407C-A637-0D8DE0480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9" name="Freeform 24">
                  <a:extLst>
                    <a:ext uri="{FF2B5EF4-FFF2-40B4-BE49-F238E27FC236}">
                      <a16:creationId xmlns="" xmlns:a16="http://schemas.microsoft.com/office/drawing/2014/main" id="{3CECDEFB-6DE2-4748-B5D1-25ADCAB42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0" name="Freeform 25">
                  <a:extLst>
                    <a:ext uri="{FF2B5EF4-FFF2-40B4-BE49-F238E27FC236}">
                      <a16:creationId xmlns="" xmlns:a16="http://schemas.microsoft.com/office/drawing/2014/main" id="{3E26320D-90C1-4B01-826F-5D9727D17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1" name="Freeform 26">
                  <a:extLst>
                    <a:ext uri="{FF2B5EF4-FFF2-40B4-BE49-F238E27FC236}">
                      <a16:creationId xmlns="" xmlns:a16="http://schemas.microsoft.com/office/drawing/2014/main" id="{C312BF28-5FE6-4EFD-952F-0FD8ED4A5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2" name="Freeform 27">
                  <a:extLst>
                    <a:ext uri="{FF2B5EF4-FFF2-40B4-BE49-F238E27FC236}">
                      <a16:creationId xmlns="" xmlns:a16="http://schemas.microsoft.com/office/drawing/2014/main" id="{FACDA09D-7E30-4650-BE95-336437301E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3" name="Freeform 28">
                  <a:extLst>
                    <a:ext uri="{FF2B5EF4-FFF2-40B4-BE49-F238E27FC236}">
                      <a16:creationId xmlns="" xmlns:a16="http://schemas.microsoft.com/office/drawing/2014/main" id="{D52F63F6-BE9F-4C0E-BEC6-4AE91240B6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4" name="Freeform 29">
                  <a:extLst>
                    <a:ext uri="{FF2B5EF4-FFF2-40B4-BE49-F238E27FC236}">
                      <a16:creationId xmlns="" xmlns:a16="http://schemas.microsoft.com/office/drawing/2014/main" id="{292B436A-0285-4298-A45F-8E6C3FAA5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5" name="Freeform 30">
                  <a:extLst>
                    <a:ext uri="{FF2B5EF4-FFF2-40B4-BE49-F238E27FC236}">
                      <a16:creationId xmlns="" xmlns:a16="http://schemas.microsoft.com/office/drawing/2014/main" id="{D9C4F741-3930-4F83-BDE9-8BC78018AA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48" name="椭圆 147">
              <a:extLst>
                <a:ext uri="{FF2B5EF4-FFF2-40B4-BE49-F238E27FC236}">
                  <a16:creationId xmlns="" xmlns:a16="http://schemas.microsoft.com/office/drawing/2014/main" id="{ECBFD687-1B84-4D90-9675-EC6F481D6095}"/>
                </a:ext>
              </a:extLst>
            </p:cNvPr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="" xmlns:a16="http://schemas.microsoft.com/office/drawing/2014/main" id="{B731BF54-05B9-4199-B412-300F358E0088}"/>
                </a:ext>
              </a:extLst>
            </p:cNvPr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="" xmlns:a16="http://schemas.microsoft.com/office/drawing/2014/main" id="{F759F984-053D-46BC-B2A8-C6D4619731B3}"/>
                </a:ext>
              </a:extLst>
            </p:cNvPr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="" xmlns:a16="http://schemas.microsoft.com/office/drawing/2014/main" id="{6E925636-1DA8-440D-947F-CF59EB421376}"/>
                </a:ext>
              </a:extLst>
            </p:cNvPr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="" xmlns:a16="http://schemas.microsoft.com/office/drawing/2014/main" id="{F09A20B4-FB36-4649-A989-E9B8B82D5DCE}"/>
                </a:ext>
              </a:extLst>
            </p:cNvPr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="" xmlns:a16="http://schemas.microsoft.com/office/drawing/2014/main" id="{3A88CEC0-AEB7-44D6-86E3-B0AC2089A4B3}"/>
                </a:ext>
              </a:extLst>
            </p:cNvPr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6" name="矩形 165">
            <a:extLst>
              <a:ext uri="{FF2B5EF4-FFF2-40B4-BE49-F238E27FC236}">
                <a16:creationId xmlns="" xmlns:a16="http://schemas.microsoft.com/office/drawing/2014/main" id="{44CA0CE4-1771-46EA-A028-BE9FFFCFE22D}"/>
              </a:ext>
            </a:extLst>
          </p:cNvPr>
          <p:cNvSpPr/>
          <p:nvPr/>
        </p:nvSpPr>
        <p:spPr>
          <a:xfrm>
            <a:off x="5131770" y="4627915"/>
            <a:ext cx="24464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="" xmlns:a16="http://schemas.microsoft.com/office/drawing/2014/main" id="{4AA45053-6002-473D-AC7B-9ADFBBAB0182}"/>
              </a:ext>
            </a:extLst>
          </p:cNvPr>
          <p:cNvSpPr/>
          <p:nvPr/>
        </p:nvSpPr>
        <p:spPr>
          <a:xfrm>
            <a:off x="5350436" y="428296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68A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68" name="矩形 167">
            <a:extLst>
              <a:ext uri="{FF2B5EF4-FFF2-40B4-BE49-F238E27FC236}">
                <a16:creationId xmlns="" xmlns:a16="http://schemas.microsoft.com/office/drawing/2014/main" id="{290BA7E3-BDA1-4FAF-87E3-FD126DDA9F54}"/>
              </a:ext>
            </a:extLst>
          </p:cNvPr>
          <p:cNvSpPr/>
          <p:nvPr/>
        </p:nvSpPr>
        <p:spPr>
          <a:xfrm>
            <a:off x="8486791" y="4627915"/>
            <a:ext cx="24464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69" name="矩形 168">
            <a:extLst>
              <a:ext uri="{FF2B5EF4-FFF2-40B4-BE49-F238E27FC236}">
                <a16:creationId xmlns="" xmlns:a16="http://schemas.microsoft.com/office/drawing/2014/main" id="{B612F44A-BA96-4862-B1AA-2B5A29C8FF08}"/>
              </a:ext>
            </a:extLst>
          </p:cNvPr>
          <p:cNvSpPr/>
          <p:nvPr/>
        </p:nvSpPr>
        <p:spPr>
          <a:xfrm>
            <a:off x="8705457" y="428296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81C09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="" xmlns:a16="http://schemas.microsoft.com/office/drawing/2014/main" id="{79B3988C-DCE5-48F6-A756-21AB582D2677}"/>
              </a:ext>
            </a:extLst>
          </p:cNvPr>
          <p:cNvSpPr/>
          <p:nvPr/>
        </p:nvSpPr>
        <p:spPr>
          <a:xfrm>
            <a:off x="1614810" y="4627915"/>
            <a:ext cx="24464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71" name="矩形 170">
            <a:extLst>
              <a:ext uri="{FF2B5EF4-FFF2-40B4-BE49-F238E27FC236}">
                <a16:creationId xmlns="" xmlns:a16="http://schemas.microsoft.com/office/drawing/2014/main" id="{E7A5472C-9C27-4106-8C2B-23E54C91211A}"/>
              </a:ext>
            </a:extLst>
          </p:cNvPr>
          <p:cNvSpPr/>
          <p:nvPr/>
        </p:nvSpPr>
        <p:spPr>
          <a:xfrm>
            <a:off x="1833476" y="4282961"/>
            <a:ext cx="2009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76BFD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541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 tmFilter="0,0; .5, 1; 1, 1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 tmFilter="0,0; .5, 1; 1, 1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66" grpId="0"/>
      <p:bldP spid="1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>
            <a:extLst>
              <a:ext uri="{FF2B5EF4-FFF2-40B4-BE49-F238E27FC236}">
                <a16:creationId xmlns="" xmlns:a16="http://schemas.microsoft.com/office/drawing/2014/main" id="{074DF863-CF23-4A85-9331-B30437625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005" y="4950782"/>
            <a:ext cx="1447075" cy="1394645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="" xmlns:a16="http://schemas.microsoft.com/office/drawing/2014/main" id="{3617BAED-8711-4C42-AD14-94A1F32C5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4024" y="1928129"/>
            <a:ext cx="672144" cy="69913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7861AE-0E84-45B4-A78A-D254987C4314}"/>
              </a:ext>
            </a:extLst>
          </p:cNvPr>
          <p:cNvGrpSpPr/>
          <p:nvPr/>
        </p:nvGrpSpPr>
        <p:grpSpPr>
          <a:xfrm>
            <a:off x="-425280" y="-279734"/>
            <a:ext cx="1520486" cy="1503465"/>
            <a:chOff x="-4682605" y="-539032"/>
            <a:chExt cx="3874430" cy="383105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8E218CB-6D54-431F-BD8B-06701BC2B3CD}"/>
                </a:ext>
              </a:extLst>
            </p:cNvPr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25570047-7234-4084-B636-403EEB4D1272}"/>
                </a:ext>
              </a:extLst>
            </p:cNvPr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9302FB8-5A94-4D74-9994-C6A0759A970B}"/>
                </a:ext>
              </a:extLst>
            </p:cNvPr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74DF0CE5-294C-4D45-AF4C-2D241155BAE4}"/>
                </a:ext>
              </a:extLst>
            </p:cNvPr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4B84EE5-9D55-4985-8586-39D0941A5098}"/>
                </a:ext>
              </a:extLst>
            </p:cNvPr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FBDCA16-4ED3-4283-9E34-2832565151D7}"/>
                </a:ext>
              </a:extLst>
            </p:cNvPr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CA9F23-9062-42EF-8047-575042CD515F}"/>
                </a:ext>
              </a:extLst>
            </p:cNvPr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E8211C6-6348-46EF-BA43-B9FD5F051D04}"/>
                </a:ext>
              </a:extLst>
            </p:cNvPr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FBCC4D9-C0CA-4089-94DA-B16FB27E8279}"/>
                </a:ext>
              </a:extLst>
            </p:cNvPr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577F1D0-ECC8-4365-B6FC-9CC6EFD5D47B}"/>
                </a:ext>
              </a:extLst>
            </p:cNvPr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1AE597A-3737-4184-A985-30814FD62E35}"/>
                </a:ext>
              </a:extLst>
            </p:cNvPr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E1336E1-22B6-4394-A58F-CECD6E26D1AD}"/>
                </a:ext>
              </a:extLst>
            </p:cNvPr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C25B46-540D-4787-8AD4-297049A662B1}"/>
                </a:ext>
              </a:extLst>
            </p:cNvPr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6929598-3592-4339-A3AF-B7BCD12FCF8C}"/>
                </a:ext>
              </a:extLst>
            </p:cNvPr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2CA5F72-9528-4BC2-8D86-E9F5025A4FC4}"/>
                </a:ext>
              </a:extLst>
            </p:cNvPr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FBCA8E5-A088-4DD9-9F12-072E352DDD11}"/>
                </a:ext>
              </a:extLst>
            </p:cNvPr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08514FBB-F711-4B0D-A3E6-0377FDD3C13E}"/>
                </a:ext>
              </a:extLst>
            </p:cNvPr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C9E7A7B-AF58-4625-A9E8-03A26E53A966}"/>
                </a:ext>
              </a:extLst>
            </p:cNvPr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B365205-07FF-4D22-8B56-CADC9F676CCC}"/>
                </a:ext>
              </a:extLst>
            </p:cNvPr>
            <p:cNvCxnSpPr>
              <a:endCxn id="12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50C758C-688F-4311-AFA4-E684289BCEAA}"/>
                </a:ext>
              </a:extLst>
            </p:cNvPr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C14AF0-9B9E-4EAD-BC5E-5A0E8B18945A}"/>
                </a:ext>
              </a:extLst>
            </p:cNvPr>
            <p:cNvCxnSpPr>
              <a:endCxn id="11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7885691-738E-4032-B40C-0B1F42380E3E}"/>
                </a:ext>
              </a:extLst>
            </p:cNvPr>
            <p:cNvCxnSpPr>
              <a:stCxn id="17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719A873-D646-4049-B7C4-979721B12F6E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3D4CEE8-EBF2-4284-A28A-53179B185C75}"/>
                </a:ext>
              </a:extLst>
            </p:cNvPr>
            <p:cNvCxnSpPr>
              <a:endCxn id="16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51A967A8-4AF2-473F-9F9C-2FDA02443F57}"/>
                </a:ext>
              </a:extLst>
            </p:cNvPr>
            <p:cNvCxnSpPr>
              <a:endCxn id="19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707F03C9-5F3B-4EA0-BE89-3E3E71ED084A}"/>
                </a:ext>
              </a:extLst>
            </p:cNvPr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4991D573-8B72-4B6B-B97F-3A593E4DD59C}"/>
                </a:ext>
              </a:extLst>
            </p:cNvPr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C340A0DD-ABBD-4B8E-8496-BDF39C1BCD0A}"/>
                </a:ext>
              </a:extLst>
            </p:cNvPr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F83F1B05-EA79-4AEF-8339-AA9716C62C16}"/>
                </a:ext>
              </a:extLst>
            </p:cNvPr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7B72990E-8648-4B4F-B196-2121B363D54D}"/>
                </a:ext>
              </a:extLst>
            </p:cNvPr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EA9E25EA-3947-4171-BCA9-FFAFD3F51184}"/>
                </a:ext>
              </a:extLst>
            </p:cNvPr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ACC747-B224-47F2-86B0-88DD15B29E6B}"/>
                </a:ext>
              </a:extLst>
            </p:cNvPr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3F9D572-0F1F-4B3D-BF54-148189D4F9E2}"/>
                </a:ext>
              </a:extLst>
            </p:cNvPr>
            <p:cNvCxnSpPr>
              <a:stCxn id="24" idx="1"/>
              <a:endCxn id="20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D3A30AC-9DC1-40AD-A43C-48828D2D2D7E}"/>
                </a:ext>
              </a:extLst>
            </p:cNvPr>
            <p:cNvCxnSpPr>
              <a:stCxn id="21" idx="2"/>
              <a:endCxn id="20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1B5338F-1138-48BB-88FC-60FB2E47B803}"/>
                </a:ext>
              </a:extLst>
            </p:cNvPr>
            <p:cNvCxnSpPr>
              <a:stCxn id="24" idx="7"/>
              <a:endCxn id="21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1084824E-11B9-47E2-9871-989DBDE9DA39}"/>
                </a:ext>
              </a:extLst>
            </p:cNvPr>
            <p:cNvCxnSpPr>
              <a:endCxn id="39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464C77FE-EDEC-4EE6-9CDC-1771C36D7490}"/>
                </a:ext>
              </a:extLst>
            </p:cNvPr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02FAC951-414C-478E-9478-4786D4717FC0}"/>
                </a:ext>
              </a:extLst>
            </p:cNvPr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04EBA293-6909-4A86-A45A-26507835A096}"/>
                </a:ext>
              </a:extLst>
            </p:cNvPr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DF568EE-8EF0-4E4E-882F-E73AC4CBC8BF}"/>
                </a:ext>
              </a:extLst>
            </p:cNvPr>
            <p:cNvCxnSpPr>
              <a:endCxn id="17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24B96B87-3BE3-460A-8766-78DFBAF85B3F}"/>
                </a:ext>
              </a:extLst>
            </p:cNvPr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A2A43892-6AF9-4022-83A0-744A265734DB}"/>
                </a:ext>
              </a:extLst>
            </p:cNvPr>
            <p:cNvCxnSpPr>
              <a:stCxn id="37" idx="2"/>
              <a:endCxn id="17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96898AB-2683-4312-AC5F-52D6107F96A1}"/>
                </a:ext>
              </a:extLst>
            </p:cNvPr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600F28C4-D199-45CB-B3F4-8B22AC705D4B}"/>
                </a:ext>
              </a:extLst>
            </p:cNvPr>
            <p:cNvCxnSpPr>
              <a:endCxn id="25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B32628C6-B41F-4419-88BB-05CEA240EF9D}"/>
                </a:ext>
              </a:extLst>
            </p:cNvPr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6FCF106B-579A-4944-AC37-DD2B5BE5AE4F}"/>
                </a:ext>
              </a:extLst>
            </p:cNvPr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B7C8B8C-F3D1-45A5-8857-B28F81574082}"/>
                </a:ext>
              </a:extLst>
            </p:cNvPr>
            <p:cNvCxnSpPr>
              <a:endCxn id="17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68F031EE-9168-44A7-8438-CC89A6E39F2E}"/>
                </a:ext>
              </a:extLst>
            </p:cNvPr>
            <p:cNvCxnSpPr>
              <a:endCxn id="12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5E2A144B-0827-4276-8046-EC708A0C86DD}"/>
                </a:ext>
              </a:extLst>
            </p:cNvPr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49A8DBCE-E2CA-4B18-B343-32AE0C9D62E1}"/>
                </a:ext>
              </a:extLst>
            </p:cNvPr>
            <p:cNvCxnSpPr>
              <a:endCxn id="14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8AB8B413-D362-4886-A4AF-B40E52FBD04B}"/>
                </a:ext>
              </a:extLst>
            </p:cNvPr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9BC89458-70F1-4986-97E9-F54D631D98A3}"/>
                </a:ext>
              </a:extLst>
            </p:cNvPr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D317D334-B615-4E2C-B4C3-67B5F2C6F99C}"/>
              </a:ext>
            </a:extLst>
          </p:cNvPr>
          <p:cNvGrpSpPr/>
          <p:nvPr/>
        </p:nvGrpSpPr>
        <p:grpSpPr>
          <a:xfrm>
            <a:off x="7489483" y="1756132"/>
            <a:ext cx="3661117" cy="3901736"/>
            <a:chOff x="5920302" y="428709"/>
            <a:chExt cx="2877235" cy="3066335"/>
          </a:xfrm>
        </p:grpSpPr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3097033C-30DE-49D3-8373-99DCE547AAF7}"/>
                </a:ext>
              </a:extLst>
            </p:cNvPr>
            <p:cNvGrpSpPr/>
            <p:nvPr/>
          </p:nvGrpSpPr>
          <p:grpSpPr>
            <a:xfrm>
              <a:off x="5920302" y="540734"/>
              <a:ext cx="2812320" cy="2812320"/>
              <a:chOff x="3390198" y="723198"/>
              <a:chExt cx="5411604" cy="5411604"/>
            </a:xfrm>
          </p:grpSpPr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CE9D50A0-7D11-4EA7-AB08-8E59614522BF}"/>
                  </a:ext>
                </a:extLst>
              </p:cNvPr>
              <p:cNvSpPr/>
              <p:nvPr/>
            </p:nvSpPr>
            <p:spPr>
              <a:xfrm>
                <a:off x="3390198" y="723198"/>
                <a:ext cx="5411604" cy="541160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2F07AAC8-648D-411A-8CA2-FFBFD5DA5A5C}"/>
                  </a:ext>
                </a:extLst>
              </p:cNvPr>
              <p:cNvSpPr/>
              <p:nvPr/>
            </p:nvSpPr>
            <p:spPr>
              <a:xfrm>
                <a:off x="4267200" y="1600200"/>
                <a:ext cx="3657600" cy="3657600"/>
              </a:xfrm>
              <a:prstGeom prst="ellipse">
                <a:avLst/>
              </a:prstGeom>
              <a:gradFill>
                <a:gsLst>
                  <a:gs pos="13000">
                    <a:srgbClr val="724659"/>
                  </a:gs>
                  <a:gs pos="72000">
                    <a:srgbClr val="27163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="" xmlns:a16="http://schemas.microsoft.com/office/drawing/2014/main" id="{7C421970-19C9-4463-92E5-E9992BBD81A2}"/>
                  </a:ext>
                </a:extLst>
              </p:cNvPr>
              <p:cNvGrpSpPr/>
              <p:nvPr/>
            </p:nvGrpSpPr>
            <p:grpSpPr>
              <a:xfrm>
                <a:off x="4219914" y="1657097"/>
                <a:ext cx="3742986" cy="3701086"/>
                <a:chOff x="-4682605" y="-539032"/>
                <a:chExt cx="3874430" cy="3831059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="" xmlns:a16="http://schemas.microsoft.com/office/drawing/2014/main" id="{B521B735-B0B7-41C0-A1E8-C07A86BCF814}"/>
                    </a:ext>
                  </a:extLst>
                </p:cNvPr>
                <p:cNvSpPr/>
                <p:nvPr/>
              </p:nvSpPr>
              <p:spPr>
                <a:xfrm>
                  <a:off x="-4429185" y="33409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="" xmlns:a16="http://schemas.microsoft.com/office/drawing/2014/main" id="{329228F9-CAC5-45D7-8041-491684DB68A3}"/>
                    </a:ext>
                  </a:extLst>
                </p:cNvPr>
                <p:cNvSpPr/>
                <p:nvPr/>
              </p:nvSpPr>
              <p:spPr>
                <a:xfrm>
                  <a:off x="-3515909" y="-47870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="" xmlns:a16="http://schemas.microsoft.com/office/drawing/2014/main" id="{C327AAD2-66E2-4E22-889D-62B6A0AA6748}"/>
                    </a:ext>
                  </a:extLst>
                </p:cNvPr>
                <p:cNvSpPr/>
                <p:nvPr/>
              </p:nvSpPr>
              <p:spPr>
                <a:xfrm>
                  <a:off x="-3512734" y="42299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="" xmlns:a16="http://schemas.microsoft.com/office/drawing/2014/main" id="{0BA9F286-CAD2-4BB7-8F29-F0BC2881A366}"/>
                    </a:ext>
                  </a:extLst>
                </p:cNvPr>
                <p:cNvSpPr/>
                <p:nvPr/>
              </p:nvSpPr>
              <p:spPr>
                <a:xfrm>
                  <a:off x="-2327189" y="-53903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="" xmlns:a16="http://schemas.microsoft.com/office/drawing/2014/main" id="{EC13A9DF-CF5E-447F-91EE-11C379B0F021}"/>
                    </a:ext>
                  </a:extLst>
                </p:cNvPr>
                <p:cNvSpPr/>
                <p:nvPr/>
              </p:nvSpPr>
              <p:spPr>
                <a:xfrm>
                  <a:off x="-1694729" y="21344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="" xmlns:a16="http://schemas.microsoft.com/office/drawing/2014/main" id="{C136EC7F-12FF-4E1A-BD82-B2933B968BA8}"/>
                    </a:ext>
                  </a:extLst>
                </p:cNvPr>
                <p:cNvSpPr/>
                <p:nvPr/>
              </p:nvSpPr>
              <p:spPr>
                <a:xfrm>
                  <a:off x="-1405169" y="-60325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="" xmlns:a16="http://schemas.microsoft.com/office/drawing/2014/main" id="{2038A61F-B2A4-4620-A890-8EA7902CCFB8}"/>
                    </a:ext>
                  </a:extLst>
                </p:cNvPr>
                <p:cNvSpPr/>
                <p:nvPr/>
              </p:nvSpPr>
              <p:spPr>
                <a:xfrm>
                  <a:off x="-928825" y="77623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="" xmlns:a16="http://schemas.microsoft.com/office/drawing/2014/main" id="{E6F4ED91-55A1-4861-A12A-51ED12E9BC3C}"/>
                    </a:ext>
                  </a:extLst>
                </p:cNvPr>
                <p:cNvSpPr/>
                <p:nvPr/>
              </p:nvSpPr>
              <p:spPr>
                <a:xfrm>
                  <a:off x="-2729093" y="986054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="" xmlns:a16="http://schemas.microsoft.com/office/drawing/2014/main" id="{57A90159-BCE1-46BE-85F9-3602B6D19CA8}"/>
                    </a:ext>
                  </a:extLst>
                </p:cNvPr>
                <p:cNvSpPr/>
                <p:nvPr/>
              </p:nvSpPr>
              <p:spPr>
                <a:xfrm>
                  <a:off x="-3757793" y="1344194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="" xmlns:a16="http://schemas.microsoft.com/office/drawing/2014/main" id="{AB4DB915-363C-4D1A-A140-D55C40C6466E}"/>
                    </a:ext>
                  </a:extLst>
                </p:cNvPr>
                <p:cNvSpPr/>
                <p:nvPr/>
              </p:nvSpPr>
              <p:spPr>
                <a:xfrm>
                  <a:off x="-4682605" y="1339648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="" xmlns:a16="http://schemas.microsoft.com/office/drawing/2014/main" id="{33E5632D-B785-4C39-8371-C2A5BF99DA4B}"/>
                    </a:ext>
                  </a:extLst>
                </p:cNvPr>
                <p:cNvSpPr/>
                <p:nvPr/>
              </p:nvSpPr>
              <p:spPr>
                <a:xfrm>
                  <a:off x="-4308535" y="238016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="" xmlns:a16="http://schemas.microsoft.com/office/drawing/2014/main" id="{F1C05345-BB24-4071-9AEC-9530618FEB43}"/>
                    </a:ext>
                  </a:extLst>
                </p:cNvPr>
                <p:cNvSpPr/>
                <p:nvPr/>
              </p:nvSpPr>
              <p:spPr>
                <a:xfrm>
                  <a:off x="-3019248" y="254653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="" xmlns:a16="http://schemas.microsoft.com/office/drawing/2014/main" id="{C4651AB3-6550-4CF1-81C6-39E7F7265767}"/>
                    </a:ext>
                  </a:extLst>
                </p:cNvPr>
                <p:cNvSpPr/>
                <p:nvPr/>
              </p:nvSpPr>
              <p:spPr>
                <a:xfrm>
                  <a:off x="-2809364" y="317137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="" xmlns:a16="http://schemas.microsoft.com/office/drawing/2014/main" id="{4B936E6D-DBFF-460A-8E6F-4A6236255F90}"/>
                    </a:ext>
                  </a:extLst>
                </p:cNvPr>
                <p:cNvSpPr/>
                <p:nvPr/>
              </p:nvSpPr>
              <p:spPr>
                <a:xfrm>
                  <a:off x="-1525819" y="270655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="" xmlns:a16="http://schemas.microsoft.com/office/drawing/2014/main" id="{4D4A3EC9-ADBE-4ABF-9E76-49B45C9816FD}"/>
                    </a:ext>
                  </a:extLst>
                </p:cNvPr>
                <p:cNvSpPr/>
                <p:nvPr/>
              </p:nvSpPr>
              <p:spPr>
                <a:xfrm>
                  <a:off x="-3638070" y="295801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="" xmlns:a16="http://schemas.microsoft.com/office/drawing/2014/main" id="{640D496E-0D8C-4F8A-B980-2B8942B07DB7}"/>
                    </a:ext>
                  </a:extLst>
                </p:cNvPr>
                <p:cNvSpPr/>
                <p:nvPr/>
              </p:nvSpPr>
              <p:spPr>
                <a:xfrm>
                  <a:off x="-1601384" y="828390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94" name="直接连接符 93">
                  <a:extLst>
                    <a:ext uri="{FF2B5EF4-FFF2-40B4-BE49-F238E27FC236}">
                      <a16:creationId xmlns="" xmlns:a16="http://schemas.microsoft.com/office/drawing/2014/main" id="{C67BAB37-D573-40D1-9A91-6074F41876CE}"/>
                    </a:ext>
                  </a:extLst>
                </p:cNvPr>
                <p:cNvCxnSpPr/>
                <p:nvPr/>
              </p:nvCxnSpPr>
              <p:spPr>
                <a:xfrm flipH="1">
                  <a:off x="-3459606" y="-365226"/>
                  <a:ext cx="8044" cy="81280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="" xmlns:a16="http://schemas.microsoft.com/office/drawing/2014/main" id="{D9F7444C-8FBB-45B8-AC42-5968B7455E39}"/>
                    </a:ext>
                  </a:extLst>
                </p:cNvPr>
                <p:cNvCxnSpPr/>
                <p:nvPr/>
              </p:nvCxnSpPr>
              <p:spPr>
                <a:xfrm flipV="1">
                  <a:off x="-4328692" y="-385252"/>
                  <a:ext cx="839978" cy="7308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="" xmlns:a16="http://schemas.microsoft.com/office/drawing/2014/main" id="{130424F7-90A7-4AA2-A2E6-8EF7167627F5}"/>
                    </a:ext>
                  </a:extLst>
                </p:cNvPr>
                <p:cNvCxnSpPr>
                  <a:endCxn id="80" idx="2"/>
                </p:cNvCxnSpPr>
                <p:nvPr/>
              </p:nvCxnSpPr>
              <p:spPr>
                <a:xfrm>
                  <a:off x="-4313167" y="408994"/>
                  <a:ext cx="800433" cy="7432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="" xmlns:a16="http://schemas.microsoft.com/office/drawing/2014/main" id="{FD5E79A6-5F18-484D-A13A-F00163003C7A}"/>
                    </a:ext>
                  </a:extLst>
                </p:cNvPr>
                <p:cNvCxnSpPr/>
                <p:nvPr/>
              </p:nvCxnSpPr>
              <p:spPr>
                <a:xfrm flipV="1">
                  <a:off x="-3413533" y="-430571"/>
                  <a:ext cx="1088914" cy="89079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="" xmlns:a16="http://schemas.microsoft.com/office/drawing/2014/main" id="{762E1230-53A4-4211-8FE4-2943F0AEED38}"/>
                    </a:ext>
                  </a:extLst>
                </p:cNvPr>
                <p:cNvCxnSpPr>
                  <a:endCxn id="79" idx="6"/>
                </p:cNvCxnSpPr>
                <p:nvPr/>
              </p:nvCxnSpPr>
              <p:spPr>
                <a:xfrm flipH="1">
                  <a:off x="-3395259" y="-478707"/>
                  <a:ext cx="1068070" cy="6032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="" xmlns:a16="http://schemas.microsoft.com/office/drawing/2014/main" id="{792E7631-905C-4C5B-AFBF-D91814180735}"/>
                    </a:ext>
                  </a:extLst>
                </p:cNvPr>
                <p:cNvCxnSpPr>
                  <a:stCxn id="85" idx="7"/>
                </p:cNvCxnSpPr>
                <p:nvPr/>
              </p:nvCxnSpPr>
              <p:spPr>
                <a:xfrm flipV="1">
                  <a:off x="-2626112" y="304872"/>
                  <a:ext cx="904934" cy="69885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="" xmlns:a16="http://schemas.microsoft.com/office/drawing/2014/main" id="{EA3F287B-B3BE-4937-8F17-2BF1442CFC60}"/>
                    </a:ext>
                  </a:extLst>
                </p:cNvPr>
                <p:cNvCxnSpPr>
                  <a:endCxn id="82" idx="1"/>
                </p:cNvCxnSpPr>
                <p:nvPr/>
              </p:nvCxnSpPr>
              <p:spPr>
                <a:xfrm>
                  <a:off x="-2224387" y="-443413"/>
                  <a:ext cx="547327" cy="67452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="" xmlns:a16="http://schemas.microsoft.com/office/drawing/2014/main" id="{BB470D8A-AB4C-4246-8512-571B92841BA7}"/>
                    </a:ext>
                  </a:extLst>
                </p:cNvPr>
                <p:cNvCxnSpPr>
                  <a:endCxn id="84" idx="1"/>
                </p:cNvCxnSpPr>
                <p:nvPr/>
              </p:nvCxnSpPr>
              <p:spPr>
                <a:xfrm>
                  <a:off x="-1332544" y="8341"/>
                  <a:ext cx="421388" cy="78556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="" xmlns:a16="http://schemas.microsoft.com/office/drawing/2014/main" id="{C635DDFC-5E1B-41E1-9F58-DE72FDA49AFA}"/>
                    </a:ext>
                  </a:extLst>
                </p:cNvPr>
                <p:cNvCxnSpPr>
                  <a:endCxn id="87" idx="4"/>
                </p:cNvCxnSpPr>
                <p:nvPr/>
              </p:nvCxnSpPr>
              <p:spPr>
                <a:xfrm flipH="1" flipV="1">
                  <a:off x="-4622280" y="1460298"/>
                  <a:ext cx="343678" cy="91986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="" xmlns:a16="http://schemas.microsoft.com/office/drawing/2014/main" id="{8DB4967C-B3F5-4360-886B-A77200024822}"/>
                    </a:ext>
                  </a:extLst>
                </p:cNvPr>
                <p:cNvCxnSpPr/>
                <p:nvPr/>
              </p:nvCxnSpPr>
              <p:spPr>
                <a:xfrm flipH="1" flipV="1">
                  <a:off x="-1801527" y="1726977"/>
                  <a:ext cx="301894" cy="99754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椭圆 103">
                  <a:extLst>
                    <a:ext uri="{FF2B5EF4-FFF2-40B4-BE49-F238E27FC236}">
                      <a16:creationId xmlns="" xmlns:a16="http://schemas.microsoft.com/office/drawing/2014/main" id="{35A3A1D2-5924-44B9-B619-2DBA5716FFCD}"/>
                    </a:ext>
                  </a:extLst>
                </p:cNvPr>
                <p:cNvSpPr/>
                <p:nvPr/>
              </p:nvSpPr>
              <p:spPr>
                <a:xfrm>
                  <a:off x="-2906833" y="177114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="" xmlns:a16="http://schemas.microsoft.com/office/drawing/2014/main" id="{657A2DC5-04FD-429B-84B1-1DBA4CA1ACEB}"/>
                    </a:ext>
                  </a:extLst>
                </p:cNvPr>
                <p:cNvSpPr/>
                <p:nvPr/>
              </p:nvSpPr>
              <p:spPr>
                <a:xfrm>
                  <a:off x="-1872773" y="165049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6" name="直接连接符 105">
                  <a:extLst>
                    <a:ext uri="{FF2B5EF4-FFF2-40B4-BE49-F238E27FC236}">
                      <a16:creationId xmlns="" xmlns:a16="http://schemas.microsoft.com/office/drawing/2014/main" id="{1DAEF48B-0C05-485E-AFC1-33B0A6348D03}"/>
                    </a:ext>
                  </a:extLst>
                </p:cNvPr>
                <p:cNvCxnSpPr/>
                <p:nvPr/>
              </p:nvCxnSpPr>
              <p:spPr>
                <a:xfrm flipH="1" flipV="1">
                  <a:off x="-2277536" y="2380168"/>
                  <a:ext cx="751717" cy="37055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椭圆 106">
                  <a:extLst>
                    <a:ext uri="{FF2B5EF4-FFF2-40B4-BE49-F238E27FC236}">
                      <a16:creationId xmlns="" xmlns:a16="http://schemas.microsoft.com/office/drawing/2014/main" id="{8AFB413D-CADE-47E1-B9F6-09EB9856594B}"/>
                    </a:ext>
                  </a:extLst>
                </p:cNvPr>
                <p:cNvSpPr/>
                <p:nvPr/>
              </p:nvSpPr>
              <p:spPr>
                <a:xfrm>
                  <a:off x="-2397582" y="231984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08" name="直接连接符 107">
                  <a:extLst>
                    <a:ext uri="{FF2B5EF4-FFF2-40B4-BE49-F238E27FC236}">
                      <a16:creationId xmlns="" xmlns:a16="http://schemas.microsoft.com/office/drawing/2014/main" id="{EDB460B0-1396-4800-8AE0-6B5983E8540A}"/>
                    </a:ext>
                  </a:extLst>
                </p:cNvPr>
                <p:cNvCxnSpPr/>
                <p:nvPr/>
              </p:nvCxnSpPr>
              <p:spPr>
                <a:xfrm flipV="1">
                  <a:off x="-2726067" y="2418683"/>
                  <a:ext cx="379230" cy="7560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="" xmlns:a16="http://schemas.microsoft.com/office/drawing/2014/main" id="{A79A37B6-6F30-41AF-ABAA-BB716E26AF3A}"/>
                    </a:ext>
                  </a:extLst>
                </p:cNvPr>
                <p:cNvCxnSpPr/>
                <p:nvPr/>
              </p:nvCxnSpPr>
              <p:spPr>
                <a:xfrm flipH="1" flipV="1">
                  <a:off x="-2955748" y="2660837"/>
                  <a:ext cx="195834" cy="51651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="" xmlns:a16="http://schemas.microsoft.com/office/drawing/2014/main" id="{05E7322C-CCDE-4B8A-9C8C-AFBAF9A64E38}"/>
                    </a:ext>
                  </a:extLst>
                </p:cNvPr>
                <p:cNvCxnSpPr>
                  <a:stCxn id="92" idx="1"/>
                  <a:endCxn id="88" idx="5"/>
                </p:cNvCxnSpPr>
                <p:nvPr/>
              </p:nvCxnSpPr>
              <p:spPr>
                <a:xfrm flipH="1" flipV="1">
                  <a:off x="-4205554" y="2483148"/>
                  <a:ext cx="585153" cy="49253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="" xmlns:a16="http://schemas.microsoft.com/office/drawing/2014/main" id="{8DDD88CC-9656-4751-8E27-80FA23E591F1}"/>
                    </a:ext>
                  </a:extLst>
                </p:cNvPr>
                <p:cNvCxnSpPr>
                  <a:stCxn id="89" idx="2"/>
                  <a:endCxn id="88" idx="6"/>
                </p:cNvCxnSpPr>
                <p:nvPr/>
              </p:nvCxnSpPr>
              <p:spPr>
                <a:xfrm flipH="1" flipV="1">
                  <a:off x="-4187885" y="2440492"/>
                  <a:ext cx="1168637" cy="16637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="" xmlns:a16="http://schemas.microsoft.com/office/drawing/2014/main" id="{F1217468-4782-4A04-8379-97DD07F7DD46}"/>
                    </a:ext>
                  </a:extLst>
                </p:cNvPr>
                <p:cNvCxnSpPr>
                  <a:stCxn id="92" idx="7"/>
                  <a:endCxn id="89" idx="3"/>
                </p:cNvCxnSpPr>
                <p:nvPr/>
              </p:nvCxnSpPr>
              <p:spPr>
                <a:xfrm flipV="1">
                  <a:off x="-3535089" y="2649518"/>
                  <a:ext cx="533510" cy="32616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="" xmlns:a16="http://schemas.microsoft.com/office/drawing/2014/main" id="{CAE2725B-820A-41E3-BD47-D45B70C086EF}"/>
                    </a:ext>
                  </a:extLst>
                </p:cNvPr>
                <p:cNvCxnSpPr>
                  <a:endCxn id="107" idx="2"/>
                </p:cNvCxnSpPr>
                <p:nvPr/>
              </p:nvCxnSpPr>
              <p:spPr>
                <a:xfrm flipV="1">
                  <a:off x="-2899202" y="2380167"/>
                  <a:ext cx="501620" cy="21303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24454352-CD01-4589-A9C1-B699C143274B}"/>
                    </a:ext>
                  </a:extLst>
                </p:cNvPr>
                <p:cNvCxnSpPr/>
                <p:nvPr/>
              </p:nvCxnSpPr>
              <p:spPr>
                <a:xfrm flipH="1">
                  <a:off x="-2693227" y="2799451"/>
                  <a:ext cx="1152169" cy="40277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="" xmlns:a16="http://schemas.microsoft.com/office/drawing/2014/main" id="{46A12683-9D20-4FA9-A884-14D9EE099887}"/>
                    </a:ext>
                  </a:extLst>
                </p:cNvPr>
                <p:cNvCxnSpPr/>
                <p:nvPr/>
              </p:nvCxnSpPr>
              <p:spPr>
                <a:xfrm flipV="1">
                  <a:off x="-4219092" y="1466648"/>
                  <a:ext cx="501619" cy="91217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="" xmlns:a16="http://schemas.microsoft.com/office/drawing/2014/main" id="{D1C7F3D1-E140-41AB-B179-9677D9DE9E37}"/>
                    </a:ext>
                  </a:extLst>
                </p:cNvPr>
                <p:cNvCxnSpPr/>
                <p:nvPr/>
              </p:nvCxnSpPr>
              <p:spPr>
                <a:xfrm flipV="1">
                  <a:off x="-4187885" y="1861423"/>
                  <a:ext cx="1298721" cy="56636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="" xmlns:a16="http://schemas.microsoft.com/office/drawing/2014/main" id="{0588CCFB-CF53-4A96-ACBC-954EDD9FC275}"/>
                    </a:ext>
                  </a:extLst>
                </p:cNvPr>
                <p:cNvCxnSpPr>
                  <a:endCxn id="85" idx="6"/>
                </p:cNvCxnSpPr>
                <p:nvPr/>
              </p:nvCxnSpPr>
              <p:spPr>
                <a:xfrm flipV="1">
                  <a:off x="-3653054" y="1046379"/>
                  <a:ext cx="1044611" cy="33211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="" xmlns:a16="http://schemas.microsoft.com/office/drawing/2014/main" id="{A2686C0D-ABE6-4BBC-91D8-832B8131994E}"/>
                    </a:ext>
                  </a:extLst>
                </p:cNvPr>
                <p:cNvCxnSpPr/>
                <p:nvPr/>
              </p:nvCxnSpPr>
              <p:spPr>
                <a:xfrm flipV="1">
                  <a:off x="-3687942" y="546708"/>
                  <a:ext cx="208754" cy="79748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="" xmlns:a16="http://schemas.microsoft.com/office/drawing/2014/main" id="{1E56207A-D334-43A4-BA4F-971A26424C27}"/>
                    </a:ext>
                  </a:extLst>
                </p:cNvPr>
                <p:cNvCxnSpPr>
                  <a:stCxn id="105" idx="2"/>
                  <a:endCxn id="85" idx="5"/>
                </p:cNvCxnSpPr>
                <p:nvPr/>
              </p:nvCxnSpPr>
              <p:spPr>
                <a:xfrm flipH="1" flipV="1">
                  <a:off x="-2626112" y="1089035"/>
                  <a:ext cx="753339" cy="62178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="" xmlns:a16="http://schemas.microsoft.com/office/drawing/2014/main" id="{F01A09E9-5F47-4F37-9693-D1C0D9A473C3}"/>
                    </a:ext>
                  </a:extLst>
                </p:cNvPr>
                <p:cNvCxnSpPr/>
                <p:nvPr/>
              </p:nvCxnSpPr>
              <p:spPr>
                <a:xfrm flipH="1">
                  <a:off x="-1744975" y="873240"/>
                  <a:ext cx="815981" cy="80447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="" xmlns:a16="http://schemas.microsoft.com/office/drawing/2014/main" id="{4B81DEF0-F0D5-4701-B3A6-E85CCDE6EA55}"/>
                    </a:ext>
                  </a:extLst>
                </p:cNvPr>
                <p:cNvCxnSpPr>
                  <a:endCxn id="93" idx="6"/>
                </p:cNvCxnSpPr>
                <p:nvPr/>
              </p:nvCxnSpPr>
              <p:spPr>
                <a:xfrm flipH="1">
                  <a:off x="-1480734" y="823974"/>
                  <a:ext cx="546977" cy="6474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="" xmlns:a16="http://schemas.microsoft.com/office/drawing/2014/main" id="{0FA86F14-0A60-4293-9D21-EDD0B0ADFC3B}"/>
                    </a:ext>
                  </a:extLst>
                </p:cNvPr>
                <p:cNvCxnSpPr/>
                <p:nvPr/>
              </p:nvCxnSpPr>
              <p:spPr>
                <a:xfrm flipH="1">
                  <a:off x="-1779318" y="958484"/>
                  <a:ext cx="228189" cy="70015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="" xmlns:a16="http://schemas.microsoft.com/office/drawing/2014/main" id="{96BAF70E-9EC3-451E-A26A-67A32F8FF5FD}"/>
                    </a:ext>
                  </a:extLst>
                </p:cNvPr>
                <p:cNvCxnSpPr/>
                <p:nvPr/>
              </p:nvCxnSpPr>
              <p:spPr>
                <a:xfrm flipV="1">
                  <a:off x="-2626281" y="315088"/>
                  <a:ext cx="905103" cy="67096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="" xmlns:a16="http://schemas.microsoft.com/office/drawing/2014/main" id="{717056F1-A46A-49F7-8293-290C4B1124F4}"/>
                    </a:ext>
                  </a:extLst>
                </p:cNvPr>
                <p:cNvCxnSpPr>
                  <a:endCxn id="85" idx="4"/>
                </p:cNvCxnSpPr>
                <p:nvPr/>
              </p:nvCxnSpPr>
              <p:spPr>
                <a:xfrm flipV="1">
                  <a:off x="-2846508" y="1106704"/>
                  <a:ext cx="177740" cy="65319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76DDB780-AB65-4E68-8DCB-D88BA8935F37}"/>
                    </a:ext>
                  </a:extLst>
                </p:cNvPr>
                <p:cNvCxnSpPr>
                  <a:endCxn id="80" idx="5"/>
                </p:cNvCxnSpPr>
                <p:nvPr/>
              </p:nvCxnSpPr>
              <p:spPr>
                <a:xfrm flipH="1" flipV="1">
                  <a:off x="-3409753" y="525974"/>
                  <a:ext cx="684453" cy="49024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4E71AA01-3809-4AB2-B82C-1F5898A1BBE7}"/>
                    </a:ext>
                  </a:extLst>
                </p:cNvPr>
                <p:cNvCxnSpPr/>
                <p:nvPr/>
              </p:nvCxnSpPr>
              <p:spPr>
                <a:xfrm flipV="1">
                  <a:off x="-2965877" y="1903039"/>
                  <a:ext cx="107698" cy="64533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E1753B98-B69B-4D85-BC42-322308726E6F}"/>
                    </a:ext>
                  </a:extLst>
                </p:cNvPr>
                <p:cNvCxnSpPr>
                  <a:endCxn id="82" idx="5"/>
                </p:cNvCxnSpPr>
                <p:nvPr/>
              </p:nvCxnSpPr>
              <p:spPr>
                <a:xfrm flipH="1" flipV="1">
                  <a:off x="-1591748" y="316424"/>
                  <a:ext cx="657823" cy="47104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="" xmlns:a16="http://schemas.microsoft.com/office/drawing/2014/main" id="{BD2E6B3C-617C-44ED-AF7C-BF06E32FA674}"/>
                    </a:ext>
                  </a:extLst>
                </p:cNvPr>
                <p:cNvCxnSpPr/>
                <p:nvPr/>
              </p:nvCxnSpPr>
              <p:spPr>
                <a:xfrm flipH="1" flipV="1">
                  <a:off x="-1626104" y="351762"/>
                  <a:ext cx="85045" cy="45895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214FA026-3BBD-4CD3-8A68-0E4498E3D422}"/>
                    </a:ext>
                  </a:extLst>
                </p:cNvPr>
                <p:cNvCxnSpPr/>
                <p:nvPr/>
              </p:nvCxnSpPr>
              <p:spPr>
                <a:xfrm flipV="1">
                  <a:off x="-1617148" y="17256"/>
                  <a:ext cx="204248" cy="1884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0" name="椭圆 129">
                  <a:extLst>
                    <a:ext uri="{FF2B5EF4-FFF2-40B4-BE49-F238E27FC236}">
                      <a16:creationId xmlns="" xmlns:a16="http://schemas.microsoft.com/office/drawing/2014/main" id="{6ECADDCD-02AE-41D1-A29A-919CDD7C07C2}"/>
                    </a:ext>
                  </a:extLst>
                </p:cNvPr>
                <p:cNvSpPr/>
                <p:nvPr/>
              </p:nvSpPr>
              <p:spPr>
                <a:xfrm>
                  <a:off x="-1034855" y="1756266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1" name="直接连接符 130">
                  <a:extLst>
                    <a:ext uri="{FF2B5EF4-FFF2-40B4-BE49-F238E27FC236}">
                      <a16:creationId xmlns="" xmlns:a16="http://schemas.microsoft.com/office/drawing/2014/main" id="{BCA28197-5D7A-4473-9552-A93F450456A9}"/>
                    </a:ext>
                  </a:extLst>
                </p:cNvPr>
                <p:cNvCxnSpPr>
                  <a:stCxn id="130" idx="0"/>
                </p:cNvCxnSpPr>
                <p:nvPr/>
              </p:nvCxnSpPr>
              <p:spPr>
                <a:xfrm flipV="1">
                  <a:off x="-974530" y="818013"/>
                  <a:ext cx="106030" cy="93825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5FCFBDD0-B90B-4150-9165-0011C29877D6}"/>
                </a:ext>
              </a:extLst>
            </p:cNvPr>
            <p:cNvSpPr/>
            <p:nvPr/>
          </p:nvSpPr>
          <p:spPr>
            <a:xfrm>
              <a:off x="7422910" y="3151650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6E99452D-38D1-4019-A0BA-5347FAB388E8}"/>
                </a:ext>
              </a:extLst>
            </p:cNvPr>
            <p:cNvSpPr/>
            <p:nvPr/>
          </p:nvSpPr>
          <p:spPr>
            <a:xfrm>
              <a:off x="8454143" y="2312127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4DD92B66-8752-4C07-90C2-A30E1C7F5777}"/>
                </a:ext>
              </a:extLst>
            </p:cNvPr>
            <p:cNvSpPr/>
            <p:nvPr/>
          </p:nvSpPr>
          <p:spPr>
            <a:xfrm>
              <a:off x="7567548" y="428709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3D801AAB-D536-45D1-80A4-C0FBF1C2CC2E}"/>
                </a:ext>
              </a:extLst>
            </p:cNvPr>
            <p:cNvSpPr/>
            <p:nvPr/>
          </p:nvSpPr>
          <p:spPr>
            <a:xfrm>
              <a:off x="5998316" y="961924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41881769-42AC-47BA-B637-AB544B92EC52}"/>
                </a:ext>
              </a:extLst>
            </p:cNvPr>
            <p:cNvGrpSpPr/>
            <p:nvPr/>
          </p:nvGrpSpPr>
          <p:grpSpPr>
            <a:xfrm>
              <a:off x="6796605" y="1409568"/>
              <a:ext cx="1047753" cy="1047750"/>
              <a:chOff x="1539875" y="3062288"/>
              <a:chExt cx="811213" cy="811213"/>
            </a:xfrm>
            <a:solidFill>
              <a:schemeClr val="bg1"/>
            </a:solidFill>
          </p:grpSpPr>
          <p:sp>
            <p:nvSpPr>
              <p:cNvPr id="70" name="Freeform 47">
                <a:extLst>
                  <a:ext uri="{FF2B5EF4-FFF2-40B4-BE49-F238E27FC236}">
                    <a16:creationId xmlns="" xmlns:a16="http://schemas.microsoft.com/office/drawing/2014/main" id="{1435D6A2-715B-4F4D-BDA9-576D5F70AC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95463" y="3062288"/>
                <a:ext cx="300038" cy="811213"/>
              </a:xfrm>
              <a:custGeom>
                <a:avLst/>
                <a:gdLst>
                  <a:gd name="T0" fmla="*/ 40 w 80"/>
                  <a:gd name="T1" fmla="*/ 199 h 216"/>
                  <a:gd name="T2" fmla="*/ 10 w 80"/>
                  <a:gd name="T3" fmla="*/ 180 h 216"/>
                  <a:gd name="T4" fmla="*/ 70 w 80"/>
                  <a:gd name="T5" fmla="*/ 180 h 216"/>
                  <a:gd name="T6" fmla="*/ 77 w 80"/>
                  <a:gd name="T7" fmla="*/ 145 h 216"/>
                  <a:gd name="T8" fmla="*/ 65 w 80"/>
                  <a:gd name="T9" fmla="*/ 168 h 216"/>
                  <a:gd name="T10" fmla="*/ 77 w 80"/>
                  <a:gd name="T11" fmla="*/ 145 h 216"/>
                  <a:gd name="T12" fmla="*/ 8 w 80"/>
                  <a:gd name="T13" fmla="*/ 172 h 216"/>
                  <a:gd name="T14" fmla="*/ 10 w 80"/>
                  <a:gd name="T15" fmla="*/ 146 h 216"/>
                  <a:gd name="T16" fmla="*/ 79 w 80"/>
                  <a:gd name="T17" fmla="*/ 124 h 216"/>
                  <a:gd name="T18" fmla="*/ 71 w 80"/>
                  <a:gd name="T19" fmla="*/ 139 h 216"/>
                  <a:gd name="T20" fmla="*/ 79 w 80"/>
                  <a:gd name="T21" fmla="*/ 124 h 216"/>
                  <a:gd name="T22" fmla="*/ 2 w 80"/>
                  <a:gd name="T23" fmla="*/ 138 h 216"/>
                  <a:gd name="T24" fmla="*/ 8 w 80"/>
                  <a:gd name="T25" fmla="*/ 132 h 216"/>
                  <a:gd name="T26" fmla="*/ 7 w 80"/>
                  <a:gd name="T27" fmla="*/ 94 h 216"/>
                  <a:gd name="T28" fmla="*/ 0 w 80"/>
                  <a:gd name="T29" fmla="*/ 108 h 216"/>
                  <a:gd name="T30" fmla="*/ 7 w 80"/>
                  <a:gd name="T31" fmla="*/ 122 h 216"/>
                  <a:gd name="T32" fmla="*/ 7 w 80"/>
                  <a:gd name="T33" fmla="*/ 94 h 216"/>
                  <a:gd name="T34" fmla="*/ 73 w 80"/>
                  <a:gd name="T35" fmla="*/ 108 h 216"/>
                  <a:gd name="T36" fmla="*/ 80 w 80"/>
                  <a:gd name="T37" fmla="*/ 114 h 216"/>
                  <a:gd name="T38" fmla="*/ 80 w 80"/>
                  <a:gd name="T39" fmla="*/ 102 h 216"/>
                  <a:gd name="T40" fmla="*/ 71 w 80"/>
                  <a:gd name="T41" fmla="*/ 77 h 216"/>
                  <a:gd name="T42" fmla="*/ 79 w 80"/>
                  <a:gd name="T43" fmla="*/ 92 h 216"/>
                  <a:gd name="T44" fmla="*/ 71 w 80"/>
                  <a:gd name="T45" fmla="*/ 77 h 216"/>
                  <a:gd name="T46" fmla="*/ 2 w 80"/>
                  <a:gd name="T47" fmla="*/ 78 h 216"/>
                  <a:gd name="T48" fmla="*/ 8 w 80"/>
                  <a:gd name="T49" fmla="*/ 84 h 216"/>
                  <a:gd name="T50" fmla="*/ 72 w 80"/>
                  <a:gd name="T51" fmla="*/ 44 h 216"/>
                  <a:gd name="T52" fmla="*/ 70 w 80"/>
                  <a:gd name="T53" fmla="*/ 70 h 216"/>
                  <a:gd name="T54" fmla="*/ 72 w 80"/>
                  <a:gd name="T55" fmla="*/ 44 h 216"/>
                  <a:gd name="T56" fmla="*/ 2 w 80"/>
                  <a:gd name="T57" fmla="*/ 71 h 216"/>
                  <a:gd name="T58" fmla="*/ 15 w 80"/>
                  <a:gd name="T59" fmla="*/ 48 h 216"/>
                  <a:gd name="T60" fmla="*/ 40 w 80"/>
                  <a:gd name="T61" fmla="*/ 0 h 216"/>
                  <a:gd name="T62" fmla="*/ 18 w 80"/>
                  <a:gd name="T63" fmla="*/ 40 h 216"/>
                  <a:gd name="T64" fmla="*/ 62 w 80"/>
                  <a:gd name="T65" fmla="*/ 40 h 216"/>
                  <a:gd name="T66" fmla="*/ 40 w 80"/>
                  <a:gd name="T6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216">
                    <a:moveTo>
                      <a:pt x="62" y="176"/>
                    </a:moveTo>
                    <a:cubicBezTo>
                      <a:pt x="56" y="190"/>
                      <a:pt x="48" y="199"/>
                      <a:pt x="40" y="199"/>
                    </a:cubicBezTo>
                    <a:cubicBezTo>
                      <a:pt x="31" y="199"/>
                      <a:pt x="24" y="190"/>
                      <a:pt x="18" y="176"/>
                    </a:cubicBezTo>
                    <a:cubicBezTo>
                      <a:pt x="15" y="177"/>
                      <a:pt x="13" y="179"/>
                      <a:pt x="10" y="180"/>
                    </a:cubicBezTo>
                    <a:cubicBezTo>
                      <a:pt x="17" y="202"/>
                      <a:pt x="28" y="216"/>
                      <a:pt x="40" y="216"/>
                    </a:cubicBezTo>
                    <a:cubicBezTo>
                      <a:pt x="52" y="216"/>
                      <a:pt x="62" y="202"/>
                      <a:pt x="70" y="180"/>
                    </a:cubicBezTo>
                    <a:cubicBezTo>
                      <a:pt x="67" y="179"/>
                      <a:pt x="65" y="177"/>
                      <a:pt x="62" y="176"/>
                    </a:cubicBezTo>
                    <a:moveTo>
                      <a:pt x="77" y="145"/>
                    </a:moveTo>
                    <a:cubicBezTo>
                      <a:pt x="75" y="146"/>
                      <a:pt x="73" y="146"/>
                      <a:pt x="70" y="146"/>
                    </a:cubicBezTo>
                    <a:cubicBezTo>
                      <a:pt x="69" y="154"/>
                      <a:pt x="67" y="162"/>
                      <a:pt x="65" y="168"/>
                    </a:cubicBezTo>
                    <a:cubicBezTo>
                      <a:pt x="67" y="170"/>
                      <a:pt x="70" y="171"/>
                      <a:pt x="72" y="172"/>
                    </a:cubicBezTo>
                    <a:cubicBezTo>
                      <a:pt x="74" y="164"/>
                      <a:pt x="76" y="155"/>
                      <a:pt x="77" y="145"/>
                    </a:cubicBezTo>
                    <a:moveTo>
                      <a:pt x="2" y="145"/>
                    </a:moveTo>
                    <a:cubicBezTo>
                      <a:pt x="4" y="155"/>
                      <a:pt x="5" y="164"/>
                      <a:pt x="8" y="172"/>
                    </a:cubicBezTo>
                    <a:cubicBezTo>
                      <a:pt x="10" y="171"/>
                      <a:pt x="12" y="170"/>
                      <a:pt x="15" y="168"/>
                    </a:cubicBezTo>
                    <a:cubicBezTo>
                      <a:pt x="13" y="162"/>
                      <a:pt x="11" y="154"/>
                      <a:pt x="10" y="146"/>
                    </a:cubicBezTo>
                    <a:cubicBezTo>
                      <a:pt x="7" y="146"/>
                      <a:pt x="5" y="146"/>
                      <a:pt x="2" y="145"/>
                    </a:cubicBezTo>
                    <a:moveTo>
                      <a:pt x="79" y="124"/>
                    </a:moveTo>
                    <a:cubicBezTo>
                      <a:pt x="77" y="127"/>
                      <a:pt x="75" y="130"/>
                      <a:pt x="72" y="132"/>
                    </a:cubicBezTo>
                    <a:cubicBezTo>
                      <a:pt x="72" y="135"/>
                      <a:pt x="72" y="137"/>
                      <a:pt x="71" y="139"/>
                    </a:cubicBezTo>
                    <a:cubicBezTo>
                      <a:pt x="74" y="139"/>
                      <a:pt x="76" y="139"/>
                      <a:pt x="78" y="138"/>
                    </a:cubicBezTo>
                    <a:cubicBezTo>
                      <a:pt x="79" y="134"/>
                      <a:pt x="79" y="129"/>
                      <a:pt x="79" y="124"/>
                    </a:cubicBezTo>
                    <a:moveTo>
                      <a:pt x="0" y="124"/>
                    </a:moveTo>
                    <a:cubicBezTo>
                      <a:pt x="1" y="129"/>
                      <a:pt x="1" y="134"/>
                      <a:pt x="2" y="138"/>
                    </a:cubicBezTo>
                    <a:cubicBezTo>
                      <a:pt x="4" y="139"/>
                      <a:pt x="6" y="139"/>
                      <a:pt x="9" y="139"/>
                    </a:cubicBezTo>
                    <a:cubicBezTo>
                      <a:pt x="8" y="137"/>
                      <a:pt x="8" y="135"/>
                      <a:pt x="8" y="132"/>
                    </a:cubicBezTo>
                    <a:cubicBezTo>
                      <a:pt x="5" y="130"/>
                      <a:pt x="3" y="127"/>
                      <a:pt x="0" y="124"/>
                    </a:cubicBezTo>
                    <a:moveTo>
                      <a:pt x="7" y="94"/>
                    </a:moveTo>
                    <a:cubicBezTo>
                      <a:pt x="5" y="97"/>
                      <a:pt x="2" y="100"/>
                      <a:pt x="0" y="102"/>
                    </a:cubicBezTo>
                    <a:cubicBezTo>
                      <a:pt x="0" y="104"/>
                      <a:pt x="0" y="106"/>
                      <a:pt x="0" y="108"/>
                    </a:cubicBezTo>
                    <a:cubicBezTo>
                      <a:pt x="0" y="110"/>
                      <a:pt x="0" y="112"/>
                      <a:pt x="0" y="114"/>
                    </a:cubicBezTo>
                    <a:cubicBezTo>
                      <a:pt x="2" y="116"/>
                      <a:pt x="5" y="119"/>
                      <a:pt x="7" y="122"/>
                    </a:cubicBezTo>
                    <a:cubicBezTo>
                      <a:pt x="7" y="117"/>
                      <a:pt x="7" y="113"/>
                      <a:pt x="7" y="108"/>
                    </a:cubicBezTo>
                    <a:cubicBezTo>
                      <a:pt x="7" y="103"/>
                      <a:pt x="7" y="99"/>
                      <a:pt x="7" y="94"/>
                    </a:cubicBezTo>
                    <a:moveTo>
                      <a:pt x="73" y="94"/>
                    </a:moveTo>
                    <a:cubicBezTo>
                      <a:pt x="73" y="99"/>
                      <a:pt x="73" y="103"/>
                      <a:pt x="73" y="108"/>
                    </a:cubicBezTo>
                    <a:cubicBezTo>
                      <a:pt x="73" y="113"/>
                      <a:pt x="73" y="117"/>
                      <a:pt x="73" y="122"/>
                    </a:cubicBezTo>
                    <a:cubicBezTo>
                      <a:pt x="75" y="119"/>
                      <a:pt x="78" y="116"/>
                      <a:pt x="80" y="114"/>
                    </a:cubicBezTo>
                    <a:cubicBezTo>
                      <a:pt x="80" y="112"/>
                      <a:pt x="80" y="110"/>
                      <a:pt x="80" y="108"/>
                    </a:cubicBezTo>
                    <a:cubicBezTo>
                      <a:pt x="80" y="106"/>
                      <a:pt x="80" y="104"/>
                      <a:pt x="80" y="102"/>
                    </a:cubicBezTo>
                    <a:cubicBezTo>
                      <a:pt x="78" y="100"/>
                      <a:pt x="75" y="97"/>
                      <a:pt x="73" y="94"/>
                    </a:cubicBezTo>
                    <a:moveTo>
                      <a:pt x="71" y="77"/>
                    </a:moveTo>
                    <a:cubicBezTo>
                      <a:pt x="72" y="79"/>
                      <a:pt x="72" y="81"/>
                      <a:pt x="72" y="84"/>
                    </a:cubicBezTo>
                    <a:cubicBezTo>
                      <a:pt x="75" y="86"/>
                      <a:pt x="77" y="89"/>
                      <a:pt x="79" y="92"/>
                    </a:cubicBezTo>
                    <a:cubicBezTo>
                      <a:pt x="79" y="87"/>
                      <a:pt x="79" y="82"/>
                      <a:pt x="78" y="78"/>
                    </a:cubicBezTo>
                    <a:cubicBezTo>
                      <a:pt x="76" y="77"/>
                      <a:pt x="74" y="77"/>
                      <a:pt x="71" y="77"/>
                    </a:cubicBezTo>
                    <a:moveTo>
                      <a:pt x="9" y="77"/>
                    </a:moveTo>
                    <a:cubicBezTo>
                      <a:pt x="6" y="77"/>
                      <a:pt x="4" y="77"/>
                      <a:pt x="2" y="78"/>
                    </a:cubicBezTo>
                    <a:cubicBezTo>
                      <a:pt x="1" y="82"/>
                      <a:pt x="1" y="87"/>
                      <a:pt x="0" y="92"/>
                    </a:cubicBezTo>
                    <a:cubicBezTo>
                      <a:pt x="3" y="89"/>
                      <a:pt x="5" y="86"/>
                      <a:pt x="8" y="84"/>
                    </a:cubicBezTo>
                    <a:cubicBezTo>
                      <a:pt x="8" y="81"/>
                      <a:pt x="8" y="79"/>
                      <a:pt x="9" y="77"/>
                    </a:cubicBezTo>
                    <a:moveTo>
                      <a:pt x="72" y="44"/>
                    </a:moveTo>
                    <a:cubicBezTo>
                      <a:pt x="70" y="45"/>
                      <a:pt x="67" y="46"/>
                      <a:pt x="65" y="48"/>
                    </a:cubicBezTo>
                    <a:cubicBezTo>
                      <a:pt x="67" y="54"/>
                      <a:pt x="69" y="62"/>
                      <a:pt x="70" y="70"/>
                    </a:cubicBezTo>
                    <a:cubicBezTo>
                      <a:pt x="73" y="70"/>
                      <a:pt x="75" y="70"/>
                      <a:pt x="77" y="71"/>
                    </a:cubicBezTo>
                    <a:cubicBezTo>
                      <a:pt x="76" y="61"/>
                      <a:pt x="74" y="52"/>
                      <a:pt x="72" y="44"/>
                    </a:cubicBezTo>
                    <a:moveTo>
                      <a:pt x="8" y="44"/>
                    </a:moveTo>
                    <a:cubicBezTo>
                      <a:pt x="5" y="52"/>
                      <a:pt x="4" y="61"/>
                      <a:pt x="2" y="71"/>
                    </a:cubicBezTo>
                    <a:cubicBezTo>
                      <a:pt x="5" y="70"/>
                      <a:pt x="7" y="70"/>
                      <a:pt x="10" y="70"/>
                    </a:cubicBezTo>
                    <a:cubicBezTo>
                      <a:pt x="11" y="62"/>
                      <a:pt x="13" y="54"/>
                      <a:pt x="15" y="48"/>
                    </a:cubicBezTo>
                    <a:cubicBezTo>
                      <a:pt x="12" y="46"/>
                      <a:pt x="10" y="45"/>
                      <a:pt x="8" y="44"/>
                    </a:cubicBezTo>
                    <a:moveTo>
                      <a:pt x="40" y="0"/>
                    </a:moveTo>
                    <a:cubicBezTo>
                      <a:pt x="28" y="0"/>
                      <a:pt x="17" y="14"/>
                      <a:pt x="10" y="36"/>
                    </a:cubicBezTo>
                    <a:cubicBezTo>
                      <a:pt x="13" y="37"/>
                      <a:pt x="15" y="39"/>
                      <a:pt x="18" y="40"/>
                    </a:cubicBezTo>
                    <a:cubicBezTo>
                      <a:pt x="24" y="26"/>
                      <a:pt x="31" y="17"/>
                      <a:pt x="40" y="17"/>
                    </a:cubicBezTo>
                    <a:cubicBezTo>
                      <a:pt x="48" y="17"/>
                      <a:pt x="56" y="26"/>
                      <a:pt x="62" y="40"/>
                    </a:cubicBezTo>
                    <a:cubicBezTo>
                      <a:pt x="65" y="39"/>
                      <a:pt x="67" y="37"/>
                      <a:pt x="70" y="36"/>
                    </a:cubicBezTo>
                    <a:cubicBezTo>
                      <a:pt x="62" y="14"/>
                      <a:pt x="52" y="0"/>
                      <a:pt x="4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71" name="Freeform 48">
                <a:extLst>
                  <a:ext uri="{FF2B5EF4-FFF2-40B4-BE49-F238E27FC236}">
                    <a16:creationId xmlns="" xmlns:a16="http://schemas.microsoft.com/office/drawing/2014/main" id="{17AA417F-A879-4CFA-B4F7-4EB31AD2B8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9875" y="3317875"/>
                <a:ext cx="811213" cy="300038"/>
              </a:xfrm>
              <a:custGeom>
                <a:avLst/>
                <a:gdLst>
                  <a:gd name="T0" fmla="*/ 108 w 216"/>
                  <a:gd name="T1" fmla="*/ 73 h 80"/>
                  <a:gd name="T2" fmla="*/ 102 w 216"/>
                  <a:gd name="T3" fmla="*/ 80 h 80"/>
                  <a:gd name="T4" fmla="*/ 114 w 216"/>
                  <a:gd name="T5" fmla="*/ 80 h 80"/>
                  <a:gd name="T6" fmla="*/ 48 w 216"/>
                  <a:gd name="T7" fmla="*/ 65 h 80"/>
                  <a:gd name="T8" fmla="*/ 70 w 216"/>
                  <a:gd name="T9" fmla="*/ 77 h 80"/>
                  <a:gd name="T10" fmla="*/ 92 w 216"/>
                  <a:gd name="T11" fmla="*/ 79 h 80"/>
                  <a:gd name="T12" fmla="*/ 77 w 216"/>
                  <a:gd name="T13" fmla="*/ 71 h 80"/>
                  <a:gd name="T14" fmla="*/ 48 w 216"/>
                  <a:gd name="T15" fmla="*/ 65 h 80"/>
                  <a:gd name="T16" fmla="*/ 146 w 216"/>
                  <a:gd name="T17" fmla="*/ 70 h 80"/>
                  <a:gd name="T18" fmla="*/ 132 w 216"/>
                  <a:gd name="T19" fmla="*/ 72 h 80"/>
                  <a:gd name="T20" fmla="*/ 138 w 216"/>
                  <a:gd name="T21" fmla="*/ 78 h 80"/>
                  <a:gd name="T22" fmla="*/ 172 w 216"/>
                  <a:gd name="T23" fmla="*/ 72 h 80"/>
                  <a:gd name="T24" fmla="*/ 180 w 216"/>
                  <a:gd name="T25" fmla="*/ 10 h 80"/>
                  <a:gd name="T26" fmla="*/ 199 w 216"/>
                  <a:gd name="T27" fmla="*/ 40 h 80"/>
                  <a:gd name="T28" fmla="*/ 180 w 216"/>
                  <a:gd name="T29" fmla="*/ 70 h 80"/>
                  <a:gd name="T30" fmla="*/ 180 w 216"/>
                  <a:gd name="T31" fmla="*/ 10 h 80"/>
                  <a:gd name="T32" fmla="*/ 0 w 216"/>
                  <a:gd name="T33" fmla="*/ 40 h 80"/>
                  <a:gd name="T34" fmla="*/ 40 w 216"/>
                  <a:gd name="T35" fmla="*/ 62 h 80"/>
                  <a:gd name="T36" fmla="*/ 40 w 216"/>
                  <a:gd name="T37" fmla="*/ 18 h 80"/>
                  <a:gd name="T38" fmla="*/ 124 w 216"/>
                  <a:gd name="T39" fmla="*/ 1 h 80"/>
                  <a:gd name="T40" fmla="*/ 139 w 216"/>
                  <a:gd name="T41" fmla="*/ 9 h 80"/>
                  <a:gd name="T42" fmla="*/ 168 w 216"/>
                  <a:gd name="T43" fmla="*/ 15 h 80"/>
                  <a:gd name="T44" fmla="*/ 145 w 216"/>
                  <a:gd name="T45" fmla="*/ 3 h 80"/>
                  <a:gd name="T46" fmla="*/ 124 w 216"/>
                  <a:gd name="T47" fmla="*/ 1 h 80"/>
                  <a:gd name="T48" fmla="*/ 78 w 216"/>
                  <a:gd name="T49" fmla="*/ 2 h 80"/>
                  <a:gd name="T50" fmla="*/ 44 w 216"/>
                  <a:gd name="T51" fmla="*/ 8 h 80"/>
                  <a:gd name="T52" fmla="*/ 70 w 216"/>
                  <a:gd name="T53" fmla="*/ 10 h 80"/>
                  <a:gd name="T54" fmla="*/ 84 w 216"/>
                  <a:gd name="T55" fmla="*/ 8 h 80"/>
                  <a:gd name="T56" fmla="*/ 108 w 216"/>
                  <a:gd name="T57" fmla="*/ 0 h 80"/>
                  <a:gd name="T58" fmla="*/ 94 w 216"/>
                  <a:gd name="T59" fmla="*/ 7 h 80"/>
                  <a:gd name="T60" fmla="*/ 122 w 216"/>
                  <a:gd name="T61" fmla="*/ 7 h 80"/>
                  <a:gd name="T62" fmla="*/ 108 w 216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" h="80">
                    <a:moveTo>
                      <a:pt x="122" y="73"/>
                    </a:moveTo>
                    <a:cubicBezTo>
                      <a:pt x="117" y="73"/>
                      <a:pt x="113" y="73"/>
                      <a:pt x="108" y="73"/>
                    </a:cubicBezTo>
                    <a:cubicBezTo>
                      <a:pt x="103" y="73"/>
                      <a:pt x="99" y="73"/>
                      <a:pt x="94" y="73"/>
                    </a:cubicBezTo>
                    <a:cubicBezTo>
                      <a:pt x="97" y="75"/>
                      <a:pt x="100" y="78"/>
                      <a:pt x="102" y="80"/>
                    </a:cubicBezTo>
                    <a:cubicBezTo>
                      <a:pt x="104" y="80"/>
                      <a:pt x="106" y="80"/>
                      <a:pt x="108" y="80"/>
                    </a:cubicBezTo>
                    <a:cubicBezTo>
                      <a:pt x="110" y="80"/>
                      <a:pt x="112" y="80"/>
                      <a:pt x="114" y="80"/>
                    </a:cubicBezTo>
                    <a:cubicBezTo>
                      <a:pt x="116" y="78"/>
                      <a:pt x="119" y="75"/>
                      <a:pt x="122" y="73"/>
                    </a:cubicBezTo>
                    <a:moveTo>
                      <a:pt x="48" y="65"/>
                    </a:moveTo>
                    <a:cubicBezTo>
                      <a:pt x="46" y="67"/>
                      <a:pt x="45" y="70"/>
                      <a:pt x="44" y="72"/>
                    </a:cubicBezTo>
                    <a:cubicBezTo>
                      <a:pt x="52" y="74"/>
                      <a:pt x="61" y="76"/>
                      <a:pt x="70" y="77"/>
                    </a:cubicBezTo>
                    <a:cubicBezTo>
                      <a:pt x="73" y="78"/>
                      <a:pt x="75" y="78"/>
                      <a:pt x="78" y="78"/>
                    </a:cubicBezTo>
                    <a:cubicBezTo>
                      <a:pt x="82" y="79"/>
                      <a:pt x="87" y="79"/>
                      <a:pt x="92" y="79"/>
                    </a:cubicBezTo>
                    <a:cubicBezTo>
                      <a:pt x="89" y="77"/>
                      <a:pt x="86" y="75"/>
                      <a:pt x="84" y="72"/>
                    </a:cubicBezTo>
                    <a:cubicBezTo>
                      <a:pt x="81" y="72"/>
                      <a:pt x="79" y="72"/>
                      <a:pt x="77" y="71"/>
                    </a:cubicBezTo>
                    <a:cubicBezTo>
                      <a:pt x="74" y="71"/>
                      <a:pt x="72" y="71"/>
                      <a:pt x="70" y="70"/>
                    </a:cubicBezTo>
                    <a:cubicBezTo>
                      <a:pt x="62" y="69"/>
                      <a:pt x="54" y="67"/>
                      <a:pt x="48" y="65"/>
                    </a:cubicBezTo>
                    <a:moveTo>
                      <a:pt x="168" y="65"/>
                    </a:moveTo>
                    <a:cubicBezTo>
                      <a:pt x="162" y="67"/>
                      <a:pt x="154" y="69"/>
                      <a:pt x="146" y="70"/>
                    </a:cubicBezTo>
                    <a:cubicBezTo>
                      <a:pt x="144" y="71"/>
                      <a:pt x="142" y="71"/>
                      <a:pt x="139" y="71"/>
                    </a:cubicBezTo>
                    <a:cubicBezTo>
                      <a:pt x="137" y="72"/>
                      <a:pt x="135" y="72"/>
                      <a:pt x="132" y="72"/>
                    </a:cubicBezTo>
                    <a:cubicBezTo>
                      <a:pt x="129" y="75"/>
                      <a:pt x="127" y="77"/>
                      <a:pt x="124" y="79"/>
                    </a:cubicBezTo>
                    <a:cubicBezTo>
                      <a:pt x="129" y="79"/>
                      <a:pt x="134" y="79"/>
                      <a:pt x="138" y="78"/>
                    </a:cubicBezTo>
                    <a:cubicBezTo>
                      <a:pt x="141" y="78"/>
                      <a:pt x="143" y="78"/>
                      <a:pt x="145" y="77"/>
                    </a:cubicBezTo>
                    <a:cubicBezTo>
                      <a:pt x="155" y="76"/>
                      <a:pt x="164" y="74"/>
                      <a:pt x="172" y="72"/>
                    </a:cubicBezTo>
                    <a:cubicBezTo>
                      <a:pt x="171" y="70"/>
                      <a:pt x="169" y="67"/>
                      <a:pt x="168" y="65"/>
                    </a:cubicBezTo>
                    <a:moveTo>
                      <a:pt x="180" y="10"/>
                    </a:moveTo>
                    <a:cubicBezTo>
                      <a:pt x="179" y="13"/>
                      <a:pt x="177" y="15"/>
                      <a:pt x="176" y="18"/>
                    </a:cubicBezTo>
                    <a:cubicBezTo>
                      <a:pt x="190" y="24"/>
                      <a:pt x="199" y="31"/>
                      <a:pt x="199" y="40"/>
                    </a:cubicBezTo>
                    <a:cubicBezTo>
                      <a:pt x="199" y="49"/>
                      <a:pt x="190" y="56"/>
                      <a:pt x="176" y="62"/>
                    </a:cubicBezTo>
                    <a:cubicBezTo>
                      <a:pt x="177" y="65"/>
                      <a:pt x="179" y="67"/>
                      <a:pt x="180" y="70"/>
                    </a:cubicBezTo>
                    <a:cubicBezTo>
                      <a:pt x="202" y="63"/>
                      <a:pt x="216" y="52"/>
                      <a:pt x="216" y="40"/>
                    </a:cubicBezTo>
                    <a:cubicBezTo>
                      <a:pt x="216" y="28"/>
                      <a:pt x="202" y="17"/>
                      <a:pt x="180" y="10"/>
                    </a:cubicBezTo>
                    <a:moveTo>
                      <a:pt x="36" y="10"/>
                    </a:moveTo>
                    <a:cubicBezTo>
                      <a:pt x="14" y="17"/>
                      <a:pt x="0" y="28"/>
                      <a:pt x="0" y="40"/>
                    </a:cubicBezTo>
                    <a:cubicBezTo>
                      <a:pt x="0" y="52"/>
                      <a:pt x="14" y="63"/>
                      <a:pt x="36" y="70"/>
                    </a:cubicBezTo>
                    <a:cubicBezTo>
                      <a:pt x="37" y="67"/>
                      <a:pt x="39" y="65"/>
                      <a:pt x="40" y="62"/>
                    </a:cubicBezTo>
                    <a:cubicBezTo>
                      <a:pt x="26" y="56"/>
                      <a:pt x="17" y="49"/>
                      <a:pt x="17" y="40"/>
                    </a:cubicBezTo>
                    <a:cubicBezTo>
                      <a:pt x="17" y="31"/>
                      <a:pt x="26" y="24"/>
                      <a:pt x="40" y="18"/>
                    </a:cubicBezTo>
                    <a:cubicBezTo>
                      <a:pt x="39" y="15"/>
                      <a:pt x="37" y="13"/>
                      <a:pt x="36" y="10"/>
                    </a:cubicBezTo>
                    <a:moveTo>
                      <a:pt x="124" y="1"/>
                    </a:moveTo>
                    <a:cubicBezTo>
                      <a:pt x="127" y="3"/>
                      <a:pt x="129" y="5"/>
                      <a:pt x="132" y="8"/>
                    </a:cubicBezTo>
                    <a:cubicBezTo>
                      <a:pt x="135" y="8"/>
                      <a:pt x="137" y="8"/>
                      <a:pt x="139" y="9"/>
                    </a:cubicBezTo>
                    <a:cubicBezTo>
                      <a:pt x="142" y="9"/>
                      <a:pt x="144" y="9"/>
                      <a:pt x="146" y="10"/>
                    </a:cubicBezTo>
                    <a:cubicBezTo>
                      <a:pt x="154" y="11"/>
                      <a:pt x="162" y="13"/>
                      <a:pt x="168" y="15"/>
                    </a:cubicBezTo>
                    <a:cubicBezTo>
                      <a:pt x="169" y="13"/>
                      <a:pt x="171" y="10"/>
                      <a:pt x="172" y="8"/>
                    </a:cubicBezTo>
                    <a:cubicBezTo>
                      <a:pt x="164" y="6"/>
                      <a:pt x="155" y="4"/>
                      <a:pt x="145" y="3"/>
                    </a:cubicBezTo>
                    <a:cubicBezTo>
                      <a:pt x="143" y="2"/>
                      <a:pt x="141" y="2"/>
                      <a:pt x="138" y="2"/>
                    </a:cubicBezTo>
                    <a:cubicBezTo>
                      <a:pt x="134" y="1"/>
                      <a:pt x="129" y="1"/>
                      <a:pt x="124" y="1"/>
                    </a:cubicBezTo>
                    <a:moveTo>
                      <a:pt x="92" y="1"/>
                    </a:moveTo>
                    <a:cubicBezTo>
                      <a:pt x="87" y="1"/>
                      <a:pt x="82" y="1"/>
                      <a:pt x="78" y="2"/>
                    </a:cubicBezTo>
                    <a:cubicBezTo>
                      <a:pt x="75" y="2"/>
                      <a:pt x="73" y="2"/>
                      <a:pt x="70" y="3"/>
                    </a:cubicBezTo>
                    <a:cubicBezTo>
                      <a:pt x="61" y="4"/>
                      <a:pt x="52" y="6"/>
                      <a:pt x="44" y="8"/>
                    </a:cubicBezTo>
                    <a:cubicBezTo>
                      <a:pt x="45" y="10"/>
                      <a:pt x="46" y="13"/>
                      <a:pt x="48" y="15"/>
                    </a:cubicBezTo>
                    <a:cubicBezTo>
                      <a:pt x="54" y="13"/>
                      <a:pt x="62" y="11"/>
                      <a:pt x="70" y="10"/>
                    </a:cubicBezTo>
                    <a:cubicBezTo>
                      <a:pt x="72" y="9"/>
                      <a:pt x="74" y="9"/>
                      <a:pt x="77" y="9"/>
                    </a:cubicBezTo>
                    <a:cubicBezTo>
                      <a:pt x="79" y="8"/>
                      <a:pt x="81" y="8"/>
                      <a:pt x="84" y="8"/>
                    </a:cubicBezTo>
                    <a:cubicBezTo>
                      <a:pt x="86" y="5"/>
                      <a:pt x="89" y="3"/>
                      <a:pt x="92" y="1"/>
                    </a:cubicBezTo>
                    <a:moveTo>
                      <a:pt x="108" y="0"/>
                    </a:moveTo>
                    <a:cubicBezTo>
                      <a:pt x="106" y="0"/>
                      <a:pt x="104" y="0"/>
                      <a:pt x="102" y="0"/>
                    </a:cubicBezTo>
                    <a:cubicBezTo>
                      <a:pt x="100" y="2"/>
                      <a:pt x="97" y="5"/>
                      <a:pt x="94" y="7"/>
                    </a:cubicBezTo>
                    <a:cubicBezTo>
                      <a:pt x="99" y="7"/>
                      <a:pt x="103" y="7"/>
                      <a:pt x="108" y="7"/>
                    </a:cubicBezTo>
                    <a:cubicBezTo>
                      <a:pt x="113" y="7"/>
                      <a:pt x="117" y="7"/>
                      <a:pt x="122" y="7"/>
                    </a:cubicBezTo>
                    <a:cubicBezTo>
                      <a:pt x="119" y="5"/>
                      <a:pt x="116" y="2"/>
                      <a:pt x="114" y="0"/>
                    </a:cubicBezTo>
                    <a:cubicBezTo>
                      <a:pt x="112" y="0"/>
                      <a:pt x="110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="" xmlns:a16="http://schemas.microsoft.com/office/drawing/2014/main" id="{1E8240CB-CD57-4772-BC24-C982F15081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17 w 170"/>
                  <a:gd name="T1" fmla="*/ 104 h 164"/>
                  <a:gd name="T2" fmla="*/ 8 w 170"/>
                  <a:gd name="T3" fmla="*/ 159 h 164"/>
                  <a:gd name="T4" fmla="*/ 55 w 170"/>
                  <a:gd name="T5" fmla="*/ 154 h 164"/>
                  <a:gd name="T6" fmla="*/ 85 w 170"/>
                  <a:gd name="T7" fmla="*/ 135 h 164"/>
                  <a:gd name="T8" fmla="*/ 60 w 170"/>
                  <a:gd name="T9" fmla="*/ 142 h 164"/>
                  <a:gd name="T10" fmla="*/ 33 w 170"/>
                  <a:gd name="T11" fmla="*/ 150 h 164"/>
                  <a:gd name="T12" fmla="*/ 21 w 170"/>
                  <a:gd name="T13" fmla="*/ 114 h 164"/>
                  <a:gd name="T14" fmla="*/ 36 w 170"/>
                  <a:gd name="T15" fmla="*/ 88 h 164"/>
                  <a:gd name="T16" fmla="*/ 129 w 170"/>
                  <a:gd name="T17" fmla="*/ 82 h 164"/>
                  <a:gd name="T18" fmla="*/ 118 w 170"/>
                  <a:gd name="T19" fmla="*/ 96 h 164"/>
                  <a:gd name="T20" fmla="*/ 99 w 170"/>
                  <a:gd name="T21" fmla="*/ 115 h 164"/>
                  <a:gd name="T22" fmla="*/ 85 w 170"/>
                  <a:gd name="T23" fmla="*/ 126 h 164"/>
                  <a:gd name="T24" fmla="*/ 101 w 170"/>
                  <a:gd name="T25" fmla="*/ 121 h 164"/>
                  <a:gd name="T26" fmla="*/ 113 w 170"/>
                  <a:gd name="T27" fmla="*/ 110 h 164"/>
                  <a:gd name="T28" fmla="*/ 124 w 170"/>
                  <a:gd name="T29" fmla="*/ 98 h 164"/>
                  <a:gd name="T30" fmla="*/ 129 w 170"/>
                  <a:gd name="T31" fmla="*/ 82 h 164"/>
                  <a:gd name="T32" fmla="*/ 69 w 170"/>
                  <a:gd name="T33" fmla="*/ 43 h 164"/>
                  <a:gd name="T34" fmla="*/ 57 w 170"/>
                  <a:gd name="T35" fmla="*/ 54 h 164"/>
                  <a:gd name="T36" fmla="*/ 45 w 170"/>
                  <a:gd name="T37" fmla="*/ 66 h 164"/>
                  <a:gd name="T38" fmla="*/ 41 w 170"/>
                  <a:gd name="T39" fmla="*/ 82 h 164"/>
                  <a:gd name="T40" fmla="*/ 52 w 170"/>
                  <a:gd name="T41" fmla="*/ 68 h 164"/>
                  <a:gd name="T42" fmla="*/ 71 w 170"/>
                  <a:gd name="T43" fmla="*/ 49 h 164"/>
                  <a:gd name="T44" fmla="*/ 85 w 170"/>
                  <a:gd name="T45" fmla="*/ 38 h 164"/>
                  <a:gd name="T46" fmla="*/ 147 w 170"/>
                  <a:gd name="T47" fmla="*/ 0 h 164"/>
                  <a:gd name="T48" fmla="*/ 107 w 170"/>
                  <a:gd name="T49" fmla="*/ 14 h 164"/>
                  <a:gd name="T50" fmla="*/ 91 w 170"/>
                  <a:gd name="T51" fmla="*/ 33 h 164"/>
                  <a:gd name="T52" fmla="*/ 117 w 170"/>
                  <a:gd name="T53" fmla="*/ 18 h 164"/>
                  <a:gd name="T54" fmla="*/ 149 w 170"/>
                  <a:gd name="T55" fmla="*/ 18 h 164"/>
                  <a:gd name="T56" fmla="*/ 145 w 170"/>
                  <a:gd name="T57" fmla="*/ 57 h 164"/>
                  <a:gd name="T58" fmla="*/ 138 w 170"/>
                  <a:gd name="T59" fmla="*/ 82 h 164"/>
                  <a:gd name="T60" fmla="*/ 157 w 170"/>
                  <a:gd name="T61" fmla="*/ 52 h 164"/>
                  <a:gd name="T62" fmla="*/ 147 w 170"/>
                  <a:gd name="T6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64">
                    <a:moveTo>
                      <a:pt x="32" y="82"/>
                    </a:moveTo>
                    <a:cubicBezTo>
                      <a:pt x="26" y="90"/>
                      <a:pt x="21" y="97"/>
                      <a:pt x="17" y="104"/>
                    </a:cubicBezTo>
                    <a:cubicBezTo>
                      <a:pt x="16" y="107"/>
                      <a:pt x="14" y="109"/>
                      <a:pt x="13" y="112"/>
                    </a:cubicBezTo>
                    <a:cubicBezTo>
                      <a:pt x="2" y="133"/>
                      <a:pt x="0" y="150"/>
                      <a:pt x="8" y="159"/>
                    </a:cubicBezTo>
                    <a:cubicBezTo>
                      <a:pt x="12" y="162"/>
                      <a:pt x="17" y="164"/>
                      <a:pt x="23" y="164"/>
                    </a:cubicBezTo>
                    <a:cubicBezTo>
                      <a:pt x="32" y="164"/>
                      <a:pt x="43" y="160"/>
                      <a:pt x="55" y="154"/>
                    </a:cubicBezTo>
                    <a:cubicBezTo>
                      <a:pt x="58" y="153"/>
                      <a:pt x="60" y="151"/>
                      <a:pt x="63" y="150"/>
                    </a:cubicBezTo>
                    <a:cubicBezTo>
                      <a:pt x="70" y="146"/>
                      <a:pt x="77" y="141"/>
                      <a:pt x="85" y="135"/>
                    </a:cubicBezTo>
                    <a:cubicBezTo>
                      <a:pt x="83" y="134"/>
                      <a:pt x="81" y="132"/>
                      <a:pt x="79" y="131"/>
                    </a:cubicBezTo>
                    <a:cubicBezTo>
                      <a:pt x="73" y="135"/>
                      <a:pt x="66" y="139"/>
                      <a:pt x="60" y="142"/>
                    </a:cubicBezTo>
                    <a:cubicBezTo>
                      <a:pt x="57" y="144"/>
                      <a:pt x="55" y="145"/>
                      <a:pt x="53" y="146"/>
                    </a:cubicBezTo>
                    <a:cubicBezTo>
                      <a:pt x="45" y="149"/>
                      <a:pt x="38" y="150"/>
                      <a:pt x="33" y="150"/>
                    </a:cubicBezTo>
                    <a:cubicBezTo>
                      <a:pt x="28" y="150"/>
                      <a:pt x="24" y="149"/>
                      <a:pt x="21" y="146"/>
                    </a:cubicBezTo>
                    <a:cubicBezTo>
                      <a:pt x="15" y="140"/>
                      <a:pt x="15" y="129"/>
                      <a:pt x="21" y="114"/>
                    </a:cubicBezTo>
                    <a:cubicBezTo>
                      <a:pt x="22" y="112"/>
                      <a:pt x="23" y="109"/>
                      <a:pt x="25" y="107"/>
                    </a:cubicBezTo>
                    <a:cubicBezTo>
                      <a:pt x="28" y="101"/>
                      <a:pt x="32" y="94"/>
                      <a:pt x="36" y="88"/>
                    </a:cubicBezTo>
                    <a:cubicBezTo>
                      <a:pt x="35" y="86"/>
                      <a:pt x="33" y="84"/>
                      <a:pt x="32" y="82"/>
                    </a:cubicBezTo>
                    <a:moveTo>
                      <a:pt x="129" y="82"/>
                    </a:moveTo>
                    <a:cubicBezTo>
                      <a:pt x="128" y="84"/>
                      <a:pt x="126" y="86"/>
                      <a:pt x="125" y="88"/>
                    </a:cubicBezTo>
                    <a:cubicBezTo>
                      <a:pt x="123" y="90"/>
                      <a:pt x="120" y="93"/>
                      <a:pt x="118" y="96"/>
                    </a:cubicBezTo>
                    <a:cubicBezTo>
                      <a:pt x="115" y="99"/>
                      <a:pt x="112" y="102"/>
                      <a:pt x="109" y="106"/>
                    </a:cubicBezTo>
                    <a:cubicBezTo>
                      <a:pt x="105" y="109"/>
                      <a:pt x="102" y="112"/>
                      <a:pt x="99" y="115"/>
                    </a:cubicBezTo>
                    <a:cubicBezTo>
                      <a:pt x="96" y="117"/>
                      <a:pt x="93" y="120"/>
                      <a:pt x="91" y="122"/>
                    </a:cubicBezTo>
                    <a:cubicBezTo>
                      <a:pt x="89" y="123"/>
                      <a:pt x="87" y="125"/>
                      <a:pt x="85" y="126"/>
                    </a:cubicBezTo>
                    <a:cubicBezTo>
                      <a:pt x="87" y="128"/>
                      <a:pt x="89" y="129"/>
                      <a:pt x="91" y="131"/>
                    </a:cubicBezTo>
                    <a:cubicBezTo>
                      <a:pt x="94" y="128"/>
                      <a:pt x="98" y="125"/>
                      <a:pt x="101" y="121"/>
                    </a:cubicBezTo>
                    <a:cubicBezTo>
                      <a:pt x="104" y="119"/>
                      <a:pt x="106" y="117"/>
                      <a:pt x="109" y="114"/>
                    </a:cubicBezTo>
                    <a:cubicBezTo>
                      <a:pt x="110" y="113"/>
                      <a:pt x="112" y="112"/>
                      <a:pt x="113" y="110"/>
                    </a:cubicBezTo>
                    <a:cubicBezTo>
                      <a:pt x="115" y="109"/>
                      <a:pt x="116" y="108"/>
                      <a:pt x="117" y="106"/>
                    </a:cubicBezTo>
                    <a:cubicBezTo>
                      <a:pt x="120" y="104"/>
                      <a:pt x="122" y="101"/>
                      <a:pt x="124" y="98"/>
                    </a:cubicBezTo>
                    <a:cubicBezTo>
                      <a:pt x="128" y="95"/>
                      <a:pt x="131" y="91"/>
                      <a:pt x="133" y="88"/>
                    </a:cubicBezTo>
                    <a:cubicBezTo>
                      <a:pt x="132" y="86"/>
                      <a:pt x="131" y="84"/>
                      <a:pt x="129" y="82"/>
                    </a:cubicBezTo>
                    <a:moveTo>
                      <a:pt x="79" y="33"/>
                    </a:moveTo>
                    <a:cubicBezTo>
                      <a:pt x="76" y="36"/>
                      <a:pt x="72" y="39"/>
                      <a:pt x="69" y="43"/>
                    </a:cubicBezTo>
                    <a:cubicBezTo>
                      <a:pt x="66" y="45"/>
                      <a:pt x="63" y="47"/>
                      <a:pt x="61" y="50"/>
                    </a:cubicBezTo>
                    <a:cubicBezTo>
                      <a:pt x="59" y="51"/>
                      <a:pt x="58" y="52"/>
                      <a:pt x="57" y="54"/>
                    </a:cubicBezTo>
                    <a:cubicBezTo>
                      <a:pt x="55" y="55"/>
                      <a:pt x="54" y="57"/>
                      <a:pt x="53" y="58"/>
                    </a:cubicBezTo>
                    <a:cubicBezTo>
                      <a:pt x="50" y="60"/>
                      <a:pt x="48" y="63"/>
                      <a:pt x="45" y="66"/>
                    </a:cubicBezTo>
                    <a:cubicBezTo>
                      <a:pt x="42" y="69"/>
                      <a:pt x="39" y="73"/>
                      <a:pt x="36" y="76"/>
                    </a:cubicBezTo>
                    <a:cubicBezTo>
                      <a:pt x="38" y="78"/>
                      <a:pt x="39" y="80"/>
                      <a:pt x="41" y="82"/>
                    </a:cubicBezTo>
                    <a:cubicBezTo>
                      <a:pt x="42" y="80"/>
                      <a:pt x="44" y="78"/>
                      <a:pt x="45" y="76"/>
                    </a:cubicBezTo>
                    <a:cubicBezTo>
                      <a:pt x="47" y="74"/>
                      <a:pt x="50" y="71"/>
                      <a:pt x="52" y="68"/>
                    </a:cubicBezTo>
                    <a:cubicBezTo>
                      <a:pt x="55" y="65"/>
                      <a:pt x="58" y="62"/>
                      <a:pt x="61" y="58"/>
                    </a:cubicBezTo>
                    <a:cubicBezTo>
                      <a:pt x="65" y="55"/>
                      <a:pt x="68" y="52"/>
                      <a:pt x="71" y="49"/>
                    </a:cubicBezTo>
                    <a:cubicBezTo>
                      <a:pt x="74" y="47"/>
                      <a:pt x="77" y="44"/>
                      <a:pt x="79" y="42"/>
                    </a:cubicBezTo>
                    <a:cubicBezTo>
                      <a:pt x="81" y="41"/>
                      <a:pt x="83" y="39"/>
                      <a:pt x="85" y="38"/>
                    </a:cubicBezTo>
                    <a:cubicBezTo>
                      <a:pt x="83" y="36"/>
                      <a:pt x="81" y="35"/>
                      <a:pt x="79" y="33"/>
                    </a:cubicBezTo>
                    <a:moveTo>
                      <a:pt x="147" y="0"/>
                    </a:moveTo>
                    <a:cubicBezTo>
                      <a:pt x="138" y="0"/>
                      <a:pt x="127" y="4"/>
                      <a:pt x="115" y="10"/>
                    </a:cubicBezTo>
                    <a:cubicBezTo>
                      <a:pt x="112" y="11"/>
                      <a:pt x="110" y="13"/>
                      <a:pt x="107" y="14"/>
                    </a:cubicBezTo>
                    <a:cubicBezTo>
                      <a:pt x="100" y="18"/>
                      <a:pt x="92" y="23"/>
                      <a:pt x="85" y="29"/>
                    </a:cubicBezTo>
                    <a:cubicBezTo>
                      <a:pt x="87" y="30"/>
                      <a:pt x="89" y="32"/>
                      <a:pt x="91" y="33"/>
                    </a:cubicBezTo>
                    <a:cubicBezTo>
                      <a:pt x="97" y="29"/>
                      <a:pt x="104" y="25"/>
                      <a:pt x="110" y="22"/>
                    </a:cubicBezTo>
                    <a:cubicBezTo>
                      <a:pt x="112" y="20"/>
                      <a:pt x="115" y="19"/>
                      <a:pt x="117" y="18"/>
                    </a:cubicBezTo>
                    <a:cubicBezTo>
                      <a:pt x="125" y="15"/>
                      <a:pt x="131" y="14"/>
                      <a:pt x="137" y="14"/>
                    </a:cubicBezTo>
                    <a:cubicBezTo>
                      <a:pt x="142" y="14"/>
                      <a:pt x="146" y="15"/>
                      <a:pt x="149" y="18"/>
                    </a:cubicBezTo>
                    <a:cubicBezTo>
                      <a:pt x="155" y="24"/>
                      <a:pt x="154" y="35"/>
                      <a:pt x="149" y="50"/>
                    </a:cubicBezTo>
                    <a:cubicBezTo>
                      <a:pt x="148" y="52"/>
                      <a:pt x="146" y="55"/>
                      <a:pt x="145" y="57"/>
                    </a:cubicBezTo>
                    <a:cubicBezTo>
                      <a:pt x="142" y="63"/>
                      <a:pt x="138" y="70"/>
                      <a:pt x="133" y="76"/>
                    </a:cubicBezTo>
                    <a:cubicBezTo>
                      <a:pt x="135" y="78"/>
                      <a:pt x="136" y="80"/>
                      <a:pt x="138" y="82"/>
                    </a:cubicBezTo>
                    <a:cubicBezTo>
                      <a:pt x="144" y="74"/>
                      <a:pt x="149" y="67"/>
                      <a:pt x="153" y="60"/>
                    </a:cubicBezTo>
                    <a:cubicBezTo>
                      <a:pt x="154" y="57"/>
                      <a:pt x="156" y="55"/>
                      <a:pt x="157" y="52"/>
                    </a:cubicBezTo>
                    <a:cubicBezTo>
                      <a:pt x="168" y="31"/>
                      <a:pt x="170" y="14"/>
                      <a:pt x="162" y="5"/>
                    </a:cubicBezTo>
                    <a:cubicBezTo>
                      <a:pt x="158" y="2"/>
                      <a:pt x="153" y="0"/>
                      <a:pt x="14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73" name="Freeform 50">
                <a:extLst>
                  <a:ext uri="{FF2B5EF4-FFF2-40B4-BE49-F238E27FC236}">
                    <a16:creationId xmlns="" xmlns:a16="http://schemas.microsoft.com/office/drawing/2014/main" id="{38A43B40-A3ED-4088-A1C5-0C7A5B0C5C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21 w 170"/>
                  <a:gd name="T1" fmla="*/ 50 h 164"/>
                  <a:gd name="T2" fmla="*/ 21 w 170"/>
                  <a:gd name="T3" fmla="*/ 18 h 164"/>
                  <a:gd name="T4" fmla="*/ 33 w 170"/>
                  <a:gd name="T5" fmla="*/ 14 h 164"/>
                  <a:gd name="T6" fmla="*/ 53 w 170"/>
                  <a:gd name="T7" fmla="*/ 18 h 164"/>
                  <a:gd name="T8" fmla="*/ 60 w 170"/>
                  <a:gd name="T9" fmla="*/ 22 h 164"/>
                  <a:gd name="T10" fmla="*/ 79 w 170"/>
                  <a:gd name="T11" fmla="*/ 33 h 164"/>
                  <a:gd name="T12" fmla="*/ 85 w 170"/>
                  <a:gd name="T13" fmla="*/ 38 h 164"/>
                  <a:gd name="T14" fmla="*/ 91 w 170"/>
                  <a:gd name="T15" fmla="*/ 42 h 164"/>
                  <a:gd name="T16" fmla="*/ 99 w 170"/>
                  <a:gd name="T17" fmla="*/ 49 h 164"/>
                  <a:gd name="T18" fmla="*/ 109 w 170"/>
                  <a:gd name="T19" fmla="*/ 58 h 164"/>
                  <a:gd name="T20" fmla="*/ 118 w 170"/>
                  <a:gd name="T21" fmla="*/ 68 h 164"/>
                  <a:gd name="T22" fmla="*/ 125 w 170"/>
                  <a:gd name="T23" fmla="*/ 76 h 164"/>
                  <a:gd name="T24" fmla="*/ 129 w 170"/>
                  <a:gd name="T25" fmla="*/ 82 h 164"/>
                  <a:gd name="T26" fmla="*/ 133 w 170"/>
                  <a:gd name="T27" fmla="*/ 88 h 164"/>
                  <a:gd name="T28" fmla="*/ 145 w 170"/>
                  <a:gd name="T29" fmla="*/ 107 h 164"/>
                  <a:gd name="T30" fmla="*/ 149 w 170"/>
                  <a:gd name="T31" fmla="*/ 114 h 164"/>
                  <a:gd name="T32" fmla="*/ 149 w 170"/>
                  <a:gd name="T33" fmla="*/ 146 h 164"/>
                  <a:gd name="T34" fmla="*/ 137 w 170"/>
                  <a:gd name="T35" fmla="*/ 150 h 164"/>
                  <a:gd name="T36" fmla="*/ 117 w 170"/>
                  <a:gd name="T37" fmla="*/ 146 h 164"/>
                  <a:gd name="T38" fmla="*/ 110 w 170"/>
                  <a:gd name="T39" fmla="*/ 142 h 164"/>
                  <a:gd name="T40" fmla="*/ 91 w 170"/>
                  <a:gd name="T41" fmla="*/ 131 h 164"/>
                  <a:gd name="T42" fmla="*/ 85 w 170"/>
                  <a:gd name="T43" fmla="*/ 126 h 164"/>
                  <a:gd name="T44" fmla="*/ 79 w 170"/>
                  <a:gd name="T45" fmla="*/ 122 h 164"/>
                  <a:gd name="T46" fmla="*/ 71 w 170"/>
                  <a:gd name="T47" fmla="*/ 115 h 164"/>
                  <a:gd name="T48" fmla="*/ 61 w 170"/>
                  <a:gd name="T49" fmla="*/ 106 h 164"/>
                  <a:gd name="T50" fmla="*/ 52 w 170"/>
                  <a:gd name="T51" fmla="*/ 96 h 164"/>
                  <a:gd name="T52" fmla="*/ 45 w 170"/>
                  <a:gd name="T53" fmla="*/ 88 h 164"/>
                  <a:gd name="T54" fmla="*/ 41 w 170"/>
                  <a:gd name="T55" fmla="*/ 82 h 164"/>
                  <a:gd name="T56" fmla="*/ 36 w 170"/>
                  <a:gd name="T57" fmla="*/ 76 h 164"/>
                  <a:gd name="T58" fmla="*/ 25 w 170"/>
                  <a:gd name="T59" fmla="*/ 57 h 164"/>
                  <a:gd name="T60" fmla="*/ 21 w 170"/>
                  <a:gd name="T61" fmla="*/ 50 h 164"/>
                  <a:gd name="T62" fmla="*/ 23 w 170"/>
                  <a:gd name="T63" fmla="*/ 0 h 164"/>
                  <a:gd name="T64" fmla="*/ 8 w 170"/>
                  <a:gd name="T65" fmla="*/ 5 h 164"/>
                  <a:gd name="T66" fmla="*/ 13 w 170"/>
                  <a:gd name="T67" fmla="*/ 52 h 164"/>
                  <a:gd name="T68" fmla="*/ 17 w 170"/>
                  <a:gd name="T69" fmla="*/ 60 h 164"/>
                  <a:gd name="T70" fmla="*/ 32 w 170"/>
                  <a:gd name="T71" fmla="*/ 82 h 164"/>
                  <a:gd name="T72" fmla="*/ 36 w 170"/>
                  <a:gd name="T73" fmla="*/ 88 h 164"/>
                  <a:gd name="T74" fmla="*/ 45 w 170"/>
                  <a:gd name="T75" fmla="*/ 98 h 164"/>
                  <a:gd name="T76" fmla="*/ 53 w 170"/>
                  <a:gd name="T77" fmla="*/ 106 h 164"/>
                  <a:gd name="T78" fmla="*/ 57 w 170"/>
                  <a:gd name="T79" fmla="*/ 110 h 164"/>
                  <a:gd name="T80" fmla="*/ 61 w 170"/>
                  <a:gd name="T81" fmla="*/ 114 h 164"/>
                  <a:gd name="T82" fmla="*/ 69 w 170"/>
                  <a:gd name="T83" fmla="*/ 121 h 164"/>
                  <a:gd name="T84" fmla="*/ 79 w 170"/>
                  <a:gd name="T85" fmla="*/ 131 h 164"/>
                  <a:gd name="T86" fmla="*/ 85 w 170"/>
                  <a:gd name="T87" fmla="*/ 135 h 164"/>
                  <a:gd name="T88" fmla="*/ 107 w 170"/>
                  <a:gd name="T89" fmla="*/ 150 h 164"/>
                  <a:gd name="T90" fmla="*/ 115 w 170"/>
                  <a:gd name="T91" fmla="*/ 154 h 164"/>
                  <a:gd name="T92" fmla="*/ 147 w 170"/>
                  <a:gd name="T93" fmla="*/ 164 h 164"/>
                  <a:gd name="T94" fmla="*/ 162 w 170"/>
                  <a:gd name="T95" fmla="*/ 159 h 164"/>
                  <a:gd name="T96" fmla="*/ 157 w 170"/>
                  <a:gd name="T97" fmla="*/ 112 h 164"/>
                  <a:gd name="T98" fmla="*/ 153 w 170"/>
                  <a:gd name="T99" fmla="*/ 104 h 164"/>
                  <a:gd name="T100" fmla="*/ 138 w 170"/>
                  <a:gd name="T101" fmla="*/ 82 h 164"/>
                  <a:gd name="T102" fmla="*/ 133 w 170"/>
                  <a:gd name="T103" fmla="*/ 76 h 164"/>
                  <a:gd name="T104" fmla="*/ 124 w 170"/>
                  <a:gd name="T105" fmla="*/ 66 h 164"/>
                  <a:gd name="T106" fmla="*/ 117 w 170"/>
                  <a:gd name="T107" fmla="*/ 58 h 164"/>
                  <a:gd name="T108" fmla="*/ 113 w 170"/>
                  <a:gd name="T109" fmla="*/ 54 h 164"/>
                  <a:gd name="T110" fmla="*/ 109 w 170"/>
                  <a:gd name="T111" fmla="*/ 50 h 164"/>
                  <a:gd name="T112" fmla="*/ 101 w 170"/>
                  <a:gd name="T113" fmla="*/ 43 h 164"/>
                  <a:gd name="T114" fmla="*/ 91 w 170"/>
                  <a:gd name="T115" fmla="*/ 33 h 164"/>
                  <a:gd name="T116" fmla="*/ 85 w 170"/>
                  <a:gd name="T117" fmla="*/ 29 h 164"/>
                  <a:gd name="T118" fmla="*/ 63 w 170"/>
                  <a:gd name="T119" fmla="*/ 14 h 164"/>
                  <a:gd name="T120" fmla="*/ 55 w 170"/>
                  <a:gd name="T121" fmla="*/ 10 h 164"/>
                  <a:gd name="T122" fmla="*/ 23 w 170"/>
                  <a:gd name="T1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0" h="164">
                    <a:moveTo>
                      <a:pt x="21" y="50"/>
                    </a:moveTo>
                    <a:cubicBezTo>
                      <a:pt x="15" y="35"/>
                      <a:pt x="15" y="24"/>
                      <a:pt x="21" y="18"/>
                    </a:cubicBezTo>
                    <a:cubicBezTo>
                      <a:pt x="24" y="15"/>
                      <a:pt x="28" y="14"/>
                      <a:pt x="33" y="14"/>
                    </a:cubicBezTo>
                    <a:cubicBezTo>
                      <a:pt x="38" y="14"/>
                      <a:pt x="45" y="15"/>
                      <a:pt x="53" y="18"/>
                    </a:cubicBezTo>
                    <a:cubicBezTo>
                      <a:pt x="55" y="19"/>
                      <a:pt x="57" y="20"/>
                      <a:pt x="60" y="22"/>
                    </a:cubicBezTo>
                    <a:cubicBezTo>
                      <a:pt x="66" y="25"/>
                      <a:pt x="73" y="29"/>
                      <a:pt x="79" y="33"/>
                    </a:cubicBezTo>
                    <a:cubicBezTo>
                      <a:pt x="81" y="35"/>
                      <a:pt x="83" y="36"/>
                      <a:pt x="85" y="38"/>
                    </a:cubicBezTo>
                    <a:cubicBezTo>
                      <a:pt x="87" y="39"/>
                      <a:pt x="89" y="41"/>
                      <a:pt x="91" y="42"/>
                    </a:cubicBezTo>
                    <a:cubicBezTo>
                      <a:pt x="93" y="44"/>
                      <a:pt x="96" y="47"/>
                      <a:pt x="99" y="49"/>
                    </a:cubicBezTo>
                    <a:cubicBezTo>
                      <a:pt x="102" y="52"/>
                      <a:pt x="105" y="55"/>
                      <a:pt x="109" y="58"/>
                    </a:cubicBezTo>
                    <a:cubicBezTo>
                      <a:pt x="112" y="62"/>
                      <a:pt x="115" y="65"/>
                      <a:pt x="118" y="68"/>
                    </a:cubicBezTo>
                    <a:cubicBezTo>
                      <a:pt x="120" y="71"/>
                      <a:pt x="123" y="74"/>
                      <a:pt x="125" y="76"/>
                    </a:cubicBezTo>
                    <a:cubicBezTo>
                      <a:pt x="126" y="78"/>
                      <a:pt x="128" y="80"/>
                      <a:pt x="129" y="82"/>
                    </a:cubicBezTo>
                    <a:cubicBezTo>
                      <a:pt x="131" y="84"/>
                      <a:pt x="132" y="86"/>
                      <a:pt x="133" y="88"/>
                    </a:cubicBezTo>
                    <a:cubicBezTo>
                      <a:pt x="138" y="94"/>
                      <a:pt x="142" y="101"/>
                      <a:pt x="145" y="107"/>
                    </a:cubicBezTo>
                    <a:cubicBezTo>
                      <a:pt x="146" y="109"/>
                      <a:pt x="148" y="112"/>
                      <a:pt x="149" y="114"/>
                    </a:cubicBezTo>
                    <a:cubicBezTo>
                      <a:pt x="154" y="129"/>
                      <a:pt x="155" y="140"/>
                      <a:pt x="149" y="146"/>
                    </a:cubicBezTo>
                    <a:cubicBezTo>
                      <a:pt x="146" y="149"/>
                      <a:pt x="142" y="150"/>
                      <a:pt x="137" y="150"/>
                    </a:cubicBezTo>
                    <a:cubicBezTo>
                      <a:pt x="131" y="150"/>
                      <a:pt x="125" y="149"/>
                      <a:pt x="117" y="146"/>
                    </a:cubicBezTo>
                    <a:cubicBezTo>
                      <a:pt x="115" y="145"/>
                      <a:pt x="112" y="144"/>
                      <a:pt x="110" y="142"/>
                    </a:cubicBezTo>
                    <a:cubicBezTo>
                      <a:pt x="104" y="139"/>
                      <a:pt x="97" y="135"/>
                      <a:pt x="91" y="131"/>
                    </a:cubicBezTo>
                    <a:cubicBezTo>
                      <a:pt x="89" y="129"/>
                      <a:pt x="87" y="128"/>
                      <a:pt x="85" y="126"/>
                    </a:cubicBezTo>
                    <a:cubicBezTo>
                      <a:pt x="83" y="125"/>
                      <a:pt x="81" y="123"/>
                      <a:pt x="79" y="122"/>
                    </a:cubicBezTo>
                    <a:cubicBezTo>
                      <a:pt x="77" y="120"/>
                      <a:pt x="74" y="117"/>
                      <a:pt x="71" y="115"/>
                    </a:cubicBezTo>
                    <a:cubicBezTo>
                      <a:pt x="68" y="112"/>
                      <a:pt x="65" y="109"/>
                      <a:pt x="61" y="106"/>
                    </a:cubicBezTo>
                    <a:cubicBezTo>
                      <a:pt x="58" y="102"/>
                      <a:pt x="55" y="99"/>
                      <a:pt x="52" y="96"/>
                    </a:cubicBezTo>
                    <a:cubicBezTo>
                      <a:pt x="50" y="93"/>
                      <a:pt x="47" y="90"/>
                      <a:pt x="45" y="88"/>
                    </a:cubicBezTo>
                    <a:cubicBezTo>
                      <a:pt x="44" y="86"/>
                      <a:pt x="42" y="84"/>
                      <a:pt x="41" y="82"/>
                    </a:cubicBezTo>
                    <a:cubicBezTo>
                      <a:pt x="39" y="80"/>
                      <a:pt x="38" y="78"/>
                      <a:pt x="36" y="76"/>
                    </a:cubicBezTo>
                    <a:cubicBezTo>
                      <a:pt x="32" y="70"/>
                      <a:pt x="28" y="63"/>
                      <a:pt x="25" y="57"/>
                    </a:cubicBezTo>
                    <a:cubicBezTo>
                      <a:pt x="23" y="55"/>
                      <a:pt x="22" y="52"/>
                      <a:pt x="21" y="50"/>
                    </a:cubicBezTo>
                    <a:moveTo>
                      <a:pt x="23" y="0"/>
                    </a:moveTo>
                    <a:cubicBezTo>
                      <a:pt x="17" y="0"/>
                      <a:pt x="12" y="2"/>
                      <a:pt x="8" y="5"/>
                    </a:cubicBezTo>
                    <a:cubicBezTo>
                      <a:pt x="0" y="14"/>
                      <a:pt x="2" y="31"/>
                      <a:pt x="13" y="52"/>
                    </a:cubicBezTo>
                    <a:cubicBezTo>
                      <a:pt x="14" y="55"/>
                      <a:pt x="16" y="57"/>
                      <a:pt x="17" y="60"/>
                    </a:cubicBezTo>
                    <a:cubicBezTo>
                      <a:pt x="21" y="67"/>
                      <a:pt x="26" y="74"/>
                      <a:pt x="32" y="82"/>
                    </a:cubicBezTo>
                    <a:cubicBezTo>
                      <a:pt x="33" y="84"/>
                      <a:pt x="35" y="86"/>
                      <a:pt x="36" y="88"/>
                    </a:cubicBezTo>
                    <a:cubicBezTo>
                      <a:pt x="39" y="91"/>
                      <a:pt x="42" y="95"/>
                      <a:pt x="45" y="98"/>
                    </a:cubicBezTo>
                    <a:cubicBezTo>
                      <a:pt x="48" y="101"/>
                      <a:pt x="50" y="104"/>
                      <a:pt x="53" y="106"/>
                    </a:cubicBezTo>
                    <a:cubicBezTo>
                      <a:pt x="54" y="108"/>
                      <a:pt x="55" y="109"/>
                      <a:pt x="57" y="110"/>
                    </a:cubicBezTo>
                    <a:cubicBezTo>
                      <a:pt x="58" y="112"/>
                      <a:pt x="59" y="113"/>
                      <a:pt x="61" y="114"/>
                    </a:cubicBezTo>
                    <a:cubicBezTo>
                      <a:pt x="63" y="117"/>
                      <a:pt x="66" y="119"/>
                      <a:pt x="69" y="121"/>
                    </a:cubicBezTo>
                    <a:cubicBezTo>
                      <a:pt x="72" y="125"/>
                      <a:pt x="76" y="128"/>
                      <a:pt x="79" y="131"/>
                    </a:cubicBezTo>
                    <a:cubicBezTo>
                      <a:pt x="81" y="132"/>
                      <a:pt x="83" y="134"/>
                      <a:pt x="85" y="135"/>
                    </a:cubicBezTo>
                    <a:cubicBezTo>
                      <a:pt x="92" y="141"/>
                      <a:pt x="100" y="146"/>
                      <a:pt x="107" y="150"/>
                    </a:cubicBezTo>
                    <a:cubicBezTo>
                      <a:pt x="110" y="151"/>
                      <a:pt x="112" y="153"/>
                      <a:pt x="115" y="154"/>
                    </a:cubicBezTo>
                    <a:cubicBezTo>
                      <a:pt x="127" y="160"/>
                      <a:pt x="138" y="164"/>
                      <a:pt x="147" y="164"/>
                    </a:cubicBezTo>
                    <a:cubicBezTo>
                      <a:pt x="153" y="164"/>
                      <a:pt x="158" y="162"/>
                      <a:pt x="162" y="159"/>
                    </a:cubicBezTo>
                    <a:cubicBezTo>
                      <a:pt x="170" y="150"/>
                      <a:pt x="168" y="133"/>
                      <a:pt x="157" y="112"/>
                    </a:cubicBezTo>
                    <a:cubicBezTo>
                      <a:pt x="156" y="109"/>
                      <a:pt x="154" y="107"/>
                      <a:pt x="153" y="104"/>
                    </a:cubicBezTo>
                    <a:cubicBezTo>
                      <a:pt x="149" y="97"/>
                      <a:pt x="144" y="90"/>
                      <a:pt x="138" y="82"/>
                    </a:cubicBezTo>
                    <a:cubicBezTo>
                      <a:pt x="136" y="80"/>
                      <a:pt x="135" y="78"/>
                      <a:pt x="133" y="76"/>
                    </a:cubicBezTo>
                    <a:cubicBezTo>
                      <a:pt x="131" y="73"/>
                      <a:pt x="128" y="69"/>
                      <a:pt x="124" y="66"/>
                    </a:cubicBezTo>
                    <a:cubicBezTo>
                      <a:pt x="122" y="63"/>
                      <a:pt x="120" y="60"/>
                      <a:pt x="117" y="58"/>
                    </a:cubicBezTo>
                    <a:cubicBezTo>
                      <a:pt x="116" y="57"/>
                      <a:pt x="115" y="55"/>
                      <a:pt x="113" y="54"/>
                    </a:cubicBezTo>
                    <a:cubicBezTo>
                      <a:pt x="112" y="52"/>
                      <a:pt x="110" y="51"/>
                      <a:pt x="109" y="50"/>
                    </a:cubicBezTo>
                    <a:cubicBezTo>
                      <a:pt x="106" y="47"/>
                      <a:pt x="104" y="45"/>
                      <a:pt x="101" y="43"/>
                    </a:cubicBezTo>
                    <a:cubicBezTo>
                      <a:pt x="98" y="39"/>
                      <a:pt x="94" y="36"/>
                      <a:pt x="91" y="33"/>
                    </a:cubicBezTo>
                    <a:cubicBezTo>
                      <a:pt x="89" y="32"/>
                      <a:pt x="87" y="30"/>
                      <a:pt x="85" y="29"/>
                    </a:cubicBezTo>
                    <a:cubicBezTo>
                      <a:pt x="77" y="23"/>
                      <a:pt x="70" y="18"/>
                      <a:pt x="63" y="14"/>
                    </a:cubicBezTo>
                    <a:cubicBezTo>
                      <a:pt x="60" y="13"/>
                      <a:pt x="58" y="11"/>
                      <a:pt x="55" y="10"/>
                    </a:cubicBezTo>
                    <a:cubicBezTo>
                      <a:pt x="43" y="4"/>
                      <a:pt x="32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74" name="Oval 51">
                <a:extLst>
                  <a:ext uri="{FF2B5EF4-FFF2-40B4-BE49-F238E27FC236}">
                    <a16:creationId xmlns="" xmlns:a16="http://schemas.microsoft.com/office/drawing/2014/main" id="{C3C93220-3AF4-4F0D-A9CA-990A27DF8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188" y="3403600"/>
                <a:ext cx="128588" cy="1285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pic>
        <p:nvPicPr>
          <p:cNvPr id="132" name="图片 131">
            <a:extLst>
              <a:ext uri="{FF2B5EF4-FFF2-40B4-BE49-F238E27FC236}">
                <a16:creationId xmlns="" xmlns:a16="http://schemas.microsoft.com/office/drawing/2014/main" id="{FDDEBADE-0558-45F0-9147-2FF71C4286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3" t="11141" r="48817" b="41494"/>
          <a:stretch/>
        </p:blipFill>
        <p:spPr>
          <a:xfrm>
            <a:off x="1198689" y="1674724"/>
            <a:ext cx="2173016" cy="4083345"/>
          </a:xfrm>
          <a:prstGeom prst="rect">
            <a:avLst/>
          </a:prstGeom>
          <a:effectLst>
            <a:reflection blurRad="12700" stA="50000" endA="300" endPos="26000" dist="25400" dir="5400000" sy="-100000" algn="bl" rotWithShape="0"/>
          </a:effectLst>
        </p:spPr>
      </p:pic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11BBCAF7-48FB-498F-B20C-9CCA85CB8D8A}"/>
              </a:ext>
            </a:extLst>
          </p:cNvPr>
          <p:cNvSpPr/>
          <p:nvPr/>
        </p:nvSpPr>
        <p:spPr>
          <a:xfrm>
            <a:off x="1595778" y="3336214"/>
            <a:ext cx="152143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请在此处添加正文内容，根据需要调整字体与字号，建议采用两端对其和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倍行距</a:t>
            </a:r>
          </a:p>
        </p:txBody>
      </p: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715C70A9-AA81-4948-AAC1-910A0AE270A8}"/>
              </a:ext>
            </a:extLst>
          </p:cNvPr>
          <p:cNvSpPr/>
          <p:nvPr/>
        </p:nvSpPr>
        <p:spPr>
          <a:xfrm>
            <a:off x="1595778" y="2991260"/>
            <a:ext cx="15214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  <p:pic>
        <p:nvPicPr>
          <p:cNvPr id="136" name="图片 135">
            <a:extLst>
              <a:ext uri="{FF2B5EF4-FFF2-40B4-BE49-F238E27FC236}">
                <a16:creationId xmlns="" xmlns:a16="http://schemas.microsoft.com/office/drawing/2014/main" id="{16F75FFF-5F30-419B-B11C-9127EC9C6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9848" y="4472793"/>
            <a:ext cx="1491061" cy="1418326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="" xmlns:a16="http://schemas.microsoft.com/office/drawing/2014/main" id="{88F37005-0050-4233-83F5-79052E327D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0095" y="2563850"/>
            <a:ext cx="1113463" cy="10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8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 tmFilter="0,0; .5, 1; 1, 1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4.07407E-6 L -0.06511 0.16828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840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L 0.12083 0.12129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606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-3.7037E-7 L 0.10091 0.18449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921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-1.11111E-6 L -0.13086 0.18912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33" grpId="0"/>
      <p:bldP spid="1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" name="组合 411"/>
          <p:cNvGrpSpPr/>
          <p:nvPr/>
        </p:nvGrpSpPr>
        <p:grpSpPr>
          <a:xfrm>
            <a:off x="-4244518" y="-3636512"/>
            <a:ext cx="7028508" cy="9328970"/>
            <a:chOff x="-3177656" y="-2963916"/>
            <a:chExt cx="7028508" cy="9328970"/>
          </a:xfrm>
        </p:grpSpPr>
        <p:sp>
          <p:nvSpPr>
            <p:cNvPr id="413" name="椭圆 412"/>
            <p:cNvSpPr/>
            <p:nvPr/>
          </p:nvSpPr>
          <p:spPr>
            <a:xfrm>
              <a:off x="-3177656" y="912281"/>
              <a:ext cx="5452773" cy="5452773"/>
            </a:xfrm>
            <a:prstGeom prst="ellipse">
              <a:avLst/>
            </a:prstGeom>
            <a:noFill/>
            <a:ln>
              <a:solidFill>
                <a:schemeClr val="bg1">
                  <a:alpha val="48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4" name="椭圆 413"/>
            <p:cNvSpPr/>
            <p:nvPr/>
          </p:nvSpPr>
          <p:spPr>
            <a:xfrm>
              <a:off x="-1601921" y="-2963916"/>
              <a:ext cx="5452773" cy="5452773"/>
            </a:xfrm>
            <a:prstGeom prst="ellipse">
              <a:avLst/>
            </a:prstGeom>
            <a:noFill/>
            <a:ln>
              <a:solidFill>
                <a:schemeClr val="bg1">
                  <a:alpha val="48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1834212" y="1112025"/>
            <a:ext cx="1851992" cy="1965933"/>
            <a:chOff x="8505479" y="-183527"/>
            <a:chExt cx="1851992" cy="1965933"/>
          </a:xfrm>
        </p:grpSpPr>
        <p:grpSp>
          <p:nvGrpSpPr>
            <p:cNvPr id="302" name="组合 301"/>
            <p:cNvGrpSpPr/>
            <p:nvPr/>
          </p:nvGrpSpPr>
          <p:grpSpPr>
            <a:xfrm>
              <a:off x="8800889" y="225913"/>
              <a:ext cx="1272290" cy="1272290"/>
              <a:chOff x="8800889" y="225913"/>
              <a:chExt cx="1272290" cy="1272290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8800889" y="225913"/>
                <a:ext cx="1272290" cy="1272290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8886748" y="543782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9176869" y="285579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9177877" y="57202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9554490" y="266416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9755404" y="505454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9847387" y="418487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9998708" y="68423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9100029" y="864660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8806244" y="863216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8925075" y="119375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9334643" y="124660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9401317" y="1445101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9809061" y="1297442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9138061" y="137732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9785056" y="700805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5" name="直接连接符 214"/>
              <p:cNvCxnSpPr/>
              <p:nvPr/>
            </p:nvCxnSpPr>
            <p:spPr>
              <a:xfrm flipH="1">
                <a:off x="9198451" y="325325"/>
                <a:ext cx="2556" cy="25820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 flipV="1">
                <a:off x="8922368" y="318963"/>
                <a:ext cx="266836" cy="23217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>
                <a:endCxn id="201" idx="2"/>
              </p:cNvCxnSpPr>
              <p:nvPr/>
            </p:nvCxnSpPr>
            <p:spPr>
              <a:xfrm>
                <a:off x="8927300" y="571271"/>
                <a:ext cx="250577" cy="2361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/>
              <p:nvPr/>
            </p:nvCxnSpPr>
            <p:spPr>
              <a:xfrm flipV="1">
                <a:off x="9213087" y="304567"/>
                <a:ext cx="345916" cy="28297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>
                <a:endCxn id="200" idx="6"/>
              </p:cNvCxnSpPr>
              <p:nvPr/>
            </p:nvCxnSpPr>
            <p:spPr>
              <a:xfrm flipH="1">
                <a:off x="9222591" y="289275"/>
                <a:ext cx="335596" cy="1916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/>
              <p:cNvCxnSpPr/>
              <p:nvPr/>
            </p:nvCxnSpPr>
            <p:spPr>
              <a:xfrm flipV="1">
                <a:off x="9497921" y="525495"/>
                <a:ext cx="246426" cy="136875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>
                <a:endCxn id="203" idx="1"/>
              </p:cNvCxnSpPr>
              <p:nvPr/>
            </p:nvCxnSpPr>
            <p:spPr>
              <a:xfrm>
                <a:off x="9590843" y="300488"/>
                <a:ext cx="171257" cy="21166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>
                <a:endCxn id="205" idx="1"/>
              </p:cNvCxnSpPr>
              <p:nvPr/>
            </p:nvCxnSpPr>
            <p:spPr>
              <a:xfrm>
                <a:off x="9874155" y="443996"/>
                <a:ext cx="131249" cy="24693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>
                <a:endCxn id="208" idx="4"/>
              </p:cNvCxnSpPr>
              <p:nvPr/>
            </p:nvCxnSpPr>
            <p:spPr>
              <a:xfrm flipH="1" flipV="1">
                <a:off x="8829105" y="908936"/>
                <a:ext cx="109178" cy="28852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flipH="1" flipV="1">
                <a:off x="9725174" y="989955"/>
                <a:ext cx="95903" cy="31689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" name="椭圆 224"/>
              <p:cNvSpPr/>
              <p:nvPr/>
            </p:nvSpPr>
            <p:spPr>
              <a:xfrm>
                <a:off x="9370354" y="1000289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7" name="直接连接符 226"/>
              <p:cNvCxnSpPr/>
              <p:nvPr/>
            </p:nvCxnSpPr>
            <p:spPr>
              <a:xfrm flipH="1" flipV="1">
                <a:off x="9573960" y="1197454"/>
                <a:ext cx="238798" cy="11771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/>
              <p:cNvSpPr/>
              <p:nvPr/>
            </p:nvSpPr>
            <p:spPr>
              <a:xfrm>
                <a:off x="9532128" y="1174595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9" name="直接连接符 228"/>
              <p:cNvCxnSpPr/>
              <p:nvPr/>
            </p:nvCxnSpPr>
            <p:spPr>
              <a:xfrm flipV="1">
                <a:off x="9431475" y="1209689"/>
                <a:ext cx="120470" cy="24017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 flipH="1" flipV="1">
                <a:off x="9358512" y="1286614"/>
                <a:ext cx="62211" cy="164083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/>
              <p:cNvCxnSpPr>
                <a:stCxn id="213" idx="1"/>
                <a:endCxn id="209" idx="5"/>
              </p:cNvCxnSpPr>
              <p:nvPr/>
            </p:nvCxnSpPr>
            <p:spPr>
              <a:xfrm flipH="1" flipV="1">
                <a:off x="8964101" y="1232782"/>
                <a:ext cx="180656" cy="15123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>
                <a:stCxn id="210" idx="2"/>
                <a:endCxn id="209" idx="6"/>
              </p:cNvCxnSpPr>
              <p:nvPr/>
            </p:nvCxnSpPr>
            <p:spPr>
              <a:xfrm flipH="1" flipV="1">
                <a:off x="8970797" y="1216618"/>
                <a:ext cx="363846" cy="5285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/>
              <p:cNvCxnSpPr>
                <a:stCxn id="213" idx="7"/>
                <a:endCxn id="210" idx="3"/>
              </p:cNvCxnSpPr>
              <p:nvPr/>
            </p:nvCxnSpPr>
            <p:spPr>
              <a:xfrm flipV="1">
                <a:off x="9177087" y="1285632"/>
                <a:ext cx="164252" cy="9838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>
                <a:endCxn id="228" idx="2"/>
              </p:cNvCxnSpPr>
              <p:nvPr/>
            </p:nvCxnSpPr>
            <p:spPr>
              <a:xfrm flipV="1">
                <a:off x="9376475" y="1197455"/>
                <a:ext cx="155653" cy="6767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 flipH="1">
                <a:off x="9441907" y="1330647"/>
                <a:ext cx="366010" cy="12794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 flipV="1">
                <a:off x="8957186" y="907256"/>
                <a:ext cx="159350" cy="28977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/>
              <p:cNvCxnSpPr/>
              <p:nvPr/>
            </p:nvCxnSpPr>
            <p:spPr>
              <a:xfrm flipV="1">
                <a:off x="8967099" y="1032665"/>
                <a:ext cx="412565" cy="17991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 flipV="1">
                <a:off x="9125916" y="615019"/>
                <a:ext cx="66315" cy="25333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/>
              <p:cNvCxnSpPr/>
              <p:nvPr/>
            </p:nvCxnSpPr>
            <p:spPr>
              <a:xfrm flipH="1">
                <a:off x="9743139" y="718748"/>
                <a:ext cx="259213" cy="255556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/>
              <p:cNvCxnSpPr>
                <a:endCxn id="214" idx="6"/>
              </p:cNvCxnSpPr>
              <p:nvPr/>
            </p:nvCxnSpPr>
            <p:spPr>
              <a:xfrm flipH="1">
                <a:off x="9830778" y="703098"/>
                <a:ext cx="170064" cy="2056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/>
              <p:cNvCxnSpPr/>
              <p:nvPr/>
            </p:nvCxnSpPr>
            <p:spPr>
              <a:xfrm flipH="1">
                <a:off x="9732229" y="745827"/>
                <a:ext cx="72488" cy="22241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/>
              <p:cNvCxnSpPr/>
              <p:nvPr/>
            </p:nvCxnSpPr>
            <p:spPr>
              <a:xfrm flipV="1">
                <a:off x="9393214" y="792912"/>
                <a:ext cx="56463" cy="20749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/>
              <p:cNvCxnSpPr>
                <a:endCxn id="203" idx="5"/>
              </p:cNvCxnSpPr>
              <p:nvPr/>
            </p:nvCxnSpPr>
            <p:spPr>
              <a:xfrm flipH="1" flipV="1">
                <a:off x="9794430" y="544478"/>
                <a:ext cx="206358" cy="14702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 flipH="1" flipV="1">
                <a:off x="9780900" y="553091"/>
                <a:ext cx="27016" cy="14579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 flipV="1">
                <a:off x="9783746" y="446828"/>
                <a:ext cx="64884" cy="5986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1" name="椭圆 250"/>
              <p:cNvSpPr/>
              <p:nvPr/>
            </p:nvSpPr>
            <p:spPr>
              <a:xfrm>
                <a:off x="9965026" y="99556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2" name="直接连接符 251"/>
              <p:cNvCxnSpPr>
                <a:stCxn id="251" idx="0"/>
              </p:cNvCxnSpPr>
              <p:nvPr/>
            </p:nvCxnSpPr>
            <p:spPr>
              <a:xfrm flipV="1">
                <a:off x="9987887" y="701205"/>
                <a:ext cx="33681" cy="29435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Freeform 6"/>
              <p:cNvSpPr>
                <a:spLocks noEditPoints="1"/>
              </p:cNvSpPr>
              <p:nvPr/>
            </p:nvSpPr>
            <p:spPr bwMode="auto">
              <a:xfrm>
                <a:off x="9149868" y="556490"/>
                <a:ext cx="588708" cy="526021"/>
              </a:xfrm>
              <a:custGeom>
                <a:avLst/>
                <a:gdLst>
                  <a:gd name="T0" fmla="*/ 39 w 39"/>
                  <a:gd name="T1" fmla="*/ 16 h 35"/>
                  <a:gd name="T2" fmla="*/ 35 w 39"/>
                  <a:gd name="T3" fmla="*/ 12 h 35"/>
                  <a:gd name="T4" fmla="*/ 29 w 39"/>
                  <a:gd name="T5" fmla="*/ 15 h 35"/>
                  <a:gd name="T6" fmla="*/ 26 w 39"/>
                  <a:gd name="T7" fmla="*/ 12 h 35"/>
                  <a:gd name="T8" fmla="*/ 20 w 39"/>
                  <a:gd name="T9" fmla="*/ 15 h 35"/>
                  <a:gd name="T10" fmla="*/ 16 w 39"/>
                  <a:gd name="T11" fmla="*/ 12 h 35"/>
                  <a:gd name="T12" fmla="*/ 10 w 39"/>
                  <a:gd name="T13" fmla="*/ 15 h 35"/>
                  <a:gd name="T14" fmla="*/ 9 w 39"/>
                  <a:gd name="T15" fmla="*/ 16 h 35"/>
                  <a:gd name="T16" fmla="*/ 6 w 39"/>
                  <a:gd name="T17" fmla="*/ 0 h 35"/>
                  <a:gd name="T18" fmla="*/ 2 w 39"/>
                  <a:gd name="T19" fmla="*/ 6 h 35"/>
                  <a:gd name="T20" fmla="*/ 9 w 39"/>
                  <a:gd name="T21" fmla="*/ 35 h 35"/>
                  <a:gd name="T22" fmla="*/ 39 w 39"/>
                  <a:gd name="T23" fmla="*/ 35 h 35"/>
                  <a:gd name="T24" fmla="*/ 39 w 39"/>
                  <a:gd name="T25" fmla="*/ 16 h 35"/>
                  <a:gd name="T26" fmla="*/ 17 w 39"/>
                  <a:gd name="T27" fmla="*/ 23 h 35"/>
                  <a:gd name="T28" fmla="*/ 12 w 39"/>
                  <a:gd name="T29" fmla="*/ 22 h 35"/>
                  <a:gd name="T30" fmla="*/ 14 w 39"/>
                  <a:gd name="T31" fmla="*/ 17 h 35"/>
                  <a:gd name="T32" fmla="*/ 18 w 39"/>
                  <a:gd name="T33" fmla="*/ 19 h 35"/>
                  <a:gd name="T34" fmla="*/ 27 w 39"/>
                  <a:gd name="T35" fmla="*/ 31 h 35"/>
                  <a:gd name="T36" fmla="*/ 22 w 39"/>
                  <a:gd name="T37" fmla="*/ 32 h 35"/>
                  <a:gd name="T38" fmla="*/ 21 w 39"/>
                  <a:gd name="T39" fmla="*/ 28 h 35"/>
                  <a:gd name="T40" fmla="*/ 26 w 39"/>
                  <a:gd name="T41" fmla="*/ 26 h 35"/>
                  <a:gd name="T42" fmla="*/ 27 w 39"/>
                  <a:gd name="T43" fmla="*/ 31 h 35"/>
                  <a:gd name="T44" fmla="*/ 26 w 39"/>
                  <a:gd name="T45" fmla="*/ 23 h 35"/>
                  <a:gd name="T46" fmla="*/ 21 w 39"/>
                  <a:gd name="T47" fmla="*/ 22 h 35"/>
                  <a:gd name="T48" fmla="*/ 22 w 39"/>
                  <a:gd name="T49" fmla="*/ 17 h 35"/>
                  <a:gd name="T50" fmla="*/ 27 w 39"/>
                  <a:gd name="T51" fmla="*/ 19 h 35"/>
                  <a:gd name="T52" fmla="*/ 36 w 39"/>
                  <a:gd name="T53" fmla="*/ 31 h 35"/>
                  <a:gd name="T54" fmla="*/ 31 w 39"/>
                  <a:gd name="T55" fmla="*/ 32 h 35"/>
                  <a:gd name="T56" fmla="*/ 30 w 39"/>
                  <a:gd name="T57" fmla="*/ 28 h 35"/>
                  <a:gd name="T58" fmla="*/ 35 w 39"/>
                  <a:gd name="T59" fmla="*/ 26 h 35"/>
                  <a:gd name="T60" fmla="*/ 36 w 39"/>
                  <a:gd name="T61" fmla="*/ 31 h 35"/>
                  <a:gd name="T62" fmla="*/ 35 w 39"/>
                  <a:gd name="T63" fmla="*/ 23 h 35"/>
                  <a:gd name="T64" fmla="*/ 30 w 39"/>
                  <a:gd name="T65" fmla="*/ 22 h 35"/>
                  <a:gd name="T66" fmla="*/ 31 w 39"/>
                  <a:gd name="T67" fmla="*/ 17 h 35"/>
                  <a:gd name="T68" fmla="*/ 36 w 39"/>
                  <a:gd name="T69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35">
                    <a:moveTo>
                      <a:pt x="39" y="16"/>
                    </a:move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5"/>
                      <a:pt x="38" y="15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4" y="11"/>
                      <a:pt x="33" y="11"/>
                      <a:pt x="32" y="1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4" y="11"/>
                      <a:pt x="23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4" y="11"/>
                      <a:pt x="13" y="1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6"/>
                    </a:cubicBezTo>
                    <a:close/>
                    <a:moveTo>
                      <a:pt x="18" y="22"/>
                    </a:moveTo>
                    <a:cubicBezTo>
                      <a:pt x="18" y="23"/>
                      <a:pt x="18" y="23"/>
                      <a:pt x="17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3"/>
                      <a:pt x="12" y="22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8"/>
                      <a:pt x="13" y="17"/>
                      <a:pt x="14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8"/>
                      <a:pt x="18" y="19"/>
                    </a:cubicBezTo>
                    <a:lnTo>
                      <a:pt x="18" y="22"/>
                    </a:lnTo>
                    <a:close/>
                    <a:moveTo>
                      <a:pt x="27" y="31"/>
                    </a:moveTo>
                    <a:cubicBezTo>
                      <a:pt x="27" y="32"/>
                      <a:pt x="26" y="32"/>
                      <a:pt x="26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1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6"/>
                      <a:pt x="22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7" y="27"/>
                      <a:pt x="27" y="28"/>
                    </a:cubicBezTo>
                    <a:lnTo>
                      <a:pt x="27" y="31"/>
                    </a:lnTo>
                    <a:close/>
                    <a:moveTo>
                      <a:pt x="27" y="22"/>
                    </a:moveTo>
                    <a:cubicBezTo>
                      <a:pt x="27" y="23"/>
                      <a:pt x="26" y="23"/>
                      <a:pt x="26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7"/>
                      <a:pt x="22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8"/>
                      <a:pt x="27" y="19"/>
                    </a:cubicBezTo>
                    <a:lnTo>
                      <a:pt x="27" y="22"/>
                    </a:lnTo>
                    <a:close/>
                    <a:moveTo>
                      <a:pt x="36" y="31"/>
                    </a:moveTo>
                    <a:cubicBezTo>
                      <a:pt x="36" y="32"/>
                      <a:pt x="35" y="32"/>
                      <a:pt x="35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6"/>
                      <a:pt x="31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6" y="27"/>
                      <a:pt x="36" y="28"/>
                    </a:cubicBezTo>
                    <a:lnTo>
                      <a:pt x="36" y="31"/>
                    </a:lnTo>
                    <a:close/>
                    <a:moveTo>
                      <a:pt x="36" y="22"/>
                    </a:moveTo>
                    <a:cubicBezTo>
                      <a:pt x="36" y="23"/>
                      <a:pt x="35" y="23"/>
                      <a:pt x="35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7"/>
                      <a:pt x="31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6" y="18"/>
                      <a:pt x="36" y="19"/>
                    </a:cubicBezTo>
                    <a:lnTo>
                      <a:pt x="36" y="2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4" name="椭圆 303"/>
            <p:cNvSpPr/>
            <p:nvPr/>
          </p:nvSpPr>
          <p:spPr>
            <a:xfrm>
              <a:off x="8505479" y="-69586"/>
              <a:ext cx="1851992" cy="1851992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>
              <a:off x="8559403" y="1290227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7" name="椭圆 306"/>
            <p:cNvSpPr/>
            <p:nvPr/>
          </p:nvSpPr>
          <p:spPr>
            <a:xfrm>
              <a:off x="9289157" y="-183527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1219733" y="4516725"/>
            <a:ext cx="1638872" cy="1737982"/>
            <a:chOff x="4323139" y="729319"/>
            <a:chExt cx="1851992" cy="1963991"/>
          </a:xfrm>
        </p:grpSpPr>
        <p:sp>
          <p:nvSpPr>
            <p:cNvPr id="314" name="椭圆 313"/>
            <p:cNvSpPr/>
            <p:nvPr/>
          </p:nvSpPr>
          <p:spPr>
            <a:xfrm>
              <a:off x="4618549" y="1032878"/>
              <a:ext cx="1272290" cy="1272290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5" name="椭圆 314"/>
            <p:cNvSpPr/>
            <p:nvPr/>
          </p:nvSpPr>
          <p:spPr>
            <a:xfrm>
              <a:off x="4704408" y="1350747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6" name="椭圆 315"/>
            <p:cNvSpPr/>
            <p:nvPr/>
          </p:nvSpPr>
          <p:spPr>
            <a:xfrm>
              <a:off x="4994529" y="1092544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7" name="椭圆 316"/>
            <p:cNvSpPr/>
            <p:nvPr/>
          </p:nvSpPr>
          <p:spPr>
            <a:xfrm>
              <a:off x="4995537" y="137898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8" name="椭圆 317"/>
            <p:cNvSpPr/>
            <p:nvPr/>
          </p:nvSpPr>
          <p:spPr>
            <a:xfrm>
              <a:off x="5372150" y="1073381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9" name="椭圆 318"/>
            <p:cNvSpPr/>
            <p:nvPr/>
          </p:nvSpPr>
          <p:spPr>
            <a:xfrm>
              <a:off x="5573064" y="1312419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0" name="椭圆 319"/>
            <p:cNvSpPr/>
            <p:nvPr/>
          </p:nvSpPr>
          <p:spPr>
            <a:xfrm>
              <a:off x="5665047" y="1225452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1" name="椭圆 320"/>
            <p:cNvSpPr/>
            <p:nvPr/>
          </p:nvSpPr>
          <p:spPr>
            <a:xfrm>
              <a:off x="5816368" y="149120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2" name="椭圆 321"/>
            <p:cNvSpPr/>
            <p:nvPr/>
          </p:nvSpPr>
          <p:spPr>
            <a:xfrm>
              <a:off x="4917689" y="1671625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3" name="椭圆 322"/>
            <p:cNvSpPr/>
            <p:nvPr/>
          </p:nvSpPr>
          <p:spPr>
            <a:xfrm>
              <a:off x="4623904" y="1670181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4" name="椭圆 323"/>
            <p:cNvSpPr/>
            <p:nvPr/>
          </p:nvSpPr>
          <p:spPr>
            <a:xfrm>
              <a:off x="4742735" y="200072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5" name="椭圆 324"/>
            <p:cNvSpPr/>
            <p:nvPr/>
          </p:nvSpPr>
          <p:spPr>
            <a:xfrm>
              <a:off x="5152303" y="205357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6" name="椭圆 325"/>
            <p:cNvSpPr/>
            <p:nvPr/>
          </p:nvSpPr>
          <p:spPr>
            <a:xfrm>
              <a:off x="5218977" y="2252066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7" name="椭圆 326"/>
            <p:cNvSpPr/>
            <p:nvPr/>
          </p:nvSpPr>
          <p:spPr>
            <a:xfrm>
              <a:off x="5626721" y="2104407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8" name="椭圆 327"/>
            <p:cNvSpPr/>
            <p:nvPr/>
          </p:nvSpPr>
          <p:spPr>
            <a:xfrm>
              <a:off x="4955721" y="218428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9" name="椭圆 328"/>
            <p:cNvSpPr/>
            <p:nvPr/>
          </p:nvSpPr>
          <p:spPr>
            <a:xfrm>
              <a:off x="5602716" y="1507770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0" name="直接连接符 329"/>
            <p:cNvCxnSpPr/>
            <p:nvPr/>
          </p:nvCxnSpPr>
          <p:spPr>
            <a:xfrm flipH="1">
              <a:off x="5016111" y="1132290"/>
              <a:ext cx="2556" cy="25820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/>
            <p:nvPr/>
          </p:nvCxnSpPr>
          <p:spPr>
            <a:xfrm flipV="1">
              <a:off x="4740028" y="1125928"/>
              <a:ext cx="266836" cy="2321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endCxn id="317" idx="2"/>
            </p:cNvCxnSpPr>
            <p:nvPr/>
          </p:nvCxnSpPr>
          <p:spPr>
            <a:xfrm>
              <a:off x="4744960" y="1378236"/>
              <a:ext cx="250577" cy="2361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flipV="1">
              <a:off x="5030747" y="1111532"/>
              <a:ext cx="345916" cy="28297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endCxn id="316" idx="6"/>
            </p:cNvCxnSpPr>
            <p:nvPr/>
          </p:nvCxnSpPr>
          <p:spPr>
            <a:xfrm flipH="1">
              <a:off x="5040251" y="1096240"/>
              <a:ext cx="335596" cy="1916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 flipV="1">
              <a:off x="5315581" y="1332460"/>
              <a:ext cx="246426" cy="13687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>
              <a:off x="5408503" y="1107453"/>
              <a:ext cx="171257" cy="21166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endCxn id="321" idx="1"/>
            </p:cNvCxnSpPr>
            <p:nvPr/>
          </p:nvCxnSpPr>
          <p:spPr>
            <a:xfrm>
              <a:off x="5691815" y="1250961"/>
              <a:ext cx="131249" cy="2469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>
              <a:endCxn id="323" idx="4"/>
            </p:cNvCxnSpPr>
            <p:nvPr/>
          </p:nvCxnSpPr>
          <p:spPr>
            <a:xfrm flipH="1" flipV="1">
              <a:off x="4646765" y="1715901"/>
              <a:ext cx="109178" cy="28852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 flipH="1" flipV="1">
              <a:off x="5542834" y="1796920"/>
              <a:ext cx="95903" cy="31689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0" name="椭圆 339"/>
            <p:cNvSpPr/>
            <p:nvPr/>
          </p:nvSpPr>
          <p:spPr>
            <a:xfrm>
              <a:off x="5188014" y="1807254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1" name="直接连接符 340"/>
            <p:cNvCxnSpPr/>
            <p:nvPr/>
          </p:nvCxnSpPr>
          <p:spPr>
            <a:xfrm flipH="1" flipV="1">
              <a:off x="5391620" y="2004419"/>
              <a:ext cx="238798" cy="11771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椭圆 341"/>
            <p:cNvSpPr/>
            <p:nvPr/>
          </p:nvSpPr>
          <p:spPr>
            <a:xfrm>
              <a:off x="5349788" y="1981560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3" name="直接连接符 342"/>
            <p:cNvCxnSpPr/>
            <p:nvPr/>
          </p:nvCxnSpPr>
          <p:spPr>
            <a:xfrm flipV="1">
              <a:off x="5249135" y="2016654"/>
              <a:ext cx="120470" cy="24017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/>
            <p:nvPr/>
          </p:nvCxnSpPr>
          <p:spPr>
            <a:xfrm flipH="1" flipV="1">
              <a:off x="5176172" y="2093579"/>
              <a:ext cx="62211" cy="164083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328" idx="1"/>
              <a:endCxn id="324" idx="5"/>
            </p:cNvCxnSpPr>
            <p:nvPr/>
          </p:nvCxnSpPr>
          <p:spPr>
            <a:xfrm flipH="1" flipV="1">
              <a:off x="4781761" y="2039747"/>
              <a:ext cx="180656" cy="15123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>
              <a:stCxn id="325" idx="2"/>
              <a:endCxn id="324" idx="6"/>
            </p:cNvCxnSpPr>
            <p:nvPr/>
          </p:nvCxnSpPr>
          <p:spPr>
            <a:xfrm flipH="1" flipV="1">
              <a:off x="4788457" y="2023583"/>
              <a:ext cx="363846" cy="5285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>
              <a:stCxn id="328" idx="7"/>
              <a:endCxn id="325" idx="3"/>
            </p:cNvCxnSpPr>
            <p:nvPr/>
          </p:nvCxnSpPr>
          <p:spPr>
            <a:xfrm flipV="1">
              <a:off x="4994747" y="2092597"/>
              <a:ext cx="164252" cy="9838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>
              <a:endCxn id="342" idx="2"/>
            </p:cNvCxnSpPr>
            <p:nvPr/>
          </p:nvCxnSpPr>
          <p:spPr>
            <a:xfrm flipV="1">
              <a:off x="5194135" y="2004420"/>
              <a:ext cx="155653" cy="6767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/>
            <p:nvPr/>
          </p:nvCxnSpPr>
          <p:spPr>
            <a:xfrm flipH="1">
              <a:off x="5259567" y="2137612"/>
              <a:ext cx="366010" cy="12794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/>
            <p:nvPr/>
          </p:nvCxnSpPr>
          <p:spPr>
            <a:xfrm flipV="1">
              <a:off x="4774846" y="1714221"/>
              <a:ext cx="159350" cy="2897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/>
            <p:nvPr/>
          </p:nvCxnSpPr>
          <p:spPr>
            <a:xfrm flipV="1">
              <a:off x="4784759" y="1839630"/>
              <a:ext cx="412565" cy="17991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/>
            <p:nvPr/>
          </p:nvCxnSpPr>
          <p:spPr>
            <a:xfrm flipV="1">
              <a:off x="4943576" y="1421984"/>
              <a:ext cx="66315" cy="2533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/>
            <p:nvPr/>
          </p:nvCxnSpPr>
          <p:spPr>
            <a:xfrm flipH="1">
              <a:off x="5560799" y="1525713"/>
              <a:ext cx="259213" cy="255556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>
              <a:endCxn id="329" idx="6"/>
            </p:cNvCxnSpPr>
            <p:nvPr/>
          </p:nvCxnSpPr>
          <p:spPr>
            <a:xfrm flipH="1">
              <a:off x="5648438" y="1510063"/>
              <a:ext cx="170064" cy="205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/>
            <p:nvPr/>
          </p:nvCxnSpPr>
          <p:spPr>
            <a:xfrm flipH="1">
              <a:off x="5549889" y="1552792"/>
              <a:ext cx="72488" cy="22241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/>
            <p:nvPr/>
          </p:nvCxnSpPr>
          <p:spPr>
            <a:xfrm flipV="1">
              <a:off x="5210874" y="1599877"/>
              <a:ext cx="56463" cy="20749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>
              <a:endCxn id="319" idx="5"/>
            </p:cNvCxnSpPr>
            <p:nvPr/>
          </p:nvCxnSpPr>
          <p:spPr>
            <a:xfrm flipH="1" flipV="1">
              <a:off x="5612090" y="1351443"/>
              <a:ext cx="206358" cy="1470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 flipH="1" flipV="1">
              <a:off x="5598560" y="1360056"/>
              <a:ext cx="27016" cy="14579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/>
            <p:nvPr/>
          </p:nvCxnSpPr>
          <p:spPr>
            <a:xfrm flipV="1">
              <a:off x="5601406" y="1253793"/>
              <a:ext cx="64884" cy="598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0" name="椭圆 359"/>
            <p:cNvSpPr/>
            <p:nvPr/>
          </p:nvSpPr>
          <p:spPr>
            <a:xfrm>
              <a:off x="5782686" y="180252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61" name="直接连接符 360"/>
            <p:cNvCxnSpPr>
              <a:stCxn id="360" idx="0"/>
            </p:cNvCxnSpPr>
            <p:nvPr/>
          </p:nvCxnSpPr>
          <p:spPr>
            <a:xfrm flipV="1">
              <a:off x="5805547" y="1508170"/>
              <a:ext cx="33681" cy="29435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椭圆 310"/>
            <p:cNvSpPr/>
            <p:nvPr/>
          </p:nvSpPr>
          <p:spPr>
            <a:xfrm>
              <a:off x="4323139" y="737379"/>
              <a:ext cx="1851992" cy="1851992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2" name="椭圆 311"/>
            <p:cNvSpPr/>
            <p:nvPr/>
          </p:nvSpPr>
          <p:spPr>
            <a:xfrm>
              <a:off x="4377063" y="209719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3" name="椭圆 312"/>
            <p:cNvSpPr/>
            <p:nvPr/>
          </p:nvSpPr>
          <p:spPr>
            <a:xfrm>
              <a:off x="4693787" y="729319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63" name="组合 362"/>
            <p:cNvGrpSpPr/>
            <p:nvPr/>
          </p:nvGrpSpPr>
          <p:grpSpPr>
            <a:xfrm>
              <a:off x="4944009" y="1350429"/>
              <a:ext cx="631689" cy="632931"/>
              <a:chOff x="587376" y="4324350"/>
              <a:chExt cx="806450" cy="808038"/>
            </a:xfrm>
            <a:solidFill>
              <a:schemeClr val="bg1"/>
            </a:solidFill>
          </p:grpSpPr>
          <p:sp>
            <p:nvSpPr>
              <p:cNvPr id="364" name="Freeform 51"/>
              <p:cNvSpPr>
                <a:spLocks noEditPoints="1"/>
              </p:cNvSpPr>
              <p:nvPr/>
            </p:nvSpPr>
            <p:spPr bwMode="auto">
              <a:xfrm>
                <a:off x="587376" y="4324350"/>
                <a:ext cx="806450" cy="808038"/>
              </a:xfrm>
              <a:custGeom>
                <a:avLst/>
                <a:gdLst>
                  <a:gd name="T0" fmla="*/ 279 w 508"/>
                  <a:gd name="T1" fmla="*/ 2 h 509"/>
                  <a:gd name="T2" fmla="*/ 352 w 508"/>
                  <a:gd name="T3" fmla="*/ 20 h 509"/>
                  <a:gd name="T4" fmla="*/ 415 w 508"/>
                  <a:gd name="T5" fmla="*/ 58 h 509"/>
                  <a:gd name="T6" fmla="*/ 465 w 508"/>
                  <a:gd name="T7" fmla="*/ 113 h 509"/>
                  <a:gd name="T8" fmla="*/ 496 w 508"/>
                  <a:gd name="T9" fmla="*/ 179 h 509"/>
                  <a:gd name="T10" fmla="*/ 508 w 508"/>
                  <a:gd name="T11" fmla="*/ 256 h 509"/>
                  <a:gd name="T12" fmla="*/ 503 w 508"/>
                  <a:gd name="T13" fmla="*/ 305 h 509"/>
                  <a:gd name="T14" fmla="*/ 476 w 508"/>
                  <a:gd name="T15" fmla="*/ 375 h 509"/>
                  <a:gd name="T16" fmla="*/ 433 w 508"/>
                  <a:gd name="T17" fmla="*/ 435 h 509"/>
                  <a:gd name="T18" fmla="*/ 375 w 508"/>
                  <a:gd name="T19" fmla="*/ 478 h 509"/>
                  <a:gd name="T20" fmla="*/ 304 w 508"/>
                  <a:gd name="T21" fmla="*/ 503 h 509"/>
                  <a:gd name="T22" fmla="*/ 254 w 508"/>
                  <a:gd name="T23" fmla="*/ 509 h 509"/>
                  <a:gd name="T24" fmla="*/ 178 w 508"/>
                  <a:gd name="T25" fmla="*/ 498 h 509"/>
                  <a:gd name="T26" fmla="*/ 111 w 508"/>
                  <a:gd name="T27" fmla="*/ 465 h 509"/>
                  <a:gd name="T28" fmla="*/ 58 w 508"/>
                  <a:gd name="T29" fmla="*/ 416 h 509"/>
                  <a:gd name="T30" fmla="*/ 20 w 508"/>
                  <a:gd name="T31" fmla="*/ 353 h 509"/>
                  <a:gd name="T32" fmla="*/ 0 w 508"/>
                  <a:gd name="T33" fmla="*/ 280 h 509"/>
                  <a:gd name="T34" fmla="*/ 0 w 508"/>
                  <a:gd name="T35" fmla="*/ 229 h 509"/>
                  <a:gd name="T36" fmla="*/ 20 w 508"/>
                  <a:gd name="T37" fmla="*/ 156 h 509"/>
                  <a:gd name="T38" fmla="*/ 58 w 508"/>
                  <a:gd name="T39" fmla="*/ 93 h 509"/>
                  <a:gd name="T40" fmla="*/ 111 w 508"/>
                  <a:gd name="T41" fmla="*/ 45 h 509"/>
                  <a:gd name="T42" fmla="*/ 178 w 508"/>
                  <a:gd name="T43" fmla="*/ 12 h 509"/>
                  <a:gd name="T44" fmla="*/ 254 w 508"/>
                  <a:gd name="T45" fmla="*/ 0 h 509"/>
                  <a:gd name="T46" fmla="*/ 254 w 508"/>
                  <a:gd name="T47" fmla="*/ 30 h 509"/>
                  <a:gd name="T48" fmla="*/ 320 w 508"/>
                  <a:gd name="T49" fmla="*/ 40 h 509"/>
                  <a:gd name="T50" fmla="*/ 378 w 508"/>
                  <a:gd name="T51" fmla="*/ 68 h 509"/>
                  <a:gd name="T52" fmla="*/ 427 w 508"/>
                  <a:gd name="T53" fmla="*/ 111 h 509"/>
                  <a:gd name="T54" fmla="*/ 460 w 508"/>
                  <a:gd name="T55" fmla="*/ 168 h 509"/>
                  <a:gd name="T56" fmla="*/ 476 w 508"/>
                  <a:gd name="T57" fmla="*/ 232 h 509"/>
                  <a:gd name="T58" fmla="*/ 476 w 508"/>
                  <a:gd name="T59" fmla="*/ 277 h 509"/>
                  <a:gd name="T60" fmla="*/ 460 w 508"/>
                  <a:gd name="T61" fmla="*/ 342 h 509"/>
                  <a:gd name="T62" fmla="*/ 427 w 508"/>
                  <a:gd name="T63" fmla="*/ 398 h 509"/>
                  <a:gd name="T64" fmla="*/ 378 w 508"/>
                  <a:gd name="T65" fmla="*/ 441 h 509"/>
                  <a:gd name="T66" fmla="*/ 320 w 508"/>
                  <a:gd name="T67" fmla="*/ 470 h 509"/>
                  <a:gd name="T68" fmla="*/ 254 w 508"/>
                  <a:gd name="T69" fmla="*/ 480 h 509"/>
                  <a:gd name="T70" fmla="*/ 208 w 508"/>
                  <a:gd name="T71" fmla="*/ 475 h 509"/>
                  <a:gd name="T72" fmla="*/ 146 w 508"/>
                  <a:gd name="T73" fmla="*/ 451 h 509"/>
                  <a:gd name="T74" fmla="*/ 95 w 508"/>
                  <a:gd name="T75" fmla="*/ 413 h 509"/>
                  <a:gd name="T76" fmla="*/ 57 w 508"/>
                  <a:gd name="T77" fmla="*/ 362 h 509"/>
                  <a:gd name="T78" fmla="*/ 33 w 508"/>
                  <a:gd name="T79" fmla="*/ 300 h 509"/>
                  <a:gd name="T80" fmla="*/ 28 w 508"/>
                  <a:gd name="T81" fmla="*/ 256 h 509"/>
                  <a:gd name="T82" fmla="*/ 38 w 508"/>
                  <a:gd name="T83" fmla="*/ 188 h 509"/>
                  <a:gd name="T84" fmla="*/ 67 w 508"/>
                  <a:gd name="T85" fmla="*/ 129 h 509"/>
                  <a:gd name="T86" fmla="*/ 111 w 508"/>
                  <a:gd name="T87" fmla="*/ 81 h 509"/>
                  <a:gd name="T88" fmla="*/ 166 w 508"/>
                  <a:gd name="T89" fmla="*/ 48 h 509"/>
                  <a:gd name="T90" fmla="*/ 231 w 508"/>
                  <a:gd name="T91" fmla="*/ 3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8" h="509">
                    <a:moveTo>
                      <a:pt x="254" y="0"/>
                    </a:moveTo>
                    <a:lnTo>
                      <a:pt x="254" y="0"/>
                    </a:lnTo>
                    <a:lnTo>
                      <a:pt x="279" y="2"/>
                    </a:lnTo>
                    <a:lnTo>
                      <a:pt x="304" y="7"/>
                    </a:lnTo>
                    <a:lnTo>
                      <a:pt x="329" y="12"/>
                    </a:lnTo>
                    <a:lnTo>
                      <a:pt x="352" y="20"/>
                    </a:lnTo>
                    <a:lnTo>
                      <a:pt x="375" y="32"/>
                    </a:lnTo>
                    <a:lnTo>
                      <a:pt x="395" y="45"/>
                    </a:lnTo>
                    <a:lnTo>
                      <a:pt x="415" y="58"/>
                    </a:lnTo>
                    <a:lnTo>
                      <a:pt x="433" y="75"/>
                    </a:lnTo>
                    <a:lnTo>
                      <a:pt x="450" y="93"/>
                    </a:lnTo>
                    <a:lnTo>
                      <a:pt x="465" y="113"/>
                    </a:lnTo>
                    <a:lnTo>
                      <a:pt x="476" y="134"/>
                    </a:lnTo>
                    <a:lnTo>
                      <a:pt x="488" y="156"/>
                    </a:lnTo>
                    <a:lnTo>
                      <a:pt x="496" y="179"/>
                    </a:lnTo>
                    <a:lnTo>
                      <a:pt x="503" y="204"/>
                    </a:lnTo>
                    <a:lnTo>
                      <a:pt x="506" y="229"/>
                    </a:lnTo>
                    <a:lnTo>
                      <a:pt x="508" y="256"/>
                    </a:lnTo>
                    <a:lnTo>
                      <a:pt x="508" y="256"/>
                    </a:lnTo>
                    <a:lnTo>
                      <a:pt x="506" y="280"/>
                    </a:lnTo>
                    <a:lnTo>
                      <a:pt x="503" y="305"/>
                    </a:lnTo>
                    <a:lnTo>
                      <a:pt x="496" y="330"/>
                    </a:lnTo>
                    <a:lnTo>
                      <a:pt x="488" y="353"/>
                    </a:lnTo>
                    <a:lnTo>
                      <a:pt x="476" y="375"/>
                    </a:lnTo>
                    <a:lnTo>
                      <a:pt x="465" y="397"/>
                    </a:lnTo>
                    <a:lnTo>
                      <a:pt x="450" y="416"/>
                    </a:lnTo>
                    <a:lnTo>
                      <a:pt x="433" y="435"/>
                    </a:lnTo>
                    <a:lnTo>
                      <a:pt x="415" y="451"/>
                    </a:lnTo>
                    <a:lnTo>
                      <a:pt x="395" y="465"/>
                    </a:lnTo>
                    <a:lnTo>
                      <a:pt x="375" y="478"/>
                    </a:lnTo>
                    <a:lnTo>
                      <a:pt x="352" y="489"/>
                    </a:lnTo>
                    <a:lnTo>
                      <a:pt x="329" y="498"/>
                    </a:lnTo>
                    <a:lnTo>
                      <a:pt x="304" y="503"/>
                    </a:lnTo>
                    <a:lnTo>
                      <a:pt x="279" y="508"/>
                    </a:lnTo>
                    <a:lnTo>
                      <a:pt x="254" y="509"/>
                    </a:lnTo>
                    <a:lnTo>
                      <a:pt x="254" y="509"/>
                    </a:lnTo>
                    <a:lnTo>
                      <a:pt x="227" y="508"/>
                    </a:lnTo>
                    <a:lnTo>
                      <a:pt x="203" y="503"/>
                    </a:lnTo>
                    <a:lnTo>
                      <a:pt x="178" y="498"/>
                    </a:lnTo>
                    <a:lnTo>
                      <a:pt x="154" y="489"/>
                    </a:lnTo>
                    <a:lnTo>
                      <a:pt x="133" y="478"/>
                    </a:lnTo>
                    <a:lnTo>
                      <a:pt x="111" y="465"/>
                    </a:lnTo>
                    <a:lnTo>
                      <a:pt x="91" y="451"/>
                    </a:lnTo>
                    <a:lnTo>
                      <a:pt x="73" y="435"/>
                    </a:lnTo>
                    <a:lnTo>
                      <a:pt x="58" y="416"/>
                    </a:lnTo>
                    <a:lnTo>
                      <a:pt x="43" y="397"/>
                    </a:lnTo>
                    <a:lnTo>
                      <a:pt x="30" y="375"/>
                    </a:lnTo>
                    <a:lnTo>
                      <a:pt x="20" y="353"/>
                    </a:lnTo>
                    <a:lnTo>
                      <a:pt x="10" y="330"/>
                    </a:lnTo>
                    <a:lnTo>
                      <a:pt x="5" y="305"/>
                    </a:lnTo>
                    <a:lnTo>
                      <a:pt x="0" y="28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0" y="229"/>
                    </a:lnTo>
                    <a:lnTo>
                      <a:pt x="5" y="204"/>
                    </a:lnTo>
                    <a:lnTo>
                      <a:pt x="10" y="179"/>
                    </a:lnTo>
                    <a:lnTo>
                      <a:pt x="20" y="156"/>
                    </a:lnTo>
                    <a:lnTo>
                      <a:pt x="30" y="134"/>
                    </a:lnTo>
                    <a:lnTo>
                      <a:pt x="43" y="113"/>
                    </a:lnTo>
                    <a:lnTo>
                      <a:pt x="58" y="93"/>
                    </a:lnTo>
                    <a:lnTo>
                      <a:pt x="73" y="75"/>
                    </a:lnTo>
                    <a:lnTo>
                      <a:pt x="91" y="58"/>
                    </a:lnTo>
                    <a:lnTo>
                      <a:pt x="111" y="45"/>
                    </a:lnTo>
                    <a:lnTo>
                      <a:pt x="133" y="32"/>
                    </a:lnTo>
                    <a:lnTo>
                      <a:pt x="154" y="20"/>
                    </a:lnTo>
                    <a:lnTo>
                      <a:pt x="178" y="12"/>
                    </a:lnTo>
                    <a:lnTo>
                      <a:pt x="203" y="7"/>
                    </a:lnTo>
                    <a:lnTo>
                      <a:pt x="227" y="2"/>
                    </a:lnTo>
                    <a:lnTo>
                      <a:pt x="254" y="0"/>
                    </a:lnTo>
                    <a:lnTo>
                      <a:pt x="254" y="0"/>
                    </a:lnTo>
                    <a:close/>
                    <a:moveTo>
                      <a:pt x="254" y="30"/>
                    </a:moveTo>
                    <a:lnTo>
                      <a:pt x="254" y="30"/>
                    </a:lnTo>
                    <a:lnTo>
                      <a:pt x="276" y="32"/>
                    </a:lnTo>
                    <a:lnTo>
                      <a:pt x="299" y="35"/>
                    </a:lnTo>
                    <a:lnTo>
                      <a:pt x="320" y="40"/>
                    </a:lnTo>
                    <a:lnTo>
                      <a:pt x="340" y="48"/>
                    </a:lnTo>
                    <a:lnTo>
                      <a:pt x="360" y="58"/>
                    </a:lnTo>
                    <a:lnTo>
                      <a:pt x="378" y="68"/>
                    </a:lnTo>
                    <a:lnTo>
                      <a:pt x="397" y="81"/>
                    </a:lnTo>
                    <a:lnTo>
                      <a:pt x="412" y="96"/>
                    </a:lnTo>
                    <a:lnTo>
                      <a:pt x="427" y="111"/>
                    </a:lnTo>
                    <a:lnTo>
                      <a:pt x="440" y="129"/>
                    </a:lnTo>
                    <a:lnTo>
                      <a:pt x="451" y="148"/>
                    </a:lnTo>
                    <a:lnTo>
                      <a:pt x="460" y="168"/>
                    </a:lnTo>
                    <a:lnTo>
                      <a:pt x="468" y="188"/>
                    </a:lnTo>
                    <a:lnTo>
                      <a:pt x="473" y="209"/>
                    </a:lnTo>
                    <a:lnTo>
                      <a:pt x="476" y="232"/>
                    </a:lnTo>
                    <a:lnTo>
                      <a:pt x="478" y="256"/>
                    </a:lnTo>
                    <a:lnTo>
                      <a:pt x="478" y="256"/>
                    </a:lnTo>
                    <a:lnTo>
                      <a:pt x="476" y="277"/>
                    </a:lnTo>
                    <a:lnTo>
                      <a:pt x="473" y="300"/>
                    </a:lnTo>
                    <a:lnTo>
                      <a:pt x="468" y="322"/>
                    </a:lnTo>
                    <a:lnTo>
                      <a:pt x="460" y="342"/>
                    </a:lnTo>
                    <a:lnTo>
                      <a:pt x="451" y="362"/>
                    </a:lnTo>
                    <a:lnTo>
                      <a:pt x="440" y="380"/>
                    </a:lnTo>
                    <a:lnTo>
                      <a:pt x="427" y="398"/>
                    </a:lnTo>
                    <a:lnTo>
                      <a:pt x="412" y="413"/>
                    </a:lnTo>
                    <a:lnTo>
                      <a:pt x="397" y="428"/>
                    </a:lnTo>
                    <a:lnTo>
                      <a:pt x="378" y="441"/>
                    </a:lnTo>
                    <a:lnTo>
                      <a:pt x="360" y="451"/>
                    </a:lnTo>
                    <a:lnTo>
                      <a:pt x="340" y="461"/>
                    </a:lnTo>
                    <a:lnTo>
                      <a:pt x="320" y="470"/>
                    </a:lnTo>
                    <a:lnTo>
                      <a:pt x="299" y="475"/>
                    </a:lnTo>
                    <a:lnTo>
                      <a:pt x="276" y="478"/>
                    </a:lnTo>
                    <a:lnTo>
                      <a:pt x="254" y="480"/>
                    </a:lnTo>
                    <a:lnTo>
                      <a:pt x="254" y="480"/>
                    </a:lnTo>
                    <a:lnTo>
                      <a:pt x="231" y="478"/>
                    </a:lnTo>
                    <a:lnTo>
                      <a:pt x="208" y="475"/>
                    </a:lnTo>
                    <a:lnTo>
                      <a:pt x="186" y="470"/>
                    </a:lnTo>
                    <a:lnTo>
                      <a:pt x="166" y="461"/>
                    </a:lnTo>
                    <a:lnTo>
                      <a:pt x="146" y="451"/>
                    </a:lnTo>
                    <a:lnTo>
                      <a:pt x="128" y="441"/>
                    </a:lnTo>
                    <a:lnTo>
                      <a:pt x="111" y="428"/>
                    </a:lnTo>
                    <a:lnTo>
                      <a:pt x="95" y="413"/>
                    </a:lnTo>
                    <a:lnTo>
                      <a:pt x="80" y="398"/>
                    </a:lnTo>
                    <a:lnTo>
                      <a:pt x="67" y="380"/>
                    </a:lnTo>
                    <a:lnTo>
                      <a:pt x="57" y="362"/>
                    </a:lnTo>
                    <a:lnTo>
                      <a:pt x="47" y="342"/>
                    </a:lnTo>
                    <a:lnTo>
                      <a:pt x="38" y="322"/>
                    </a:lnTo>
                    <a:lnTo>
                      <a:pt x="33" y="300"/>
                    </a:lnTo>
                    <a:lnTo>
                      <a:pt x="30" y="277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0" y="232"/>
                    </a:lnTo>
                    <a:lnTo>
                      <a:pt x="33" y="209"/>
                    </a:lnTo>
                    <a:lnTo>
                      <a:pt x="38" y="188"/>
                    </a:lnTo>
                    <a:lnTo>
                      <a:pt x="47" y="168"/>
                    </a:lnTo>
                    <a:lnTo>
                      <a:pt x="57" y="148"/>
                    </a:lnTo>
                    <a:lnTo>
                      <a:pt x="67" y="129"/>
                    </a:lnTo>
                    <a:lnTo>
                      <a:pt x="80" y="111"/>
                    </a:lnTo>
                    <a:lnTo>
                      <a:pt x="95" y="96"/>
                    </a:lnTo>
                    <a:lnTo>
                      <a:pt x="111" y="81"/>
                    </a:lnTo>
                    <a:lnTo>
                      <a:pt x="128" y="68"/>
                    </a:lnTo>
                    <a:lnTo>
                      <a:pt x="146" y="58"/>
                    </a:lnTo>
                    <a:lnTo>
                      <a:pt x="166" y="48"/>
                    </a:lnTo>
                    <a:lnTo>
                      <a:pt x="186" y="40"/>
                    </a:lnTo>
                    <a:lnTo>
                      <a:pt x="208" y="35"/>
                    </a:lnTo>
                    <a:lnTo>
                      <a:pt x="231" y="32"/>
                    </a:lnTo>
                    <a:lnTo>
                      <a:pt x="254" y="30"/>
                    </a:lnTo>
                    <a:lnTo>
                      <a:pt x="25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365" name="Freeform 52"/>
              <p:cNvSpPr>
                <a:spLocks noEditPoints="1"/>
              </p:cNvSpPr>
              <p:nvPr/>
            </p:nvSpPr>
            <p:spPr bwMode="auto">
              <a:xfrm>
                <a:off x="682626" y="4421188"/>
                <a:ext cx="612775" cy="614363"/>
              </a:xfrm>
              <a:custGeom>
                <a:avLst/>
                <a:gdLst>
                  <a:gd name="T0" fmla="*/ 222 w 386"/>
                  <a:gd name="T1" fmla="*/ 2 h 387"/>
                  <a:gd name="T2" fmla="*/ 277 w 386"/>
                  <a:gd name="T3" fmla="*/ 19 h 387"/>
                  <a:gd name="T4" fmla="*/ 294 w 386"/>
                  <a:gd name="T5" fmla="*/ 32 h 387"/>
                  <a:gd name="T6" fmla="*/ 231 w 386"/>
                  <a:gd name="T7" fmla="*/ 50 h 387"/>
                  <a:gd name="T8" fmla="*/ 204 w 386"/>
                  <a:gd name="T9" fmla="*/ 57 h 387"/>
                  <a:gd name="T10" fmla="*/ 156 w 386"/>
                  <a:gd name="T11" fmla="*/ 63 h 387"/>
                  <a:gd name="T12" fmla="*/ 113 w 386"/>
                  <a:gd name="T13" fmla="*/ 87 h 387"/>
                  <a:gd name="T14" fmla="*/ 81 w 386"/>
                  <a:gd name="T15" fmla="*/ 128 h 387"/>
                  <a:gd name="T16" fmla="*/ 70 w 386"/>
                  <a:gd name="T17" fmla="*/ 170 h 387"/>
                  <a:gd name="T18" fmla="*/ 136 w 386"/>
                  <a:gd name="T19" fmla="*/ 113 h 387"/>
                  <a:gd name="T20" fmla="*/ 121 w 386"/>
                  <a:gd name="T21" fmla="*/ 141 h 387"/>
                  <a:gd name="T22" fmla="*/ 68 w 386"/>
                  <a:gd name="T23" fmla="*/ 211 h 387"/>
                  <a:gd name="T24" fmla="*/ 41 w 386"/>
                  <a:gd name="T25" fmla="*/ 276 h 387"/>
                  <a:gd name="T26" fmla="*/ 45 w 386"/>
                  <a:gd name="T27" fmla="*/ 316 h 387"/>
                  <a:gd name="T28" fmla="*/ 18 w 386"/>
                  <a:gd name="T29" fmla="*/ 274 h 387"/>
                  <a:gd name="T30" fmla="*/ 2 w 386"/>
                  <a:gd name="T31" fmla="*/ 211 h 387"/>
                  <a:gd name="T32" fmla="*/ 5 w 386"/>
                  <a:gd name="T33" fmla="*/ 155 h 387"/>
                  <a:gd name="T34" fmla="*/ 33 w 386"/>
                  <a:gd name="T35" fmla="*/ 85 h 387"/>
                  <a:gd name="T36" fmla="*/ 86 w 386"/>
                  <a:gd name="T37" fmla="*/ 34 h 387"/>
                  <a:gd name="T38" fmla="*/ 154 w 386"/>
                  <a:gd name="T39" fmla="*/ 4 h 387"/>
                  <a:gd name="T40" fmla="*/ 332 w 386"/>
                  <a:gd name="T41" fmla="*/ 59 h 387"/>
                  <a:gd name="T42" fmla="*/ 363 w 386"/>
                  <a:gd name="T43" fmla="*/ 103 h 387"/>
                  <a:gd name="T44" fmla="*/ 385 w 386"/>
                  <a:gd name="T45" fmla="*/ 175 h 387"/>
                  <a:gd name="T46" fmla="*/ 383 w 386"/>
                  <a:gd name="T47" fmla="*/ 233 h 387"/>
                  <a:gd name="T48" fmla="*/ 353 w 386"/>
                  <a:gd name="T49" fmla="*/ 302 h 387"/>
                  <a:gd name="T50" fmla="*/ 302 w 386"/>
                  <a:gd name="T51" fmla="*/ 354 h 387"/>
                  <a:gd name="T52" fmla="*/ 232 w 386"/>
                  <a:gd name="T53" fmla="*/ 384 h 387"/>
                  <a:gd name="T54" fmla="*/ 176 w 386"/>
                  <a:gd name="T55" fmla="*/ 385 h 387"/>
                  <a:gd name="T56" fmla="*/ 109 w 386"/>
                  <a:gd name="T57" fmla="*/ 367 h 387"/>
                  <a:gd name="T58" fmla="*/ 66 w 386"/>
                  <a:gd name="T59" fmla="*/ 339 h 387"/>
                  <a:gd name="T60" fmla="*/ 104 w 386"/>
                  <a:gd name="T61" fmla="*/ 342 h 387"/>
                  <a:gd name="T62" fmla="*/ 141 w 386"/>
                  <a:gd name="T63" fmla="*/ 326 h 387"/>
                  <a:gd name="T64" fmla="*/ 111 w 386"/>
                  <a:gd name="T65" fmla="*/ 332 h 387"/>
                  <a:gd name="T66" fmla="*/ 81 w 386"/>
                  <a:gd name="T67" fmla="*/ 324 h 387"/>
                  <a:gd name="T68" fmla="*/ 68 w 386"/>
                  <a:gd name="T69" fmla="*/ 299 h 387"/>
                  <a:gd name="T70" fmla="*/ 78 w 386"/>
                  <a:gd name="T71" fmla="*/ 263 h 387"/>
                  <a:gd name="T72" fmla="*/ 104 w 386"/>
                  <a:gd name="T73" fmla="*/ 279 h 387"/>
                  <a:gd name="T74" fmla="*/ 166 w 386"/>
                  <a:gd name="T75" fmla="*/ 317 h 387"/>
                  <a:gd name="T76" fmla="*/ 222 w 386"/>
                  <a:gd name="T77" fmla="*/ 321 h 387"/>
                  <a:gd name="T78" fmla="*/ 279 w 386"/>
                  <a:gd name="T79" fmla="*/ 301 h 387"/>
                  <a:gd name="T80" fmla="*/ 315 w 386"/>
                  <a:gd name="T81" fmla="*/ 273 h 387"/>
                  <a:gd name="T82" fmla="*/ 327 w 386"/>
                  <a:gd name="T83" fmla="*/ 241 h 387"/>
                  <a:gd name="T84" fmla="*/ 235 w 386"/>
                  <a:gd name="T85" fmla="*/ 253 h 387"/>
                  <a:gd name="T86" fmla="*/ 204 w 386"/>
                  <a:gd name="T87" fmla="*/ 261 h 387"/>
                  <a:gd name="T88" fmla="*/ 172 w 386"/>
                  <a:gd name="T89" fmla="*/ 253 h 387"/>
                  <a:gd name="T90" fmla="*/ 151 w 386"/>
                  <a:gd name="T91" fmla="*/ 228 h 387"/>
                  <a:gd name="T92" fmla="*/ 337 w 386"/>
                  <a:gd name="T93" fmla="*/ 213 h 387"/>
                  <a:gd name="T94" fmla="*/ 315 w 386"/>
                  <a:gd name="T95" fmla="*/ 120 h 387"/>
                  <a:gd name="T96" fmla="*/ 257 w 386"/>
                  <a:gd name="T97" fmla="*/ 68 h 387"/>
                  <a:gd name="T98" fmla="*/ 295 w 386"/>
                  <a:gd name="T99" fmla="*/ 52 h 387"/>
                  <a:gd name="T100" fmla="*/ 322 w 386"/>
                  <a:gd name="T101" fmla="*/ 65 h 387"/>
                  <a:gd name="T102" fmla="*/ 333 w 386"/>
                  <a:gd name="T103" fmla="*/ 92 h 387"/>
                  <a:gd name="T104" fmla="*/ 335 w 386"/>
                  <a:gd name="T105" fmla="*/ 77 h 387"/>
                  <a:gd name="T106" fmla="*/ 254 w 386"/>
                  <a:gd name="T107" fmla="*/ 168 h 387"/>
                  <a:gd name="T108" fmla="*/ 242 w 386"/>
                  <a:gd name="T109" fmla="*/ 140 h 387"/>
                  <a:gd name="T110" fmla="*/ 212 w 386"/>
                  <a:gd name="T111" fmla="*/ 118 h 387"/>
                  <a:gd name="T112" fmla="*/ 184 w 386"/>
                  <a:gd name="T113" fmla="*/ 122 h 387"/>
                  <a:gd name="T114" fmla="*/ 153 w 386"/>
                  <a:gd name="T115" fmla="*/ 148 h 387"/>
                  <a:gd name="T116" fmla="*/ 254 w 386"/>
                  <a:gd name="T117" fmla="*/ 168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387">
                    <a:moveTo>
                      <a:pt x="194" y="0"/>
                    </a:moveTo>
                    <a:lnTo>
                      <a:pt x="194" y="0"/>
                    </a:lnTo>
                    <a:lnTo>
                      <a:pt x="209" y="0"/>
                    </a:lnTo>
                    <a:lnTo>
                      <a:pt x="222" y="2"/>
                    </a:lnTo>
                    <a:lnTo>
                      <a:pt x="237" y="5"/>
                    </a:lnTo>
                    <a:lnTo>
                      <a:pt x="250" y="9"/>
                    </a:lnTo>
                    <a:lnTo>
                      <a:pt x="264" y="14"/>
                    </a:lnTo>
                    <a:lnTo>
                      <a:pt x="277" y="19"/>
                    </a:lnTo>
                    <a:lnTo>
                      <a:pt x="289" y="25"/>
                    </a:lnTo>
                    <a:lnTo>
                      <a:pt x="300" y="34"/>
                    </a:lnTo>
                    <a:lnTo>
                      <a:pt x="300" y="34"/>
                    </a:lnTo>
                    <a:lnTo>
                      <a:pt x="294" y="32"/>
                    </a:lnTo>
                    <a:lnTo>
                      <a:pt x="285" y="32"/>
                    </a:lnTo>
                    <a:lnTo>
                      <a:pt x="267" y="35"/>
                    </a:lnTo>
                    <a:lnTo>
                      <a:pt x="249" y="40"/>
                    </a:lnTo>
                    <a:lnTo>
                      <a:pt x="231" y="50"/>
                    </a:lnTo>
                    <a:lnTo>
                      <a:pt x="231" y="50"/>
                    </a:lnTo>
                    <a:lnTo>
                      <a:pt x="217" y="57"/>
                    </a:lnTo>
                    <a:lnTo>
                      <a:pt x="217" y="57"/>
                    </a:lnTo>
                    <a:lnTo>
                      <a:pt x="204" y="57"/>
                    </a:lnTo>
                    <a:lnTo>
                      <a:pt x="192" y="57"/>
                    </a:lnTo>
                    <a:lnTo>
                      <a:pt x="181" y="59"/>
                    </a:lnTo>
                    <a:lnTo>
                      <a:pt x="167" y="60"/>
                    </a:lnTo>
                    <a:lnTo>
                      <a:pt x="156" y="63"/>
                    </a:lnTo>
                    <a:lnTo>
                      <a:pt x="144" y="68"/>
                    </a:lnTo>
                    <a:lnTo>
                      <a:pt x="133" y="73"/>
                    </a:lnTo>
                    <a:lnTo>
                      <a:pt x="123" y="80"/>
                    </a:lnTo>
                    <a:lnTo>
                      <a:pt x="113" y="87"/>
                    </a:lnTo>
                    <a:lnTo>
                      <a:pt x="104" y="97"/>
                    </a:lnTo>
                    <a:lnTo>
                      <a:pt x="96" y="105"/>
                    </a:lnTo>
                    <a:lnTo>
                      <a:pt x="88" y="117"/>
                    </a:lnTo>
                    <a:lnTo>
                      <a:pt x="81" y="128"/>
                    </a:lnTo>
                    <a:lnTo>
                      <a:pt x="76" y="141"/>
                    </a:lnTo>
                    <a:lnTo>
                      <a:pt x="71" y="155"/>
                    </a:lnTo>
                    <a:lnTo>
                      <a:pt x="70" y="170"/>
                    </a:lnTo>
                    <a:lnTo>
                      <a:pt x="70" y="170"/>
                    </a:lnTo>
                    <a:lnTo>
                      <a:pt x="80" y="158"/>
                    </a:lnTo>
                    <a:lnTo>
                      <a:pt x="90" y="148"/>
                    </a:lnTo>
                    <a:lnTo>
                      <a:pt x="113" y="130"/>
                    </a:lnTo>
                    <a:lnTo>
                      <a:pt x="136" y="113"/>
                    </a:lnTo>
                    <a:lnTo>
                      <a:pt x="161" y="100"/>
                    </a:lnTo>
                    <a:lnTo>
                      <a:pt x="161" y="100"/>
                    </a:lnTo>
                    <a:lnTo>
                      <a:pt x="141" y="120"/>
                    </a:lnTo>
                    <a:lnTo>
                      <a:pt x="121" y="141"/>
                    </a:lnTo>
                    <a:lnTo>
                      <a:pt x="103" y="163"/>
                    </a:lnTo>
                    <a:lnTo>
                      <a:pt x="85" y="186"/>
                    </a:lnTo>
                    <a:lnTo>
                      <a:pt x="85" y="186"/>
                    </a:lnTo>
                    <a:lnTo>
                      <a:pt x="68" y="211"/>
                    </a:lnTo>
                    <a:lnTo>
                      <a:pt x="55" y="234"/>
                    </a:lnTo>
                    <a:lnTo>
                      <a:pt x="48" y="248"/>
                    </a:lnTo>
                    <a:lnTo>
                      <a:pt x="43" y="261"/>
                    </a:lnTo>
                    <a:lnTo>
                      <a:pt x="41" y="276"/>
                    </a:lnTo>
                    <a:lnTo>
                      <a:pt x="40" y="291"/>
                    </a:lnTo>
                    <a:lnTo>
                      <a:pt x="40" y="291"/>
                    </a:lnTo>
                    <a:lnTo>
                      <a:pt x="40" y="304"/>
                    </a:lnTo>
                    <a:lnTo>
                      <a:pt x="45" y="316"/>
                    </a:lnTo>
                    <a:lnTo>
                      <a:pt x="45" y="316"/>
                    </a:lnTo>
                    <a:lnTo>
                      <a:pt x="35" y="302"/>
                    </a:lnTo>
                    <a:lnTo>
                      <a:pt x="26" y="289"/>
                    </a:lnTo>
                    <a:lnTo>
                      <a:pt x="18" y="274"/>
                    </a:lnTo>
                    <a:lnTo>
                      <a:pt x="12" y="259"/>
                    </a:lnTo>
                    <a:lnTo>
                      <a:pt x="7" y="244"/>
                    </a:lnTo>
                    <a:lnTo>
                      <a:pt x="3" y="228"/>
                    </a:lnTo>
                    <a:lnTo>
                      <a:pt x="2" y="211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2" y="175"/>
                    </a:lnTo>
                    <a:lnTo>
                      <a:pt x="5" y="155"/>
                    </a:lnTo>
                    <a:lnTo>
                      <a:pt x="8" y="136"/>
                    </a:lnTo>
                    <a:lnTo>
                      <a:pt x="15" y="118"/>
                    </a:lnTo>
                    <a:lnTo>
                      <a:pt x="23" y="102"/>
                    </a:lnTo>
                    <a:lnTo>
                      <a:pt x="33" y="85"/>
                    </a:lnTo>
                    <a:lnTo>
                      <a:pt x="45" y="70"/>
                    </a:lnTo>
                    <a:lnTo>
                      <a:pt x="56" y="57"/>
                    </a:lnTo>
                    <a:lnTo>
                      <a:pt x="71" y="45"/>
                    </a:lnTo>
                    <a:lnTo>
                      <a:pt x="86" y="34"/>
                    </a:lnTo>
                    <a:lnTo>
                      <a:pt x="101" y="24"/>
                    </a:lnTo>
                    <a:lnTo>
                      <a:pt x="118" y="15"/>
                    </a:lnTo>
                    <a:lnTo>
                      <a:pt x="136" y="9"/>
                    </a:lnTo>
                    <a:lnTo>
                      <a:pt x="154" y="4"/>
                    </a:lnTo>
                    <a:lnTo>
                      <a:pt x="174" y="2"/>
                    </a:lnTo>
                    <a:lnTo>
                      <a:pt x="194" y="0"/>
                    </a:lnTo>
                    <a:lnTo>
                      <a:pt x="194" y="0"/>
                    </a:lnTo>
                    <a:close/>
                    <a:moveTo>
                      <a:pt x="332" y="59"/>
                    </a:moveTo>
                    <a:lnTo>
                      <a:pt x="332" y="59"/>
                    </a:lnTo>
                    <a:lnTo>
                      <a:pt x="343" y="72"/>
                    </a:lnTo>
                    <a:lnTo>
                      <a:pt x="355" y="87"/>
                    </a:lnTo>
                    <a:lnTo>
                      <a:pt x="363" y="103"/>
                    </a:lnTo>
                    <a:lnTo>
                      <a:pt x="372" y="120"/>
                    </a:lnTo>
                    <a:lnTo>
                      <a:pt x="378" y="136"/>
                    </a:lnTo>
                    <a:lnTo>
                      <a:pt x="383" y="155"/>
                    </a:lnTo>
                    <a:lnTo>
                      <a:pt x="385" y="175"/>
                    </a:lnTo>
                    <a:lnTo>
                      <a:pt x="386" y="195"/>
                    </a:lnTo>
                    <a:lnTo>
                      <a:pt x="386" y="195"/>
                    </a:lnTo>
                    <a:lnTo>
                      <a:pt x="385" y="213"/>
                    </a:lnTo>
                    <a:lnTo>
                      <a:pt x="383" y="233"/>
                    </a:lnTo>
                    <a:lnTo>
                      <a:pt x="378" y="251"/>
                    </a:lnTo>
                    <a:lnTo>
                      <a:pt x="372" y="269"/>
                    </a:lnTo>
                    <a:lnTo>
                      <a:pt x="363" y="286"/>
                    </a:lnTo>
                    <a:lnTo>
                      <a:pt x="353" y="302"/>
                    </a:lnTo>
                    <a:lnTo>
                      <a:pt x="342" y="317"/>
                    </a:lnTo>
                    <a:lnTo>
                      <a:pt x="330" y="331"/>
                    </a:lnTo>
                    <a:lnTo>
                      <a:pt x="317" y="342"/>
                    </a:lnTo>
                    <a:lnTo>
                      <a:pt x="302" y="354"/>
                    </a:lnTo>
                    <a:lnTo>
                      <a:pt x="285" y="364"/>
                    </a:lnTo>
                    <a:lnTo>
                      <a:pt x="269" y="372"/>
                    </a:lnTo>
                    <a:lnTo>
                      <a:pt x="250" y="379"/>
                    </a:lnTo>
                    <a:lnTo>
                      <a:pt x="232" y="384"/>
                    </a:lnTo>
                    <a:lnTo>
                      <a:pt x="214" y="385"/>
                    </a:lnTo>
                    <a:lnTo>
                      <a:pt x="194" y="387"/>
                    </a:lnTo>
                    <a:lnTo>
                      <a:pt x="194" y="387"/>
                    </a:lnTo>
                    <a:lnTo>
                      <a:pt x="176" y="385"/>
                    </a:lnTo>
                    <a:lnTo>
                      <a:pt x="158" y="384"/>
                    </a:lnTo>
                    <a:lnTo>
                      <a:pt x="141" y="380"/>
                    </a:lnTo>
                    <a:lnTo>
                      <a:pt x="124" y="374"/>
                    </a:lnTo>
                    <a:lnTo>
                      <a:pt x="109" y="367"/>
                    </a:lnTo>
                    <a:lnTo>
                      <a:pt x="94" y="359"/>
                    </a:lnTo>
                    <a:lnTo>
                      <a:pt x="80" y="350"/>
                    </a:lnTo>
                    <a:lnTo>
                      <a:pt x="66" y="339"/>
                    </a:lnTo>
                    <a:lnTo>
                      <a:pt x="66" y="339"/>
                    </a:lnTo>
                    <a:lnTo>
                      <a:pt x="75" y="342"/>
                    </a:lnTo>
                    <a:lnTo>
                      <a:pt x="85" y="344"/>
                    </a:lnTo>
                    <a:lnTo>
                      <a:pt x="94" y="344"/>
                    </a:lnTo>
                    <a:lnTo>
                      <a:pt x="104" y="342"/>
                    </a:lnTo>
                    <a:lnTo>
                      <a:pt x="114" y="341"/>
                    </a:lnTo>
                    <a:lnTo>
                      <a:pt x="124" y="337"/>
                    </a:lnTo>
                    <a:lnTo>
                      <a:pt x="133" y="332"/>
                    </a:lnTo>
                    <a:lnTo>
                      <a:pt x="141" y="326"/>
                    </a:lnTo>
                    <a:lnTo>
                      <a:pt x="141" y="326"/>
                    </a:lnTo>
                    <a:lnTo>
                      <a:pt x="131" y="329"/>
                    </a:lnTo>
                    <a:lnTo>
                      <a:pt x="121" y="331"/>
                    </a:lnTo>
                    <a:lnTo>
                      <a:pt x="111" y="332"/>
                    </a:lnTo>
                    <a:lnTo>
                      <a:pt x="103" y="332"/>
                    </a:lnTo>
                    <a:lnTo>
                      <a:pt x="94" y="331"/>
                    </a:lnTo>
                    <a:lnTo>
                      <a:pt x="88" y="327"/>
                    </a:lnTo>
                    <a:lnTo>
                      <a:pt x="81" y="324"/>
                    </a:lnTo>
                    <a:lnTo>
                      <a:pt x="76" y="319"/>
                    </a:lnTo>
                    <a:lnTo>
                      <a:pt x="73" y="314"/>
                    </a:lnTo>
                    <a:lnTo>
                      <a:pt x="70" y="307"/>
                    </a:lnTo>
                    <a:lnTo>
                      <a:pt x="68" y="299"/>
                    </a:lnTo>
                    <a:lnTo>
                      <a:pt x="68" y="292"/>
                    </a:lnTo>
                    <a:lnTo>
                      <a:pt x="70" y="282"/>
                    </a:lnTo>
                    <a:lnTo>
                      <a:pt x="73" y="273"/>
                    </a:lnTo>
                    <a:lnTo>
                      <a:pt x="78" y="263"/>
                    </a:lnTo>
                    <a:lnTo>
                      <a:pt x="85" y="251"/>
                    </a:lnTo>
                    <a:lnTo>
                      <a:pt x="85" y="251"/>
                    </a:lnTo>
                    <a:lnTo>
                      <a:pt x="94" y="266"/>
                    </a:lnTo>
                    <a:lnTo>
                      <a:pt x="104" y="279"/>
                    </a:lnTo>
                    <a:lnTo>
                      <a:pt x="118" y="291"/>
                    </a:lnTo>
                    <a:lnTo>
                      <a:pt x="133" y="302"/>
                    </a:lnTo>
                    <a:lnTo>
                      <a:pt x="149" y="311"/>
                    </a:lnTo>
                    <a:lnTo>
                      <a:pt x="166" y="317"/>
                    </a:lnTo>
                    <a:lnTo>
                      <a:pt x="186" y="321"/>
                    </a:lnTo>
                    <a:lnTo>
                      <a:pt x="206" y="322"/>
                    </a:lnTo>
                    <a:lnTo>
                      <a:pt x="206" y="322"/>
                    </a:lnTo>
                    <a:lnTo>
                      <a:pt x="222" y="321"/>
                    </a:lnTo>
                    <a:lnTo>
                      <a:pt x="237" y="317"/>
                    </a:lnTo>
                    <a:lnTo>
                      <a:pt x="252" y="314"/>
                    </a:lnTo>
                    <a:lnTo>
                      <a:pt x="265" y="309"/>
                    </a:lnTo>
                    <a:lnTo>
                      <a:pt x="279" y="301"/>
                    </a:lnTo>
                    <a:lnTo>
                      <a:pt x="292" y="292"/>
                    </a:lnTo>
                    <a:lnTo>
                      <a:pt x="304" y="284"/>
                    </a:lnTo>
                    <a:lnTo>
                      <a:pt x="315" y="273"/>
                    </a:lnTo>
                    <a:lnTo>
                      <a:pt x="315" y="273"/>
                    </a:lnTo>
                    <a:lnTo>
                      <a:pt x="320" y="266"/>
                    </a:lnTo>
                    <a:lnTo>
                      <a:pt x="325" y="258"/>
                    </a:lnTo>
                    <a:lnTo>
                      <a:pt x="333" y="241"/>
                    </a:lnTo>
                    <a:lnTo>
                      <a:pt x="327" y="241"/>
                    </a:lnTo>
                    <a:lnTo>
                      <a:pt x="249" y="241"/>
                    </a:lnTo>
                    <a:lnTo>
                      <a:pt x="249" y="241"/>
                    </a:lnTo>
                    <a:lnTo>
                      <a:pt x="244" y="248"/>
                    </a:lnTo>
                    <a:lnTo>
                      <a:pt x="235" y="253"/>
                    </a:lnTo>
                    <a:lnTo>
                      <a:pt x="229" y="256"/>
                    </a:lnTo>
                    <a:lnTo>
                      <a:pt x="221" y="259"/>
                    </a:lnTo>
                    <a:lnTo>
                      <a:pt x="212" y="261"/>
                    </a:lnTo>
                    <a:lnTo>
                      <a:pt x="204" y="261"/>
                    </a:lnTo>
                    <a:lnTo>
                      <a:pt x="196" y="261"/>
                    </a:lnTo>
                    <a:lnTo>
                      <a:pt x="187" y="259"/>
                    </a:lnTo>
                    <a:lnTo>
                      <a:pt x="181" y="256"/>
                    </a:lnTo>
                    <a:lnTo>
                      <a:pt x="172" y="253"/>
                    </a:lnTo>
                    <a:lnTo>
                      <a:pt x="166" y="248"/>
                    </a:lnTo>
                    <a:lnTo>
                      <a:pt x="161" y="241"/>
                    </a:lnTo>
                    <a:lnTo>
                      <a:pt x="154" y="236"/>
                    </a:lnTo>
                    <a:lnTo>
                      <a:pt x="151" y="228"/>
                    </a:lnTo>
                    <a:lnTo>
                      <a:pt x="148" y="221"/>
                    </a:lnTo>
                    <a:lnTo>
                      <a:pt x="146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5" y="185"/>
                    </a:lnTo>
                    <a:lnTo>
                      <a:pt x="332" y="161"/>
                    </a:lnTo>
                    <a:lnTo>
                      <a:pt x="325" y="140"/>
                    </a:lnTo>
                    <a:lnTo>
                      <a:pt x="315" y="120"/>
                    </a:lnTo>
                    <a:lnTo>
                      <a:pt x="304" y="103"/>
                    </a:lnTo>
                    <a:lnTo>
                      <a:pt x="289" y="88"/>
                    </a:lnTo>
                    <a:lnTo>
                      <a:pt x="274" y="78"/>
                    </a:lnTo>
                    <a:lnTo>
                      <a:pt x="257" y="68"/>
                    </a:lnTo>
                    <a:lnTo>
                      <a:pt x="257" y="68"/>
                    </a:lnTo>
                    <a:lnTo>
                      <a:pt x="270" y="60"/>
                    </a:lnTo>
                    <a:lnTo>
                      <a:pt x="282" y="54"/>
                    </a:lnTo>
                    <a:lnTo>
                      <a:pt x="295" y="52"/>
                    </a:lnTo>
                    <a:lnTo>
                      <a:pt x="307" y="55"/>
                    </a:lnTo>
                    <a:lnTo>
                      <a:pt x="312" y="57"/>
                    </a:lnTo>
                    <a:lnTo>
                      <a:pt x="317" y="62"/>
                    </a:lnTo>
                    <a:lnTo>
                      <a:pt x="322" y="65"/>
                    </a:lnTo>
                    <a:lnTo>
                      <a:pt x="325" y="70"/>
                    </a:lnTo>
                    <a:lnTo>
                      <a:pt x="328" y="77"/>
                    </a:lnTo>
                    <a:lnTo>
                      <a:pt x="332" y="85"/>
                    </a:lnTo>
                    <a:lnTo>
                      <a:pt x="333" y="92"/>
                    </a:lnTo>
                    <a:lnTo>
                      <a:pt x="333" y="102"/>
                    </a:lnTo>
                    <a:lnTo>
                      <a:pt x="333" y="102"/>
                    </a:lnTo>
                    <a:lnTo>
                      <a:pt x="335" y="88"/>
                    </a:lnTo>
                    <a:lnTo>
                      <a:pt x="335" y="77"/>
                    </a:lnTo>
                    <a:lnTo>
                      <a:pt x="333" y="67"/>
                    </a:lnTo>
                    <a:lnTo>
                      <a:pt x="332" y="59"/>
                    </a:lnTo>
                    <a:lnTo>
                      <a:pt x="332" y="59"/>
                    </a:lnTo>
                    <a:close/>
                    <a:moveTo>
                      <a:pt x="254" y="168"/>
                    </a:moveTo>
                    <a:lnTo>
                      <a:pt x="254" y="168"/>
                    </a:lnTo>
                    <a:lnTo>
                      <a:pt x="252" y="158"/>
                    </a:lnTo>
                    <a:lnTo>
                      <a:pt x="249" y="148"/>
                    </a:lnTo>
                    <a:lnTo>
                      <a:pt x="242" y="140"/>
                    </a:lnTo>
                    <a:lnTo>
                      <a:pt x="235" y="133"/>
                    </a:lnTo>
                    <a:lnTo>
                      <a:pt x="229" y="127"/>
                    </a:lnTo>
                    <a:lnTo>
                      <a:pt x="221" y="122"/>
                    </a:lnTo>
                    <a:lnTo>
                      <a:pt x="212" y="118"/>
                    </a:lnTo>
                    <a:lnTo>
                      <a:pt x="202" y="118"/>
                    </a:lnTo>
                    <a:lnTo>
                      <a:pt x="202" y="118"/>
                    </a:lnTo>
                    <a:lnTo>
                      <a:pt x="194" y="118"/>
                    </a:lnTo>
                    <a:lnTo>
                      <a:pt x="184" y="122"/>
                    </a:lnTo>
                    <a:lnTo>
                      <a:pt x="174" y="127"/>
                    </a:lnTo>
                    <a:lnTo>
                      <a:pt x="166" y="133"/>
                    </a:lnTo>
                    <a:lnTo>
                      <a:pt x="159" y="140"/>
                    </a:lnTo>
                    <a:lnTo>
                      <a:pt x="153" y="148"/>
                    </a:lnTo>
                    <a:lnTo>
                      <a:pt x="149" y="158"/>
                    </a:lnTo>
                    <a:lnTo>
                      <a:pt x="146" y="168"/>
                    </a:lnTo>
                    <a:lnTo>
                      <a:pt x="254" y="168"/>
                    </a:lnTo>
                    <a:lnTo>
                      <a:pt x="254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  <p:sp>
          <p:nvSpPr>
            <p:cNvPr id="244" name="椭圆 243"/>
            <p:cNvSpPr/>
            <p:nvPr/>
          </p:nvSpPr>
          <p:spPr>
            <a:xfrm>
              <a:off x="5885399" y="100218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5434070" y="243947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5461803" y="4645057"/>
            <a:ext cx="1673064" cy="1609650"/>
            <a:chOff x="4366268" y="513345"/>
            <a:chExt cx="1673064" cy="1609650"/>
          </a:xfrm>
        </p:grpSpPr>
        <p:grpSp>
          <p:nvGrpSpPr>
            <p:cNvPr id="4" name="组合 3"/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170" name="Freeform 21"/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1" name="Freeform 22"/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2" name="Freeform 23"/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3" name="Freeform 24"/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4" name="Freeform 25"/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5" name="Freeform 26"/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6" name="Freeform 27"/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7" name="Freeform 28"/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8" name="Freeform 29"/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Freeform 30"/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68" name="椭圆 367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9" name="椭圆 368"/>
            <p:cNvSpPr/>
            <p:nvPr/>
          </p:nvSpPr>
          <p:spPr>
            <a:xfrm>
              <a:off x="5521381" y="51334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0" name="椭圆 369"/>
            <p:cNvSpPr/>
            <p:nvPr/>
          </p:nvSpPr>
          <p:spPr>
            <a:xfrm>
              <a:off x="4366268" y="975821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9783177" y="4265648"/>
            <a:ext cx="1457662" cy="1393035"/>
            <a:chOff x="6728145" y="421853"/>
            <a:chExt cx="1637140" cy="1564556"/>
          </a:xfrm>
        </p:grpSpPr>
        <p:grpSp>
          <p:nvGrpSpPr>
            <p:cNvPr id="3" name="组合 2"/>
            <p:cNvGrpSpPr/>
            <p:nvPr/>
          </p:nvGrpSpPr>
          <p:grpSpPr>
            <a:xfrm>
              <a:off x="7086085" y="696123"/>
              <a:ext cx="918476" cy="918476"/>
              <a:chOff x="11420825" y="3349406"/>
              <a:chExt cx="918476" cy="918476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1420825" y="3349406"/>
                <a:ext cx="918476" cy="918476"/>
              </a:xfrm>
              <a:prstGeom prst="ellipse">
                <a:avLst/>
              </a:prstGeom>
              <a:gradFill>
                <a:gsLst>
                  <a:gs pos="13000">
                    <a:srgbClr val="81C09D"/>
                  </a:gs>
                  <a:gs pos="72000">
                    <a:srgbClr val="27825F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0" name="组合 179"/>
              <p:cNvGrpSpPr/>
              <p:nvPr/>
            </p:nvGrpSpPr>
            <p:grpSpPr>
              <a:xfrm>
                <a:off x="11702380" y="3670880"/>
                <a:ext cx="355366" cy="253832"/>
                <a:chOff x="5419725" y="669925"/>
                <a:chExt cx="866776" cy="619126"/>
              </a:xfrm>
            </p:grpSpPr>
            <p:sp>
              <p:nvSpPr>
                <p:cNvPr id="181" name="Freeform 15"/>
                <p:cNvSpPr>
                  <a:spLocks/>
                </p:cNvSpPr>
                <p:nvPr/>
              </p:nvSpPr>
              <p:spPr bwMode="auto">
                <a:xfrm>
                  <a:off x="5441950" y="1008063"/>
                  <a:ext cx="825500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2" name="Freeform 16"/>
                <p:cNvSpPr>
                  <a:spLocks/>
                </p:cNvSpPr>
                <p:nvPr/>
              </p:nvSpPr>
              <p:spPr bwMode="auto">
                <a:xfrm>
                  <a:off x="5441950" y="669925"/>
                  <a:ext cx="825500" cy="371475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3" name="Freeform 17"/>
                <p:cNvSpPr>
                  <a:spLocks/>
                </p:cNvSpPr>
                <p:nvPr/>
              </p:nvSpPr>
              <p:spPr bwMode="auto">
                <a:xfrm>
                  <a:off x="5419725" y="723900"/>
                  <a:ext cx="300038" cy="512763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" name="Freeform 18"/>
                <p:cNvSpPr>
                  <a:spLocks/>
                </p:cNvSpPr>
                <p:nvPr/>
              </p:nvSpPr>
              <p:spPr bwMode="auto">
                <a:xfrm>
                  <a:off x="5986463" y="723900"/>
                  <a:ext cx="300038" cy="512763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71" name="椭圆 370"/>
            <p:cNvSpPr/>
            <p:nvPr/>
          </p:nvSpPr>
          <p:spPr>
            <a:xfrm>
              <a:off x="6817993" y="421853"/>
              <a:ext cx="1454660" cy="1454660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>
              <a:off x="8131643" y="819166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3" name="椭圆 372"/>
            <p:cNvSpPr/>
            <p:nvPr/>
          </p:nvSpPr>
          <p:spPr>
            <a:xfrm>
              <a:off x="6728145" y="851064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4" name="椭圆 373"/>
            <p:cNvSpPr/>
            <p:nvPr/>
          </p:nvSpPr>
          <p:spPr>
            <a:xfrm>
              <a:off x="7545323" y="1752767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4099515" y="2581184"/>
            <a:ext cx="1510357" cy="1577820"/>
            <a:chOff x="6177368" y="1948110"/>
            <a:chExt cx="1510357" cy="1577820"/>
          </a:xfrm>
        </p:grpSpPr>
        <p:sp>
          <p:nvSpPr>
            <p:cNvPr id="77" name="椭圆 76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7" name="KSO_Shape"/>
            <p:cNvSpPr>
              <a:spLocks/>
            </p:cNvSpPr>
            <p:nvPr/>
          </p:nvSpPr>
          <p:spPr bwMode="auto">
            <a:xfrm>
              <a:off x="6697352" y="2609300"/>
              <a:ext cx="534970" cy="398552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379" name="组合 378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7" name="组合 416"/>
          <p:cNvGrpSpPr/>
          <p:nvPr/>
        </p:nvGrpSpPr>
        <p:grpSpPr>
          <a:xfrm>
            <a:off x="9767387" y="681683"/>
            <a:ext cx="1749504" cy="1664461"/>
            <a:chOff x="4411886" y="514688"/>
            <a:chExt cx="1749504" cy="1664461"/>
          </a:xfrm>
        </p:grpSpPr>
        <p:grpSp>
          <p:nvGrpSpPr>
            <p:cNvPr id="418" name="组合 417"/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422" name="椭圆 421"/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78C1D4"/>
                  </a:gs>
                  <a:gs pos="72000">
                    <a:srgbClr val="217EA0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3" name="组合 422"/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424" name="Freeform 21"/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" name="Freeform 22"/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6" name="Freeform 23"/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" name="Freeform 24"/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8" name="Freeform 25"/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9" name="Freeform 26"/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0" name="Freeform 27"/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1" name="Freeform 28"/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2" name="Freeform 29"/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3" name="Freeform 30"/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419" name="椭圆 418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1" name="椭圆 420"/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8724" y="1472248"/>
            <a:ext cx="2877235" cy="3066335"/>
            <a:chOff x="5920302" y="428709"/>
            <a:chExt cx="2877235" cy="3066335"/>
          </a:xfrm>
        </p:grpSpPr>
        <p:grpSp>
          <p:nvGrpSpPr>
            <p:cNvPr id="2" name="组合 1"/>
            <p:cNvGrpSpPr/>
            <p:nvPr/>
          </p:nvGrpSpPr>
          <p:grpSpPr>
            <a:xfrm>
              <a:off x="5920302" y="540734"/>
              <a:ext cx="2812320" cy="2812320"/>
              <a:chOff x="3390198" y="723198"/>
              <a:chExt cx="5411604" cy="541160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390198" y="723198"/>
                <a:ext cx="5411604" cy="541160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267200" y="1600200"/>
                <a:ext cx="3657600" cy="3657600"/>
              </a:xfrm>
              <a:prstGeom prst="ellipse">
                <a:avLst/>
              </a:prstGeom>
              <a:gradFill>
                <a:gsLst>
                  <a:gs pos="13000">
                    <a:srgbClr val="724659"/>
                  </a:gs>
                  <a:gs pos="72000">
                    <a:srgbClr val="27163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1" name="组合 130"/>
              <p:cNvGrpSpPr/>
              <p:nvPr/>
            </p:nvGrpSpPr>
            <p:grpSpPr>
              <a:xfrm>
                <a:off x="4219914" y="1657097"/>
                <a:ext cx="3742986" cy="3701086"/>
                <a:chOff x="-4682605" y="-539032"/>
                <a:chExt cx="3874430" cy="3831059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-4429185" y="33409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-3515909" y="-47870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-3512734" y="42299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-2327189" y="-53903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-1694729" y="213443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-1405169" y="-60325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-928825" y="77623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-2729093" y="986054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-3757793" y="1344194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-4682605" y="1339648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-4308535" y="238016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-3019248" y="254653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-2809364" y="317137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-1525819" y="270655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-3638070" y="2958017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-1601384" y="828390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-3459606" y="-365226"/>
                  <a:ext cx="8044" cy="81280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-4328692" y="-385252"/>
                  <a:ext cx="839978" cy="7308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>
                  <a:endCxn id="14" idx="2"/>
                </p:cNvCxnSpPr>
                <p:nvPr/>
              </p:nvCxnSpPr>
              <p:spPr>
                <a:xfrm>
                  <a:off x="-4313167" y="408994"/>
                  <a:ext cx="800433" cy="7432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-3413533" y="-430571"/>
                  <a:ext cx="1088914" cy="89079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>
                  <a:endCxn id="13" idx="6"/>
                </p:cNvCxnSpPr>
                <p:nvPr/>
              </p:nvCxnSpPr>
              <p:spPr>
                <a:xfrm flipH="1">
                  <a:off x="-3395259" y="-478707"/>
                  <a:ext cx="1068070" cy="6032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>
                  <a:stCxn id="19" idx="7"/>
                </p:cNvCxnSpPr>
                <p:nvPr/>
              </p:nvCxnSpPr>
              <p:spPr>
                <a:xfrm flipV="1">
                  <a:off x="-2626112" y="304872"/>
                  <a:ext cx="904934" cy="69885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>
                  <a:endCxn id="16" idx="1"/>
                </p:cNvCxnSpPr>
                <p:nvPr/>
              </p:nvCxnSpPr>
              <p:spPr>
                <a:xfrm>
                  <a:off x="-2224387" y="-443413"/>
                  <a:ext cx="547327" cy="67452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>
                  <a:endCxn id="18" idx="1"/>
                </p:cNvCxnSpPr>
                <p:nvPr/>
              </p:nvCxnSpPr>
              <p:spPr>
                <a:xfrm>
                  <a:off x="-1332544" y="8341"/>
                  <a:ext cx="421388" cy="78556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>
                  <a:endCxn id="21" idx="4"/>
                </p:cNvCxnSpPr>
                <p:nvPr/>
              </p:nvCxnSpPr>
              <p:spPr>
                <a:xfrm flipH="1" flipV="1">
                  <a:off x="-4622280" y="1460298"/>
                  <a:ext cx="343678" cy="91986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H="1" flipV="1">
                  <a:off x="-1801527" y="1726977"/>
                  <a:ext cx="301894" cy="99754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椭圆 50"/>
                <p:cNvSpPr/>
                <p:nvPr/>
              </p:nvSpPr>
              <p:spPr>
                <a:xfrm>
                  <a:off x="-2906833" y="177114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-1872773" y="165049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3" name="直接连接符 52"/>
                <p:cNvCxnSpPr/>
                <p:nvPr/>
              </p:nvCxnSpPr>
              <p:spPr>
                <a:xfrm flipH="1" flipV="1">
                  <a:off x="-2277536" y="2380168"/>
                  <a:ext cx="751717" cy="37055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椭圆 53"/>
                <p:cNvSpPr/>
                <p:nvPr/>
              </p:nvSpPr>
              <p:spPr>
                <a:xfrm>
                  <a:off x="-2397582" y="2319842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 flipV="1">
                  <a:off x="-2726067" y="2418683"/>
                  <a:ext cx="379230" cy="7560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 flipH="1" flipV="1">
                  <a:off x="-2955748" y="2660837"/>
                  <a:ext cx="195834" cy="51651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>
                  <a:stCxn id="26" idx="1"/>
                  <a:endCxn id="22" idx="5"/>
                </p:cNvCxnSpPr>
                <p:nvPr/>
              </p:nvCxnSpPr>
              <p:spPr>
                <a:xfrm flipH="1" flipV="1">
                  <a:off x="-4205554" y="2483148"/>
                  <a:ext cx="585153" cy="49253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>
                  <a:stCxn id="23" idx="2"/>
                  <a:endCxn id="22" idx="6"/>
                </p:cNvCxnSpPr>
                <p:nvPr/>
              </p:nvCxnSpPr>
              <p:spPr>
                <a:xfrm flipH="1" flipV="1">
                  <a:off x="-4187885" y="2440492"/>
                  <a:ext cx="1168637" cy="16637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>
                  <a:stCxn id="26" idx="7"/>
                  <a:endCxn id="23" idx="3"/>
                </p:cNvCxnSpPr>
                <p:nvPr/>
              </p:nvCxnSpPr>
              <p:spPr>
                <a:xfrm flipV="1">
                  <a:off x="-3535089" y="2649518"/>
                  <a:ext cx="533510" cy="326168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>
                  <a:endCxn id="54" idx="2"/>
                </p:cNvCxnSpPr>
                <p:nvPr/>
              </p:nvCxnSpPr>
              <p:spPr>
                <a:xfrm flipV="1">
                  <a:off x="-2899202" y="2380167"/>
                  <a:ext cx="501620" cy="21303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 flipH="1">
                  <a:off x="-2693227" y="2799451"/>
                  <a:ext cx="1152169" cy="40277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 flipV="1">
                  <a:off x="-4219092" y="1466648"/>
                  <a:ext cx="501619" cy="912174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 flipV="1">
                  <a:off x="-4187885" y="1861423"/>
                  <a:ext cx="1298721" cy="56636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>
                  <a:endCxn id="19" idx="6"/>
                </p:cNvCxnSpPr>
                <p:nvPr/>
              </p:nvCxnSpPr>
              <p:spPr>
                <a:xfrm flipV="1">
                  <a:off x="-3653054" y="1046379"/>
                  <a:ext cx="1044611" cy="33211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-3687942" y="546708"/>
                  <a:ext cx="208754" cy="79748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>
                  <a:stCxn id="52" idx="2"/>
                  <a:endCxn id="19" idx="5"/>
                </p:cNvCxnSpPr>
                <p:nvPr/>
              </p:nvCxnSpPr>
              <p:spPr>
                <a:xfrm flipH="1" flipV="1">
                  <a:off x="-2626112" y="1089035"/>
                  <a:ext cx="753339" cy="62178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H="1">
                  <a:off x="-1744975" y="873240"/>
                  <a:ext cx="815981" cy="80447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>
                  <a:endCxn id="27" idx="6"/>
                </p:cNvCxnSpPr>
                <p:nvPr/>
              </p:nvCxnSpPr>
              <p:spPr>
                <a:xfrm flipH="1">
                  <a:off x="-1480734" y="823974"/>
                  <a:ext cx="546977" cy="6474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 flipH="1">
                  <a:off x="-1779318" y="958484"/>
                  <a:ext cx="228189" cy="70015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 flipV="1">
                  <a:off x="-2626281" y="315088"/>
                  <a:ext cx="905103" cy="67096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>
                  <a:endCxn id="19" idx="4"/>
                </p:cNvCxnSpPr>
                <p:nvPr/>
              </p:nvCxnSpPr>
              <p:spPr>
                <a:xfrm flipV="1">
                  <a:off x="-2846508" y="1106704"/>
                  <a:ext cx="177740" cy="653191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/>
                <p:cNvCxnSpPr>
                  <a:endCxn id="14" idx="5"/>
                </p:cNvCxnSpPr>
                <p:nvPr/>
              </p:nvCxnSpPr>
              <p:spPr>
                <a:xfrm flipH="1" flipV="1">
                  <a:off x="-3409753" y="525974"/>
                  <a:ext cx="684453" cy="49024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V="1">
                  <a:off x="-2965877" y="1903039"/>
                  <a:ext cx="107698" cy="645330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/>
                <p:cNvCxnSpPr>
                  <a:endCxn id="16" idx="5"/>
                </p:cNvCxnSpPr>
                <p:nvPr/>
              </p:nvCxnSpPr>
              <p:spPr>
                <a:xfrm flipH="1" flipV="1">
                  <a:off x="-1591748" y="316424"/>
                  <a:ext cx="657823" cy="471045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 flipH="1" flipV="1">
                  <a:off x="-1626104" y="351762"/>
                  <a:ext cx="85045" cy="458959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-1617148" y="17256"/>
                  <a:ext cx="204248" cy="188456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0" name="椭圆 129"/>
                <p:cNvSpPr/>
                <p:nvPr/>
              </p:nvSpPr>
              <p:spPr>
                <a:xfrm>
                  <a:off x="-1034855" y="1756266"/>
                  <a:ext cx="120650" cy="120650"/>
                </a:xfrm>
                <a:prstGeom prst="ellipse">
                  <a:avLst/>
                </a:prstGeom>
                <a:solidFill>
                  <a:srgbClr val="CDBDC5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32" name="直接连接符 131"/>
                <p:cNvCxnSpPr>
                  <a:stCxn id="130" idx="0"/>
                </p:cNvCxnSpPr>
                <p:nvPr/>
              </p:nvCxnSpPr>
              <p:spPr>
                <a:xfrm flipV="1">
                  <a:off x="-974530" y="818013"/>
                  <a:ext cx="106030" cy="938252"/>
                </a:xfrm>
                <a:prstGeom prst="line">
                  <a:avLst/>
                </a:prstGeom>
                <a:ln w="15875">
                  <a:gradFill>
                    <a:gsLst>
                      <a:gs pos="0">
                        <a:schemeClr val="bg1">
                          <a:alpha val="57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2" name="椭圆 271"/>
            <p:cNvSpPr/>
            <p:nvPr/>
          </p:nvSpPr>
          <p:spPr>
            <a:xfrm>
              <a:off x="7422910" y="3151650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椭圆 272"/>
            <p:cNvSpPr/>
            <p:nvPr/>
          </p:nvSpPr>
          <p:spPr>
            <a:xfrm>
              <a:off x="8454143" y="2312127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7567548" y="428709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椭圆 274"/>
            <p:cNvSpPr/>
            <p:nvPr/>
          </p:nvSpPr>
          <p:spPr>
            <a:xfrm>
              <a:off x="5998316" y="961924"/>
              <a:ext cx="343394" cy="343394"/>
            </a:xfrm>
            <a:prstGeom prst="ellipse">
              <a:avLst/>
            </a:prstGeom>
            <a:solidFill>
              <a:srgbClr val="644882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9" name="组合 278"/>
            <p:cNvGrpSpPr/>
            <p:nvPr/>
          </p:nvGrpSpPr>
          <p:grpSpPr>
            <a:xfrm>
              <a:off x="6796605" y="1409568"/>
              <a:ext cx="1047753" cy="1047750"/>
              <a:chOff x="1539875" y="3062288"/>
              <a:chExt cx="811213" cy="811213"/>
            </a:xfrm>
            <a:solidFill>
              <a:schemeClr val="bg1"/>
            </a:solidFill>
          </p:grpSpPr>
          <p:sp>
            <p:nvSpPr>
              <p:cNvPr id="280" name="Freeform 47"/>
              <p:cNvSpPr>
                <a:spLocks noEditPoints="1"/>
              </p:cNvSpPr>
              <p:nvPr/>
            </p:nvSpPr>
            <p:spPr bwMode="auto">
              <a:xfrm>
                <a:off x="1795463" y="3062288"/>
                <a:ext cx="300038" cy="811213"/>
              </a:xfrm>
              <a:custGeom>
                <a:avLst/>
                <a:gdLst>
                  <a:gd name="T0" fmla="*/ 40 w 80"/>
                  <a:gd name="T1" fmla="*/ 199 h 216"/>
                  <a:gd name="T2" fmla="*/ 10 w 80"/>
                  <a:gd name="T3" fmla="*/ 180 h 216"/>
                  <a:gd name="T4" fmla="*/ 70 w 80"/>
                  <a:gd name="T5" fmla="*/ 180 h 216"/>
                  <a:gd name="T6" fmla="*/ 77 w 80"/>
                  <a:gd name="T7" fmla="*/ 145 h 216"/>
                  <a:gd name="T8" fmla="*/ 65 w 80"/>
                  <a:gd name="T9" fmla="*/ 168 h 216"/>
                  <a:gd name="T10" fmla="*/ 77 w 80"/>
                  <a:gd name="T11" fmla="*/ 145 h 216"/>
                  <a:gd name="T12" fmla="*/ 8 w 80"/>
                  <a:gd name="T13" fmla="*/ 172 h 216"/>
                  <a:gd name="T14" fmla="*/ 10 w 80"/>
                  <a:gd name="T15" fmla="*/ 146 h 216"/>
                  <a:gd name="T16" fmla="*/ 79 w 80"/>
                  <a:gd name="T17" fmla="*/ 124 h 216"/>
                  <a:gd name="T18" fmla="*/ 71 w 80"/>
                  <a:gd name="T19" fmla="*/ 139 h 216"/>
                  <a:gd name="T20" fmla="*/ 79 w 80"/>
                  <a:gd name="T21" fmla="*/ 124 h 216"/>
                  <a:gd name="T22" fmla="*/ 2 w 80"/>
                  <a:gd name="T23" fmla="*/ 138 h 216"/>
                  <a:gd name="T24" fmla="*/ 8 w 80"/>
                  <a:gd name="T25" fmla="*/ 132 h 216"/>
                  <a:gd name="T26" fmla="*/ 7 w 80"/>
                  <a:gd name="T27" fmla="*/ 94 h 216"/>
                  <a:gd name="T28" fmla="*/ 0 w 80"/>
                  <a:gd name="T29" fmla="*/ 108 h 216"/>
                  <a:gd name="T30" fmla="*/ 7 w 80"/>
                  <a:gd name="T31" fmla="*/ 122 h 216"/>
                  <a:gd name="T32" fmla="*/ 7 w 80"/>
                  <a:gd name="T33" fmla="*/ 94 h 216"/>
                  <a:gd name="T34" fmla="*/ 73 w 80"/>
                  <a:gd name="T35" fmla="*/ 108 h 216"/>
                  <a:gd name="T36" fmla="*/ 80 w 80"/>
                  <a:gd name="T37" fmla="*/ 114 h 216"/>
                  <a:gd name="T38" fmla="*/ 80 w 80"/>
                  <a:gd name="T39" fmla="*/ 102 h 216"/>
                  <a:gd name="T40" fmla="*/ 71 w 80"/>
                  <a:gd name="T41" fmla="*/ 77 h 216"/>
                  <a:gd name="T42" fmla="*/ 79 w 80"/>
                  <a:gd name="T43" fmla="*/ 92 h 216"/>
                  <a:gd name="T44" fmla="*/ 71 w 80"/>
                  <a:gd name="T45" fmla="*/ 77 h 216"/>
                  <a:gd name="T46" fmla="*/ 2 w 80"/>
                  <a:gd name="T47" fmla="*/ 78 h 216"/>
                  <a:gd name="T48" fmla="*/ 8 w 80"/>
                  <a:gd name="T49" fmla="*/ 84 h 216"/>
                  <a:gd name="T50" fmla="*/ 72 w 80"/>
                  <a:gd name="T51" fmla="*/ 44 h 216"/>
                  <a:gd name="T52" fmla="*/ 70 w 80"/>
                  <a:gd name="T53" fmla="*/ 70 h 216"/>
                  <a:gd name="T54" fmla="*/ 72 w 80"/>
                  <a:gd name="T55" fmla="*/ 44 h 216"/>
                  <a:gd name="T56" fmla="*/ 2 w 80"/>
                  <a:gd name="T57" fmla="*/ 71 h 216"/>
                  <a:gd name="T58" fmla="*/ 15 w 80"/>
                  <a:gd name="T59" fmla="*/ 48 h 216"/>
                  <a:gd name="T60" fmla="*/ 40 w 80"/>
                  <a:gd name="T61" fmla="*/ 0 h 216"/>
                  <a:gd name="T62" fmla="*/ 18 w 80"/>
                  <a:gd name="T63" fmla="*/ 40 h 216"/>
                  <a:gd name="T64" fmla="*/ 62 w 80"/>
                  <a:gd name="T65" fmla="*/ 40 h 216"/>
                  <a:gd name="T66" fmla="*/ 40 w 80"/>
                  <a:gd name="T6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216">
                    <a:moveTo>
                      <a:pt x="62" y="176"/>
                    </a:moveTo>
                    <a:cubicBezTo>
                      <a:pt x="56" y="190"/>
                      <a:pt x="48" y="199"/>
                      <a:pt x="40" y="199"/>
                    </a:cubicBezTo>
                    <a:cubicBezTo>
                      <a:pt x="31" y="199"/>
                      <a:pt x="24" y="190"/>
                      <a:pt x="18" y="176"/>
                    </a:cubicBezTo>
                    <a:cubicBezTo>
                      <a:pt x="15" y="177"/>
                      <a:pt x="13" y="179"/>
                      <a:pt x="10" y="180"/>
                    </a:cubicBezTo>
                    <a:cubicBezTo>
                      <a:pt x="17" y="202"/>
                      <a:pt x="28" y="216"/>
                      <a:pt x="40" y="216"/>
                    </a:cubicBezTo>
                    <a:cubicBezTo>
                      <a:pt x="52" y="216"/>
                      <a:pt x="62" y="202"/>
                      <a:pt x="70" y="180"/>
                    </a:cubicBezTo>
                    <a:cubicBezTo>
                      <a:pt x="67" y="179"/>
                      <a:pt x="65" y="177"/>
                      <a:pt x="62" y="176"/>
                    </a:cubicBezTo>
                    <a:moveTo>
                      <a:pt x="77" y="145"/>
                    </a:moveTo>
                    <a:cubicBezTo>
                      <a:pt x="75" y="146"/>
                      <a:pt x="73" y="146"/>
                      <a:pt x="70" y="146"/>
                    </a:cubicBezTo>
                    <a:cubicBezTo>
                      <a:pt x="69" y="154"/>
                      <a:pt x="67" y="162"/>
                      <a:pt x="65" y="168"/>
                    </a:cubicBezTo>
                    <a:cubicBezTo>
                      <a:pt x="67" y="170"/>
                      <a:pt x="70" y="171"/>
                      <a:pt x="72" y="172"/>
                    </a:cubicBezTo>
                    <a:cubicBezTo>
                      <a:pt x="74" y="164"/>
                      <a:pt x="76" y="155"/>
                      <a:pt x="77" y="145"/>
                    </a:cubicBezTo>
                    <a:moveTo>
                      <a:pt x="2" y="145"/>
                    </a:moveTo>
                    <a:cubicBezTo>
                      <a:pt x="4" y="155"/>
                      <a:pt x="5" y="164"/>
                      <a:pt x="8" y="172"/>
                    </a:cubicBezTo>
                    <a:cubicBezTo>
                      <a:pt x="10" y="171"/>
                      <a:pt x="12" y="170"/>
                      <a:pt x="15" y="168"/>
                    </a:cubicBezTo>
                    <a:cubicBezTo>
                      <a:pt x="13" y="162"/>
                      <a:pt x="11" y="154"/>
                      <a:pt x="10" y="146"/>
                    </a:cubicBezTo>
                    <a:cubicBezTo>
                      <a:pt x="7" y="146"/>
                      <a:pt x="5" y="146"/>
                      <a:pt x="2" y="145"/>
                    </a:cubicBezTo>
                    <a:moveTo>
                      <a:pt x="79" y="124"/>
                    </a:moveTo>
                    <a:cubicBezTo>
                      <a:pt x="77" y="127"/>
                      <a:pt x="75" y="130"/>
                      <a:pt x="72" y="132"/>
                    </a:cubicBezTo>
                    <a:cubicBezTo>
                      <a:pt x="72" y="135"/>
                      <a:pt x="72" y="137"/>
                      <a:pt x="71" y="139"/>
                    </a:cubicBezTo>
                    <a:cubicBezTo>
                      <a:pt x="74" y="139"/>
                      <a:pt x="76" y="139"/>
                      <a:pt x="78" y="138"/>
                    </a:cubicBezTo>
                    <a:cubicBezTo>
                      <a:pt x="79" y="134"/>
                      <a:pt x="79" y="129"/>
                      <a:pt x="79" y="124"/>
                    </a:cubicBezTo>
                    <a:moveTo>
                      <a:pt x="0" y="124"/>
                    </a:moveTo>
                    <a:cubicBezTo>
                      <a:pt x="1" y="129"/>
                      <a:pt x="1" y="134"/>
                      <a:pt x="2" y="138"/>
                    </a:cubicBezTo>
                    <a:cubicBezTo>
                      <a:pt x="4" y="139"/>
                      <a:pt x="6" y="139"/>
                      <a:pt x="9" y="139"/>
                    </a:cubicBezTo>
                    <a:cubicBezTo>
                      <a:pt x="8" y="137"/>
                      <a:pt x="8" y="135"/>
                      <a:pt x="8" y="132"/>
                    </a:cubicBezTo>
                    <a:cubicBezTo>
                      <a:pt x="5" y="130"/>
                      <a:pt x="3" y="127"/>
                      <a:pt x="0" y="124"/>
                    </a:cubicBezTo>
                    <a:moveTo>
                      <a:pt x="7" y="94"/>
                    </a:moveTo>
                    <a:cubicBezTo>
                      <a:pt x="5" y="97"/>
                      <a:pt x="2" y="100"/>
                      <a:pt x="0" y="102"/>
                    </a:cubicBezTo>
                    <a:cubicBezTo>
                      <a:pt x="0" y="104"/>
                      <a:pt x="0" y="106"/>
                      <a:pt x="0" y="108"/>
                    </a:cubicBezTo>
                    <a:cubicBezTo>
                      <a:pt x="0" y="110"/>
                      <a:pt x="0" y="112"/>
                      <a:pt x="0" y="114"/>
                    </a:cubicBezTo>
                    <a:cubicBezTo>
                      <a:pt x="2" y="116"/>
                      <a:pt x="5" y="119"/>
                      <a:pt x="7" y="122"/>
                    </a:cubicBezTo>
                    <a:cubicBezTo>
                      <a:pt x="7" y="117"/>
                      <a:pt x="7" y="113"/>
                      <a:pt x="7" y="108"/>
                    </a:cubicBezTo>
                    <a:cubicBezTo>
                      <a:pt x="7" y="103"/>
                      <a:pt x="7" y="99"/>
                      <a:pt x="7" y="94"/>
                    </a:cubicBezTo>
                    <a:moveTo>
                      <a:pt x="73" y="94"/>
                    </a:moveTo>
                    <a:cubicBezTo>
                      <a:pt x="73" y="99"/>
                      <a:pt x="73" y="103"/>
                      <a:pt x="73" y="108"/>
                    </a:cubicBezTo>
                    <a:cubicBezTo>
                      <a:pt x="73" y="113"/>
                      <a:pt x="73" y="117"/>
                      <a:pt x="73" y="122"/>
                    </a:cubicBezTo>
                    <a:cubicBezTo>
                      <a:pt x="75" y="119"/>
                      <a:pt x="78" y="116"/>
                      <a:pt x="80" y="114"/>
                    </a:cubicBezTo>
                    <a:cubicBezTo>
                      <a:pt x="80" y="112"/>
                      <a:pt x="80" y="110"/>
                      <a:pt x="80" y="108"/>
                    </a:cubicBezTo>
                    <a:cubicBezTo>
                      <a:pt x="80" y="106"/>
                      <a:pt x="80" y="104"/>
                      <a:pt x="80" y="102"/>
                    </a:cubicBezTo>
                    <a:cubicBezTo>
                      <a:pt x="78" y="100"/>
                      <a:pt x="75" y="97"/>
                      <a:pt x="73" y="94"/>
                    </a:cubicBezTo>
                    <a:moveTo>
                      <a:pt x="71" y="77"/>
                    </a:moveTo>
                    <a:cubicBezTo>
                      <a:pt x="72" y="79"/>
                      <a:pt x="72" y="81"/>
                      <a:pt x="72" y="84"/>
                    </a:cubicBezTo>
                    <a:cubicBezTo>
                      <a:pt x="75" y="86"/>
                      <a:pt x="77" y="89"/>
                      <a:pt x="79" y="92"/>
                    </a:cubicBezTo>
                    <a:cubicBezTo>
                      <a:pt x="79" y="87"/>
                      <a:pt x="79" y="82"/>
                      <a:pt x="78" y="78"/>
                    </a:cubicBezTo>
                    <a:cubicBezTo>
                      <a:pt x="76" y="77"/>
                      <a:pt x="74" y="77"/>
                      <a:pt x="71" y="77"/>
                    </a:cubicBezTo>
                    <a:moveTo>
                      <a:pt x="9" y="77"/>
                    </a:moveTo>
                    <a:cubicBezTo>
                      <a:pt x="6" y="77"/>
                      <a:pt x="4" y="77"/>
                      <a:pt x="2" y="78"/>
                    </a:cubicBezTo>
                    <a:cubicBezTo>
                      <a:pt x="1" y="82"/>
                      <a:pt x="1" y="87"/>
                      <a:pt x="0" y="92"/>
                    </a:cubicBezTo>
                    <a:cubicBezTo>
                      <a:pt x="3" y="89"/>
                      <a:pt x="5" y="86"/>
                      <a:pt x="8" y="84"/>
                    </a:cubicBezTo>
                    <a:cubicBezTo>
                      <a:pt x="8" y="81"/>
                      <a:pt x="8" y="79"/>
                      <a:pt x="9" y="77"/>
                    </a:cubicBezTo>
                    <a:moveTo>
                      <a:pt x="72" y="44"/>
                    </a:moveTo>
                    <a:cubicBezTo>
                      <a:pt x="70" y="45"/>
                      <a:pt x="67" y="46"/>
                      <a:pt x="65" y="48"/>
                    </a:cubicBezTo>
                    <a:cubicBezTo>
                      <a:pt x="67" y="54"/>
                      <a:pt x="69" y="62"/>
                      <a:pt x="70" y="70"/>
                    </a:cubicBezTo>
                    <a:cubicBezTo>
                      <a:pt x="73" y="70"/>
                      <a:pt x="75" y="70"/>
                      <a:pt x="77" y="71"/>
                    </a:cubicBezTo>
                    <a:cubicBezTo>
                      <a:pt x="76" y="61"/>
                      <a:pt x="74" y="52"/>
                      <a:pt x="72" y="44"/>
                    </a:cubicBezTo>
                    <a:moveTo>
                      <a:pt x="8" y="44"/>
                    </a:moveTo>
                    <a:cubicBezTo>
                      <a:pt x="5" y="52"/>
                      <a:pt x="4" y="61"/>
                      <a:pt x="2" y="71"/>
                    </a:cubicBezTo>
                    <a:cubicBezTo>
                      <a:pt x="5" y="70"/>
                      <a:pt x="7" y="70"/>
                      <a:pt x="10" y="70"/>
                    </a:cubicBezTo>
                    <a:cubicBezTo>
                      <a:pt x="11" y="62"/>
                      <a:pt x="13" y="54"/>
                      <a:pt x="15" y="48"/>
                    </a:cubicBezTo>
                    <a:cubicBezTo>
                      <a:pt x="12" y="46"/>
                      <a:pt x="10" y="45"/>
                      <a:pt x="8" y="44"/>
                    </a:cubicBezTo>
                    <a:moveTo>
                      <a:pt x="40" y="0"/>
                    </a:moveTo>
                    <a:cubicBezTo>
                      <a:pt x="28" y="0"/>
                      <a:pt x="17" y="14"/>
                      <a:pt x="10" y="36"/>
                    </a:cubicBezTo>
                    <a:cubicBezTo>
                      <a:pt x="13" y="37"/>
                      <a:pt x="15" y="39"/>
                      <a:pt x="18" y="40"/>
                    </a:cubicBezTo>
                    <a:cubicBezTo>
                      <a:pt x="24" y="26"/>
                      <a:pt x="31" y="17"/>
                      <a:pt x="40" y="17"/>
                    </a:cubicBezTo>
                    <a:cubicBezTo>
                      <a:pt x="48" y="17"/>
                      <a:pt x="56" y="26"/>
                      <a:pt x="62" y="40"/>
                    </a:cubicBezTo>
                    <a:cubicBezTo>
                      <a:pt x="65" y="39"/>
                      <a:pt x="67" y="37"/>
                      <a:pt x="70" y="36"/>
                    </a:cubicBezTo>
                    <a:cubicBezTo>
                      <a:pt x="62" y="14"/>
                      <a:pt x="52" y="0"/>
                      <a:pt x="4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281" name="Freeform 48"/>
              <p:cNvSpPr>
                <a:spLocks noEditPoints="1"/>
              </p:cNvSpPr>
              <p:nvPr/>
            </p:nvSpPr>
            <p:spPr bwMode="auto">
              <a:xfrm>
                <a:off x="1539875" y="3317875"/>
                <a:ext cx="811213" cy="300038"/>
              </a:xfrm>
              <a:custGeom>
                <a:avLst/>
                <a:gdLst>
                  <a:gd name="T0" fmla="*/ 108 w 216"/>
                  <a:gd name="T1" fmla="*/ 73 h 80"/>
                  <a:gd name="T2" fmla="*/ 102 w 216"/>
                  <a:gd name="T3" fmla="*/ 80 h 80"/>
                  <a:gd name="T4" fmla="*/ 114 w 216"/>
                  <a:gd name="T5" fmla="*/ 80 h 80"/>
                  <a:gd name="T6" fmla="*/ 48 w 216"/>
                  <a:gd name="T7" fmla="*/ 65 h 80"/>
                  <a:gd name="T8" fmla="*/ 70 w 216"/>
                  <a:gd name="T9" fmla="*/ 77 h 80"/>
                  <a:gd name="T10" fmla="*/ 92 w 216"/>
                  <a:gd name="T11" fmla="*/ 79 h 80"/>
                  <a:gd name="T12" fmla="*/ 77 w 216"/>
                  <a:gd name="T13" fmla="*/ 71 h 80"/>
                  <a:gd name="T14" fmla="*/ 48 w 216"/>
                  <a:gd name="T15" fmla="*/ 65 h 80"/>
                  <a:gd name="T16" fmla="*/ 146 w 216"/>
                  <a:gd name="T17" fmla="*/ 70 h 80"/>
                  <a:gd name="T18" fmla="*/ 132 w 216"/>
                  <a:gd name="T19" fmla="*/ 72 h 80"/>
                  <a:gd name="T20" fmla="*/ 138 w 216"/>
                  <a:gd name="T21" fmla="*/ 78 h 80"/>
                  <a:gd name="T22" fmla="*/ 172 w 216"/>
                  <a:gd name="T23" fmla="*/ 72 h 80"/>
                  <a:gd name="T24" fmla="*/ 180 w 216"/>
                  <a:gd name="T25" fmla="*/ 10 h 80"/>
                  <a:gd name="T26" fmla="*/ 199 w 216"/>
                  <a:gd name="T27" fmla="*/ 40 h 80"/>
                  <a:gd name="T28" fmla="*/ 180 w 216"/>
                  <a:gd name="T29" fmla="*/ 70 h 80"/>
                  <a:gd name="T30" fmla="*/ 180 w 216"/>
                  <a:gd name="T31" fmla="*/ 10 h 80"/>
                  <a:gd name="T32" fmla="*/ 0 w 216"/>
                  <a:gd name="T33" fmla="*/ 40 h 80"/>
                  <a:gd name="T34" fmla="*/ 40 w 216"/>
                  <a:gd name="T35" fmla="*/ 62 h 80"/>
                  <a:gd name="T36" fmla="*/ 40 w 216"/>
                  <a:gd name="T37" fmla="*/ 18 h 80"/>
                  <a:gd name="T38" fmla="*/ 124 w 216"/>
                  <a:gd name="T39" fmla="*/ 1 h 80"/>
                  <a:gd name="T40" fmla="*/ 139 w 216"/>
                  <a:gd name="T41" fmla="*/ 9 h 80"/>
                  <a:gd name="T42" fmla="*/ 168 w 216"/>
                  <a:gd name="T43" fmla="*/ 15 h 80"/>
                  <a:gd name="T44" fmla="*/ 145 w 216"/>
                  <a:gd name="T45" fmla="*/ 3 h 80"/>
                  <a:gd name="T46" fmla="*/ 124 w 216"/>
                  <a:gd name="T47" fmla="*/ 1 h 80"/>
                  <a:gd name="T48" fmla="*/ 78 w 216"/>
                  <a:gd name="T49" fmla="*/ 2 h 80"/>
                  <a:gd name="T50" fmla="*/ 44 w 216"/>
                  <a:gd name="T51" fmla="*/ 8 h 80"/>
                  <a:gd name="T52" fmla="*/ 70 w 216"/>
                  <a:gd name="T53" fmla="*/ 10 h 80"/>
                  <a:gd name="T54" fmla="*/ 84 w 216"/>
                  <a:gd name="T55" fmla="*/ 8 h 80"/>
                  <a:gd name="T56" fmla="*/ 108 w 216"/>
                  <a:gd name="T57" fmla="*/ 0 h 80"/>
                  <a:gd name="T58" fmla="*/ 94 w 216"/>
                  <a:gd name="T59" fmla="*/ 7 h 80"/>
                  <a:gd name="T60" fmla="*/ 122 w 216"/>
                  <a:gd name="T61" fmla="*/ 7 h 80"/>
                  <a:gd name="T62" fmla="*/ 108 w 216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" h="80">
                    <a:moveTo>
                      <a:pt x="122" y="73"/>
                    </a:moveTo>
                    <a:cubicBezTo>
                      <a:pt x="117" y="73"/>
                      <a:pt x="113" y="73"/>
                      <a:pt x="108" y="73"/>
                    </a:cubicBezTo>
                    <a:cubicBezTo>
                      <a:pt x="103" y="73"/>
                      <a:pt x="99" y="73"/>
                      <a:pt x="94" y="73"/>
                    </a:cubicBezTo>
                    <a:cubicBezTo>
                      <a:pt x="97" y="75"/>
                      <a:pt x="100" y="78"/>
                      <a:pt x="102" y="80"/>
                    </a:cubicBezTo>
                    <a:cubicBezTo>
                      <a:pt x="104" y="80"/>
                      <a:pt x="106" y="80"/>
                      <a:pt x="108" y="80"/>
                    </a:cubicBezTo>
                    <a:cubicBezTo>
                      <a:pt x="110" y="80"/>
                      <a:pt x="112" y="80"/>
                      <a:pt x="114" y="80"/>
                    </a:cubicBezTo>
                    <a:cubicBezTo>
                      <a:pt x="116" y="78"/>
                      <a:pt x="119" y="75"/>
                      <a:pt x="122" y="73"/>
                    </a:cubicBezTo>
                    <a:moveTo>
                      <a:pt x="48" y="65"/>
                    </a:moveTo>
                    <a:cubicBezTo>
                      <a:pt x="46" y="67"/>
                      <a:pt x="45" y="70"/>
                      <a:pt x="44" y="72"/>
                    </a:cubicBezTo>
                    <a:cubicBezTo>
                      <a:pt x="52" y="74"/>
                      <a:pt x="61" y="76"/>
                      <a:pt x="70" y="77"/>
                    </a:cubicBezTo>
                    <a:cubicBezTo>
                      <a:pt x="73" y="78"/>
                      <a:pt x="75" y="78"/>
                      <a:pt x="78" y="78"/>
                    </a:cubicBezTo>
                    <a:cubicBezTo>
                      <a:pt x="82" y="79"/>
                      <a:pt x="87" y="79"/>
                      <a:pt x="92" y="79"/>
                    </a:cubicBezTo>
                    <a:cubicBezTo>
                      <a:pt x="89" y="77"/>
                      <a:pt x="86" y="75"/>
                      <a:pt x="84" y="72"/>
                    </a:cubicBezTo>
                    <a:cubicBezTo>
                      <a:pt x="81" y="72"/>
                      <a:pt x="79" y="72"/>
                      <a:pt x="77" y="71"/>
                    </a:cubicBezTo>
                    <a:cubicBezTo>
                      <a:pt x="74" y="71"/>
                      <a:pt x="72" y="71"/>
                      <a:pt x="70" y="70"/>
                    </a:cubicBezTo>
                    <a:cubicBezTo>
                      <a:pt x="62" y="69"/>
                      <a:pt x="54" y="67"/>
                      <a:pt x="48" y="65"/>
                    </a:cubicBezTo>
                    <a:moveTo>
                      <a:pt x="168" y="65"/>
                    </a:moveTo>
                    <a:cubicBezTo>
                      <a:pt x="162" y="67"/>
                      <a:pt x="154" y="69"/>
                      <a:pt x="146" y="70"/>
                    </a:cubicBezTo>
                    <a:cubicBezTo>
                      <a:pt x="144" y="71"/>
                      <a:pt x="142" y="71"/>
                      <a:pt x="139" y="71"/>
                    </a:cubicBezTo>
                    <a:cubicBezTo>
                      <a:pt x="137" y="72"/>
                      <a:pt x="135" y="72"/>
                      <a:pt x="132" y="72"/>
                    </a:cubicBezTo>
                    <a:cubicBezTo>
                      <a:pt x="129" y="75"/>
                      <a:pt x="127" y="77"/>
                      <a:pt x="124" y="79"/>
                    </a:cubicBezTo>
                    <a:cubicBezTo>
                      <a:pt x="129" y="79"/>
                      <a:pt x="134" y="79"/>
                      <a:pt x="138" y="78"/>
                    </a:cubicBezTo>
                    <a:cubicBezTo>
                      <a:pt x="141" y="78"/>
                      <a:pt x="143" y="78"/>
                      <a:pt x="145" y="77"/>
                    </a:cubicBezTo>
                    <a:cubicBezTo>
                      <a:pt x="155" y="76"/>
                      <a:pt x="164" y="74"/>
                      <a:pt x="172" y="72"/>
                    </a:cubicBezTo>
                    <a:cubicBezTo>
                      <a:pt x="171" y="70"/>
                      <a:pt x="169" y="67"/>
                      <a:pt x="168" y="65"/>
                    </a:cubicBezTo>
                    <a:moveTo>
                      <a:pt x="180" y="10"/>
                    </a:moveTo>
                    <a:cubicBezTo>
                      <a:pt x="179" y="13"/>
                      <a:pt x="177" y="15"/>
                      <a:pt x="176" y="18"/>
                    </a:cubicBezTo>
                    <a:cubicBezTo>
                      <a:pt x="190" y="24"/>
                      <a:pt x="199" y="31"/>
                      <a:pt x="199" y="40"/>
                    </a:cubicBezTo>
                    <a:cubicBezTo>
                      <a:pt x="199" y="49"/>
                      <a:pt x="190" y="56"/>
                      <a:pt x="176" y="62"/>
                    </a:cubicBezTo>
                    <a:cubicBezTo>
                      <a:pt x="177" y="65"/>
                      <a:pt x="179" y="67"/>
                      <a:pt x="180" y="70"/>
                    </a:cubicBezTo>
                    <a:cubicBezTo>
                      <a:pt x="202" y="63"/>
                      <a:pt x="216" y="52"/>
                      <a:pt x="216" y="40"/>
                    </a:cubicBezTo>
                    <a:cubicBezTo>
                      <a:pt x="216" y="28"/>
                      <a:pt x="202" y="17"/>
                      <a:pt x="180" y="10"/>
                    </a:cubicBezTo>
                    <a:moveTo>
                      <a:pt x="36" y="10"/>
                    </a:moveTo>
                    <a:cubicBezTo>
                      <a:pt x="14" y="17"/>
                      <a:pt x="0" y="28"/>
                      <a:pt x="0" y="40"/>
                    </a:cubicBezTo>
                    <a:cubicBezTo>
                      <a:pt x="0" y="52"/>
                      <a:pt x="14" y="63"/>
                      <a:pt x="36" y="70"/>
                    </a:cubicBezTo>
                    <a:cubicBezTo>
                      <a:pt x="37" y="67"/>
                      <a:pt x="39" y="65"/>
                      <a:pt x="40" y="62"/>
                    </a:cubicBezTo>
                    <a:cubicBezTo>
                      <a:pt x="26" y="56"/>
                      <a:pt x="17" y="49"/>
                      <a:pt x="17" y="40"/>
                    </a:cubicBezTo>
                    <a:cubicBezTo>
                      <a:pt x="17" y="31"/>
                      <a:pt x="26" y="24"/>
                      <a:pt x="40" y="18"/>
                    </a:cubicBezTo>
                    <a:cubicBezTo>
                      <a:pt x="39" y="15"/>
                      <a:pt x="37" y="13"/>
                      <a:pt x="36" y="10"/>
                    </a:cubicBezTo>
                    <a:moveTo>
                      <a:pt x="124" y="1"/>
                    </a:moveTo>
                    <a:cubicBezTo>
                      <a:pt x="127" y="3"/>
                      <a:pt x="129" y="5"/>
                      <a:pt x="132" y="8"/>
                    </a:cubicBezTo>
                    <a:cubicBezTo>
                      <a:pt x="135" y="8"/>
                      <a:pt x="137" y="8"/>
                      <a:pt x="139" y="9"/>
                    </a:cubicBezTo>
                    <a:cubicBezTo>
                      <a:pt x="142" y="9"/>
                      <a:pt x="144" y="9"/>
                      <a:pt x="146" y="10"/>
                    </a:cubicBezTo>
                    <a:cubicBezTo>
                      <a:pt x="154" y="11"/>
                      <a:pt x="162" y="13"/>
                      <a:pt x="168" y="15"/>
                    </a:cubicBezTo>
                    <a:cubicBezTo>
                      <a:pt x="169" y="13"/>
                      <a:pt x="171" y="10"/>
                      <a:pt x="172" y="8"/>
                    </a:cubicBezTo>
                    <a:cubicBezTo>
                      <a:pt x="164" y="6"/>
                      <a:pt x="155" y="4"/>
                      <a:pt x="145" y="3"/>
                    </a:cubicBezTo>
                    <a:cubicBezTo>
                      <a:pt x="143" y="2"/>
                      <a:pt x="141" y="2"/>
                      <a:pt x="138" y="2"/>
                    </a:cubicBezTo>
                    <a:cubicBezTo>
                      <a:pt x="134" y="1"/>
                      <a:pt x="129" y="1"/>
                      <a:pt x="124" y="1"/>
                    </a:cubicBezTo>
                    <a:moveTo>
                      <a:pt x="92" y="1"/>
                    </a:moveTo>
                    <a:cubicBezTo>
                      <a:pt x="87" y="1"/>
                      <a:pt x="82" y="1"/>
                      <a:pt x="78" y="2"/>
                    </a:cubicBezTo>
                    <a:cubicBezTo>
                      <a:pt x="75" y="2"/>
                      <a:pt x="73" y="2"/>
                      <a:pt x="70" y="3"/>
                    </a:cubicBezTo>
                    <a:cubicBezTo>
                      <a:pt x="61" y="4"/>
                      <a:pt x="52" y="6"/>
                      <a:pt x="44" y="8"/>
                    </a:cubicBezTo>
                    <a:cubicBezTo>
                      <a:pt x="45" y="10"/>
                      <a:pt x="46" y="13"/>
                      <a:pt x="48" y="15"/>
                    </a:cubicBezTo>
                    <a:cubicBezTo>
                      <a:pt x="54" y="13"/>
                      <a:pt x="62" y="11"/>
                      <a:pt x="70" y="10"/>
                    </a:cubicBezTo>
                    <a:cubicBezTo>
                      <a:pt x="72" y="9"/>
                      <a:pt x="74" y="9"/>
                      <a:pt x="77" y="9"/>
                    </a:cubicBezTo>
                    <a:cubicBezTo>
                      <a:pt x="79" y="8"/>
                      <a:pt x="81" y="8"/>
                      <a:pt x="84" y="8"/>
                    </a:cubicBezTo>
                    <a:cubicBezTo>
                      <a:pt x="86" y="5"/>
                      <a:pt x="89" y="3"/>
                      <a:pt x="92" y="1"/>
                    </a:cubicBezTo>
                    <a:moveTo>
                      <a:pt x="108" y="0"/>
                    </a:moveTo>
                    <a:cubicBezTo>
                      <a:pt x="106" y="0"/>
                      <a:pt x="104" y="0"/>
                      <a:pt x="102" y="0"/>
                    </a:cubicBezTo>
                    <a:cubicBezTo>
                      <a:pt x="100" y="2"/>
                      <a:pt x="97" y="5"/>
                      <a:pt x="94" y="7"/>
                    </a:cubicBezTo>
                    <a:cubicBezTo>
                      <a:pt x="99" y="7"/>
                      <a:pt x="103" y="7"/>
                      <a:pt x="108" y="7"/>
                    </a:cubicBezTo>
                    <a:cubicBezTo>
                      <a:pt x="113" y="7"/>
                      <a:pt x="117" y="7"/>
                      <a:pt x="122" y="7"/>
                    </a:cubicBezTo>
                    <a:cubicBezTo>
                      <a:pt x="119" y="5"/>
                      <a:pt x="116" y="2"/>
                      <a:pt x="114" y="0"/>
                    </a:cubicBezTo>
                    <a:cubicBezTo>
                      <a:pt x="112" y="0"/>
                      <a:pt x="110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282" name="Freeform 49"/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17 w 170"/>
                  <a:gd name="T1" fmla="*/ 104 h 164"/>
                  <a:gd name="T2" fmla="*/ 8 w 170"/>
                  <a:gd name="T3" fmla="*/ 159 h 164"/>
                  <a:gd name="T4" fmla="*/ 55 w 170"/>
                  <a:gd name="T5" fmla="*/ 154 h 164"/>
                  <a:gd name="T6" fmla="*/ 85 w 170"/>
                  <a:gd name="T7" fmla="*/ 135 h 164"/>
                  <a:gd name="T8" fmla="*/ 60 w 170"/>
                  <a:gd name="T9" fmla="*/ 142 h 164"/>
                  <a:gd name="T10" fmla="*/ 33 w 170"/>
                  <a:gd name="T11" fmla="*/ 150 h 164"/>
                  <a:gd name="T12" fmla="*/ 21 w 170"/>
                  <a:gd name="T13" fmla="*/ 114 h 164"/>
                  <a:gd name="T14" fmla="*/ 36 w 170"/>
                  <a:gd name="T15" fmla="*/ 88 h 164"/>
                  <a:gd name="T16" fmla="*/ 129 w 170"/>
                  <a:gd name="T17" fmla="*/ 82 h 164"/>
                  <a:gd name="T18" fmla="*/ 118 w 170"/>
                  <a:gd name="T19" fmla="*/ 96 h 164"/>
                  <a:gd name="T20" fmla="*/ 99 w 170"/>
                  <a:gd name="T21" fmla="*/ 115 h 164"/>
                  <a:gd name="T22" fmla="*/ 85 w 170"/>
                  <a:gd name="T23" fmla="*/ 126 h 164"/>
                  <a:gd name="T24" fmla="*/ 101 w 170"/>
                  <a:gd name="T25" fmla="*/ 121 h 164"/>
                  <a:gd name="T26" fmla="*/ 113 w 170"/>
                  <a:gd name="T27" fmla="*/ 110 h 164"/>
                  <a:gd name="T28" fmla="*/ 124 w 170"/>
                  <a:gd name="T29" fmla="*/ 98 h 164"/>
                  <a:gd name="T30" fmla="*/ 129 w 170"/>
                  <a:gd name="T31" fmla="*/ 82 h 164"/>
                  <a:gd name="T32" fmla="*/ 69 w 170"/>
                  <a:gd name="T33" fmla="*/ 43 h 164"/>
                  <a:gd name="T34" fmla="*/ 57 w 170"/>
                  <a:gd name="T35" fmla="*/ 54 h 164"/>
                  <a:gd name="T36" fmla="*/ 45 w 170"/>
                  <a:gd name="T37" fmla="*/ 66 h 164"/>
                  <a:gd name="T38" fmla="*/ 41 w 170"/>
                  <a:gd name="T39" fmla="*/ 82 h 164"/>
                  <a:gd name="T40" fmla="*/ 52 w 170"/>
                  <a:gd name="T41" fmla="*/ 68 h 164"/>
                  <a:gd name="T42" fmla="*/ 71 w 170"/>
                  <a:gd name="T43" fmla="*/ 49 h 164"/>
                  <a:gd name="T44" fmla="*/ 85 w 170"/>
                  <a:gd name="T45" fmla="*/ 38 h 164"/>
                  <a:gd name="T46" fmla="*/ 147 w 170"/>
                  <a:gd name="T47" fmla="*/ 0 h 164"/>
                  <a:gd name="T48" fmla="*/ 107 w 170"/>
                  <a:gd name="T49" fmla="*/ 14 h 164"/>
                  <a:gd name="T50" fmla="*/ 91 w 170"/>
                  <a:gd name="T51" fmla="*/ 33 h 164"/>
                  <a:gd name="T52" fmla="*/ 117 w 170"/>
                  <a:gd name="T53" fmla="*/ 18 h 164"/>
                  <a:gd name="T54" fmla="*/ 149 w 170"/>
                  <a:gd name="T55" fmla="*/ 18 h 164"/>
                  <a:gd name="T56" fmla="*/ 145 w 170"/>
                  <a:gd name="T57" fmla="*/ 57 h 164"/>
                  <a:gd name="T58" fmla="*/ 138 w 170"/>
                  <a:gd name="T59" fmla="*/ 82 h 164"/>
                  <a:gd name="T60" fmla="*/ 157 w 170"/>
                  <a:gd name="T61" fmla="*/ 52 h 164"/>
                  <a:gd name="T62" fmla="*/ 147 w 170"/>
                  <a:gd name="T6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64">
                    <a:moveTo>
                      <a:pt x="32" y="82"/>
                    </a:moveTo>
                    <a:cubicBezTo>
                      <a:pt x="26" y="90"/>
                      <a:pt x="21" y="97"/>
                      <a:pt x="17" y="104"/>
                    </a:cubicBezTo>
                    <a:cubicBezTo>
                      <a:pt x="16" y="107"/>
                      <a:pt x="14" y="109"/>
                      <a:pt x="13" y="112"/>
                    </a:cubicBezTo>
                    <a:cubicBezTo>
                      <a:pt x="2" y="133"/>
                      <a:pt x="0" y="150"/>
                      <a:pt x="8" y="159"/>
                    </a:cubicBezTo>
                    <a:cubicBezTo>
                      <a:pt x="12" y="162"/>
                      <a:pt x="17" y="164"/>
                      <a:pt x="23" y="164"/>
                    </a:cubicBezTo>
                    <a:cubicBezTo>
                      <a:pt x="32" y="164"/>
                      <a:pt x="43" y="160"/>
                      <a:pt x="55" y="154"/>
                    </a:cubicBezTo>
                    <a:cubicBezTo>
                      <a:pt x="58" y="153"/>
                      <a:pt x="60" y="151"/>
                      <a:pt x="63" y="150"/>
                    </a:cubicBezTo>
                    <a:cubicBezTo>
                      <a:pt x="70" y="146"/>
                      <a:pt x="77" y="141"/>
                      <a:pt x="85" y="135"/>
                    </a:cubicBezTo>
                    <a:cubicBezTo>
                      <a:pt x="83" y="134"/>
                      <a:pt x="81" y="132"/>
                      <a:pt x="79" y="131"/>
                    </a:cubicBezTo>
                    <a:cubicBezTo>
                      <a:pt x="73" y="135"/>
                      <a:pt x="66" y="139"/>
                      <a:pt x="60" y="142"/>
                    </a:cubicBezTo>
                    <a:cubicBezTo>
                      <a:pt x="57" y="144"/>
                      <a:pt x="55" y="145"/>
                      <a:pt x="53" y="146"/>
                    </a:cubicBezTo>
                    <a:cubicBezTo>
                      <a:pt x="45" y="149"/>
                      <a:pt x="38" y="150"/>
                      <a:pt x="33" y="150"/>
                    </a:cubicBezTo>
                    <a:cubicBezTo>
                      <a:pt x="28" y="150"/>
                      <a:pt x="24" y="149"/>
                      <a:pt x="21" y="146"/>
                    </a:cubicBezTo>
                    <a:cubicBezTo>
                      <a:pt x="15" y="140"/>
                      <a:pt x="15" y="129"/>
                      <a:pt x="21" y="114"/>
                    </a:cubicBezTo>
                    <a:cubicBezTo>
                      <a:pt x="22" y="112"/>
                      <a:pt x="23" y="109"/>
                      <a:pt x="25" y="107"/>
                    </a:cubicBezTo>
                    <a:cubicBezTo>
                      <a:pt x="28" y="101"/>
                      <a:pt x="32" y="94"/>
                      <a:pt x="36" y="88"/>
                    </a:cubicBezTo>
                    <a:cubicBezTo>
                      <a:pt x="35" y="86"/>
                      <a:pt x="33" y="84"/>
                      <a:pt x="32" y="82"/>
                    </a:cubicBezTo>
                    <a:moveTo>
                      <a:pt x="129" y="82"/>
                    </a:moveTo>
                    <a:cubicBezTo>
                      <a:pt x="128" y="84"/>
                      <a:pt x="126" y="86"/>
                      <a:pt x="125" y="88"/>
                    </a:cubicBezTo>
                    <a:cubicBezTo>
                      <a:pt x="123" y="90"/>
                      <a:pt x="120" y="93"/>
                      <a:pt x="118" y="96"/>
                    </a:cubicBezTo>
                    <a:cubicBezTo>
                      <a:pt x="115" y="99"/>
                      <a:pt x="112" y="102"/>
                      <a:pt x="109" y="106"/>
                    </a:cubicBezTo>
                    <a:cubicBezTo>
                      <a:pt x="105" y="109"/>
                      <a:pt x="102" y="112"/>
                      <a:pt x="99" y="115"/>
                    </a:cubicBezTo>
                    <a:cubicBezTo>
                      <a:pt x="96" y="117"/>
                      <a:pt x="93" y="120"/>
                      <a:pt x="91" y="122"/>
                    </a:cubicBezTo>
                    <a:cubicBezTo>
                      <a:pt x="89" y="123"/>
                      <a:pt x="87" y="125"/>
                      <a:pt x="85" y="126"/>
                    </a:cubicBezTo>
                    <a:cubicBezTo>
                      <a:pt x="87" y="128"/>
                      <a:pt x="89" y="129"/>
                      <a:pt x="91" y="131"/>
                    </a:cubicBezTo>
                    <a:cubicBezTo>
                      <a:pt x="94" y="128"/>
                      <a:pt x="98" y="125"/>
                      <a:pt x="101" y="121"/>
                    </a:cubicBezTo>
                    <a:cubicBezTo>
                      <a:pt x="104" y="119"/>
                      <a:pt x="106" y="117"/>
                      <a:pt x="109" y="114"/>
                    </a:cubicBezTo>
                    <a:cubicBezTo>
                      <a:pt x="110" y="113"/>
                      <a:pt x="112" y="112"/>
                      <a:pt x="113" y="110"/>
                    </a:cubicBezTo>
                    <a:cubicBezTo>
                      <a:pt x="115" y="109"/>
                      <a:pt x="116" y="108"/>
                      <a:pt x="117" y="106"/>
                    </a:cubicBezTo>
                    <a:cubicBezTo>
                      <a:pt x="120" y="104"/>
                      <a:pt x="122" y="101"/>
                      <a:pt x="124" y="98"/>
                    </a:cubicBezTo>
                    <a:cubicBezTo>
                      <a:pt x="128" y="95"/>
                      <a:pt x="131" y="91"/>
                      <a:pt x="133" y="88"/>
                    </a:cubicBezTo>
                    <a:cubicBezTo>
                      <a:pt x="132" y="86"/>
                      <a:pt x="131" y="84"/>
                      <a:pt x="129" y="82"/>
                    </a:cubicBezTo>
                    <a:moveTo>
                      <a:pt x="79" y="33"/>
                    </a:moveTo>
                    <a:cubicBezTo>
                      <a:pt x="76" y="36"/>
                      <a:pt x="72" y="39"/>
                      <a:pt x="69" y="43"/>
                    </a:cubicBezTo>
                    <a:cubicBezTo>
                      <a:pt x="66" y="45"/>
                      <a:pt x="63" y="47"/>
                      <a:pt x="61" y="50"/>
                    </a:cubicBezTo>
                    <a:cubicBezTo>
                      <a:pt x="59" y="51"/>
                      <a:pt x="58" y="52"/>
                      <a:pt x="57" y="54"/>
                    </a:cubicBezTo>
                    <a:cubicBezTo>
                      <a:pt x="55" y="55"/>
                      <a:pt x="54" y="57"/>
                      <a:pt x="53" y="58"/>
                    </a:cubicBezTo>
                    <a:cubicBezTo>
                      <a:pt x="50" y="60"/>
                      <a:pt x="48" y="63"/>
                      <a:pt x="45" y="66"/>
                    </a:cubicBezTo>
                    <a:cubicBezTo>
                      <a:pt x="42" y="69"/>
                      <a:pt x="39" y="73"/>
                      <a:pt x="36" y="76"/>
                    </a:cubicBezTo>
                    <a:cubicBezTo>
                      <a:pt x="38" y="78"/>
                      <a:pt x="39" y="80"/>
                      <a:pt x="41" y="82"/>
                    </a:cubicBezTo>
                    <a:cubicBezTo>
                      <a:pt x="42" y="80"/>
                      <a:pt x="44" y="78"/>
                      <a:pt x="45" y="76"/>
                    </a:cubicBezTo>
                    <a:cubicBezTo>
                      <a:pt x="47" y="74"/>
                      <a:pt x="50" y="71"/>
                      <a:pt x="52" y="68"/>
                    </a:cubicBezTo>
                    <a:cubicBezTo>
                      <a:pt x="55" y="65"/>
                      <a:pt x="58" y="62"/>
                      <a:pt x="61" y="58"/>
                    </a:cubicBezTo>
                    <a:cubicBezTo>
                      <a:pt x="65" y="55"/>
                      <a:pt x="68" y="52"/>
                      <a:pt x="71" y="49"/>
                    </a:cubicBezTo>
                    <a:cubicBezTo>
                      <a:pt x="74" y="47"/>
                      <a:pt x="77" y="44"/>
                      <a:pt x="79" y="42"/>
                    </a:cubicBezTo>
                    <a:cubicBezTo>
                      <a:pt x="81" y="41"/>
                      <a:pt x="83" y="39"/>
                      <a:pt x="85" y="38"/>
                    </a:cubicBezTo>
                    <a:cubicBezTo>
                      <a:pt x="83" y="36"/>
                      <a:pt x="81" y="35"/>
                      <a:pt x="79" y="33"/>
                    </a:cubicBezTo>
                    <a:moveTo>
                      <a:pt x="147" y="0"/>
                    </a:moveTo>
                    <a:cubicBezTo>
                      <a:pt x="138" y="0"/>
                      <a:pt x="127" y="4"/>
                      <a:pt x="115" y="10"/>
                    </a:cubicBezTo>
                    <a:cubicBezTo>
                      <a:pt x="112" y="11"/>
                      <a:pt x="110" y="13"/>
                      <a:pt x="107" y="14"/>
                    </a:cubicBezTo>
                    <a:cubicBezTo>
                      <a:pt x="100" y="18"/>
                      <a:pt x="92" y="23"/>
                      <a:pt x="85" y="29"/>
                    </a:cubicBezTo>
                    <a:cubicBezTo>
                      <a:pt x="87" y="30"/>
                      <a:pt x="89" y="32"/>
                      <a:pt x="91" y="33"/>
                    </a:cubicBezTo>
                    <a:cubicBezTo>
                      <a:pt x="97" y="29"/>
                      <a:pt x="104" y="25"/>
                      <a:pt x="110" y="22"/>
                    </a:cubicBezTo>
                    <a:cubicBezTo>
                      <a:pt x="112" y="20"/>
                      <a:pt x="115" y="19"/>
                      <a:pt x="117" y="18"/>
                    </a:cubicBezTo>
                    <a:cubicBezTo>
                      <a:pt x="125" y="15"/>
                      <a:pt x="131" y="14"/>
                      <a:pt x="137" y="14"/>
                    </a:cubicBezTo>
                    <a:cubicBezTo>
                      <a:pt x="142" y="14"/>
                      <a:pt x="146" y="15"/>
                      <a:pt x="149" y="18"/>
                    </a:cubicBezTo>
                    <a:cubicBezTo>
                      <a:pt x="155" y="24"/>
                      <a:pt x="154" y="35"/>
                      <a:pt x="149" y="50"/>
                    </a:cubicBezTo>
                    <a:cubicBezTo>
                      <a:pt x="148" y="52"/>
                      <a:pt x="146" y="55"/>
                      <a:pt x="145" y="57"/>
                    </a:cubicBezTo>
                    <a:cubicBezTo>
                      <a:pt x="142" y="63"/>
                      <a:pt x="138" y="70"/>
                      <a:pt x="133" y="76"/>
                    </a:cubicBezTo>
                    <a:cubicBezTo>
                      <a:pt x="135" y="78"/>
                      <a:pt x="136" y="80"/>
                      <a:pt x="138" y="82"/>
                    </a:cubicBezTo>
                    <a:cubicBezTo>
                      <a:pt x="144" y="74"/>
                      <a:pt x="149" y="67"/>
                      <a:pt x="153" y="60"/>
                    </a:cubicBezTo>
                    <a:cubicBezTo>
                      <a:pt x="154" y="57"/>
                      <a:pt x="156" y="55"/>
                      <a:pt x="157" y="52"/>
                    </a:cubicBezTo>
                    <a:cubicBezTo>
                      <a:pt x="168" y="31"/>
                      <a:pt x="170" y="14"/>
                      <a:pt x="162" y="5"/>
                    </a:cubicBezTo>
                    <a:cubicBezTo>
                      <a:pt x="158" y="2"/>
                      <a:pt x="153" y="0"/>
                      <a:pt x="14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283" name="Freeform 50"/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21 w 170"/>
                  <a:gd name="T1" fmla="*/ 50 h 164"/>
                  <a:gd name="T2" fmla="*/ 21 w 170"/>
                  <a:gd name="T3" fmla="*/ 18 h 164"/>
                  <a:gd name="T4" fmla="*/ 33 w 170"/>
                  <a:gd name="T5" fmla="*/ 14 h 164"/>
                  <a:gd name="T6" fmla="*/ 53 w 170"/>
                  <a:gd name="T7" fmla="*/ 18 h 164"/>
                  <a:gd name="T8" fmla="*/ 60 w 170"/>
                  <a:gd name="T9" fmla="*/ 22 h 164"/>
                  <a:gd name="T10" fmla="*/ 79 w 170"/>
                  <a:gd name="T11" fmla="*/ 33 h 164"/>
                  <a:gd name="T12" fmla="*/ 85 w 170"/>
                  <a:gd name="T13" fmla="*/ 38 h 164"/>
                  <a:gd name="T14" fmla="*/ 91 w 170"/>
                  <a:gd name="T15" fmla="*/ 42 h 164"/>
                  <a:gd name="T16" fmla="*/ 99 w 170"/>
                  <a:gd name="T17" fmla="*/ 49 h 164"/>
                  <a:gd name="T18" fmla="*/ 109 w 170"/>
                  <a:gd name="T19" fmla="*/ 58 h 164"/>
                  <a:gd name="T20" fmla="*/ 118 w 170"/>
                  <a:gd name="T21" fmla="*/ 68 h 164"/>
                  <a:gd name="T22" fmla="*/ 125 w 170"/>
                  <a:gd name="T23" fmla="*/ 76 h 164"/>
                  <a:gd name="T24" fmla="*/ 129 w 170"/>
                  <a:gd name="T25" fmla="*/ 82 h 164"/>
                  <a:gd name="T26" fmla="*/ 133 w 170"/>
                  <a:gd name="T27" fmla="*/ 88 h 164"/>
                  <a:gd name="T28" fmla="*/ 145 w 170"/>
                  <a:gd name="T29" fmla="*/ 107 h 164"/>
                  <a:gd name="T30" fmla="*/ 149 w 170"/>
                  <a:gd name="T31" fmla="*/ 114 h 164"/>
                  <a:gd name="T32" fmla="*/ 149 w 170"/>
                  <a:gd name="T33" fmla="*/ 146 h 164"/>
                  <a:gd name="T34" fmla="*/ 137 w 170"/>
                  <a:gd name="T35" fmla="*/ 150 h 164"/>
                  <a:gd name="T36" fmla="*/ 117 w 170"/>
                  <a:gd name="T37" fmla="*/ 146 h 164"/>
                  <a:gd name="T38" fmla="*/ 110 w 170"/>
                  <a:gd name="T39" fmla="*/ 142 h 164"/>
                  <a:gd name="T40" fmla="*/ 91 w 170"/>
                  <a:gd name="T41" fmla="*/ 131 h 164"/>
                  <a:gd name="T42" fmla="*/ 85 w 170"/>
                  <a:gd name="T43" fmla="*/ 126 h 164"/>
                  <a:gd name="T44" fmla="*/ 79 w 170"/>
                  <a:gd name="T45" fmla="*/ 122 h 164"/>
                  <a:gd name="T46" fmla="*/ 71 w 170"/>
                  <a:gd name="T47" fmla="*/ 115 h 164"/>
                  <a:gd name="T48" fmla="*/ 61 w 170"/>
                  <a:gd name="T49" fmla="*/ 106 h 164"/>
                  <a:gd name="T50" fmla="*/ 52 w 170"/>
                  <a:gd name="T51" fmla="*/ 96 h 164"/>
                  <a:gd name="T52" fmla="*/ 45 w 170"/>
                  <a:gd name="T53" fmla="*/ 88 h 164"/>
                  <a:gd name="T54" fmla="*/ 41 w 170"/>
                  <a:gd name="T55" fmla="*/ 82 h 164"/>
                  <a:gd name="T56" fmla="*/ 36 w 170"/>
                  <a:gd name="T57" fmla="*/ 76 h 164"/>
                  <a:gd name="T58" fmla="*/ 25 w 170"/>
                  <a:gd name="T59" fmla="*/ 57 h 164"/>
                  <a:gd name="T60" fmla="*/ 21 w 170"/>
                  <a:gd name="T61" fmla="*/ 50 h 164"/>
                  <a:gd name="T62" fmla="*/ 23 w 170"/>
                  <a:gd name="T63" fmla="*/ 0 h 164"/>
                  <a:gd name="T64" fmla="*/ 8 w 170"/>
                  <a:gd name="T65" fmla="*/ 5 h 164"/>
                  <a:gd name="T66" fmla="*/ 13 w 170"/>
                  <a:gd name="T67" fmla="*/ 52 h 164"/>
                  <a:gd name="T68" fmla="*/ 17 w 170"/>
                  <a:gd name="T69" fmla="*/ 60 h 164"/>
                  <a:gd name="T70" fmla="*/ 32 w 170"/>
                  <a:gd name="T71" fmla="*/ 82 h 164"/>
                  <a:gd name="T72" fmla="*/ 36 w 170"/>
                  <a:gd name="T73" fmla="*/ 88 h 164"/>
                  <a:gd name="T74" fmla="*/ 45 w 170"/>
                  <a:gd name="T75" fmla="*/ 98 h 164"/>
                  <a:gd name="T76" fmla="*/ 53 w 170"/>
                  <a:gd name="T77" fmla="*/ 106 h 164"/>
                  <a:gd name="T78" fmla="*/ 57 w 170"/>
                  <a:gd name="T79" fmla="*/ 110 h 164"/>
                  <a:gd name="T80" fmla="*/ 61 w 170"/>
                  <a:gd name="T81" fmla="*/ 114 h 164"/>
                  <a:gd name="T82" fmla="*/ 69 w 170"/>
                  <a:gd name="T83" fmla="*/ 121 h 164"/>
                  <a:gd name="T84" fmla="*/ 79 w 170"/>
                  <a:gd name="T85" fmla="*/ 131 h 164"/>
                  <a:gd name="T86" fmla="*/ 85 w 170"/>
                  <a:gd name="T87" fmla="*/ 135 h 164"/>
                  <a:gd name="T88" fmla="*/ 107 w 170"/>
                  <a:gd name="T89" fmla="*/ 150 h 164"/>
                  <a:gd name="T90" fmla="*/ 115 w 170"/>
                  <a:gd name="T91" fmla="*/ 154 h 164"/>
                  <a:gd name="T92" fmla="*/ 147 w 170"/>
                  <a:gd name="T93" fmla="*/ 164 h 164"/>
                  <a:gd name="T94" fmla="*/ 162 w 170"/>
                  <a:gd name="T95" fmla="*/ 159 h 164"/>
                  <a:gd name="T96" fmla="*/ 157 w 170"/>
                  <a:gd name="T97" fmla="*/ 112 h 164"/>
                  <a:gd name="T98" fmla="*/ 153 w 170"/>
                  <a:gd name="T99" fmla="*/ 104 h 164"/>
                  <a:gd name="T100" fmla="*/ 138 w 170"/>
                  <a:gd name="T101" fmla="*/ 82 h 164"/>
                  <a:gd name="T102" fmla="*/ 133 w 170"/>
                  <a:gd name="T103" fmla="*/ 76 h 164"/>
                  <a:gd name="T104" fmla="*/ 124 w 170"/>
                  <a:gd name="T105" fmla="*/ 66 h 164"/>
                  <a:gd name="T106" fmla="*/ 117 w 170"/>
                  <a:gd name="T107" fmla="*/ 58 h 164"/>
                  <a:gd name="T108" fmla="*/ 113 w 170"/>
                  <a:gd name="T109" fmla="*/ 54 h 164"/>
                  <a:gd name="T110" fmla="*/ 109 w 170"/>
                  <a:gd name="T111" fmla="*/ 50 h 164"/>
                  <a:gd name="T112" fmla="*/ 101 w 170"/>
                  <a:gd name="T113" fmla="*/ 43 h 164"/>
                  <a:gd name="T114" fmla="*/ 91 w 170"/>
                  <a:gd name="T115" fmla="*/ 33 h 164"/>
                  <a:gd name="T116" fmla="*/ 85 w 170"/>
                  <a:gd name="T117" fmla="*/ 29 h 164"/>
                  <a:gd name="T118" fmla="*/ 63 w 170"/>
                  <a:gd name="T119" fmla="*/ 14 h 164"/>
                  <a:gd name="T120" fmla="*/ 55 w 170"/>
                  <a:gd name="T121" fmla="*/ 10 h 164"/>
                  <a:gd name="T122" fmla="*/ 23 w 170"/>
                  <a:gd name="T1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0" h="164">
                    <a:moveTo>
                      <a:pt x="21" y="50"/>
                    </a:moveTo>
                    <a:cubicBezTo>
                      <a:pt x="15" y="35"/>
                      <a:pt x="15" y="24"/>
                      <a:pt x="21" y="18"/>
                    </a:cubicBezTo>
                    <a:cubicBezTo>
                      <a:pt x="24" y="15"/>
                      <a:pt x="28" y="14"/>
                      <a:pt x="33" y="14"/>
                    </a:cubicBezTo>
                    <a:cubicBezTo>
                      <a:pt x="38" y="14"/>
                      <a:pt x="45" y="15"/>
                      <a:pt x="53" y="18"/>
                    </a:cubicBezTo>
                    <a:cubicBezTo>
                      <a:pt x="55" y="19"/>
                      <a:pt x="57" y="20"/>
                      <a:pt x="60" y="22"/>
                    </a:cubicBezTo>
                    <a:cubicBezTo>
                      <a:pt x="66" y="25"/>
                      <a:pt x="73" y="29"/>
                      <a:pt x="79" y="33"/>
                    </a:cubicBezTo>
                    <a:cubicBezTo>
                      <a:pt x="81" y="35"/>
                      <a:pt x="83" y="36"/>
                      <a:pt x="85" y="38"/>
                    </a:cubicBezTo>
                    <a:cubicBezTo>
                      <a:pt x="87" y="39"/>
                      <a:pt x="89" y="41"/>
                      <a:pt x="91" y="42"/>
                    </a:cubicBezTo>
                    <a:cubicBezTo>
                      <a:pt x="93" y="44"/>
                      <a:pt x="96" y="47"/>
                      <a:pt x="99" y="49"/>
                    </a:cubicBezTo>
                    <a:cubicBezTo>
                      <a:pt x="102" y="52"/>
                      <a:pt x="105" y="55"/>
                      <a:pt x="109" y="58"/>
                    </a:cubicBezTo>
                    <a:cubicBezTo>
                      <a:pt x="112" y="62"/>
                      <a:pt x="115" y="65"/>
                      <a:pt x="118" y="68"/>
                    </a:cubicBezTo>
                    <a:cubicBezTo>
                      <a:pt x="120" y="71"/>
                      <a:pt x="123" y="74"/>
                      <a:pt x="125" y="76"/>
                    </a:cubicBezTo>
                    <a:cubicBezTo>
                      <a:pt x="126" y="78"/>
                      <a:pt x="128" y="80"/>
                      <a:pt x="129" y="82"/>
                    </a:cubicBezTo>
                    <a:cubicBezTo>
                      <a:pt x="131" y="84"/>
                      <a:pt x="132" y="86"/>
                      <a:pt x="133" y="88"/>
                    </a:cubicBezTo>
                    <a:cubicBezTo>
                      <a:pt x="138" y="94"/>
                      <a:pt x="142" y="101"/>
                      <a:pt x="145" y="107"/>
                    </a:cubicBezTo>
                    <a:cubicBezTo>
                      <a:pt x="146" y="109"/>
                      <a:pt x="148" y="112"/>
                      <a:pt x="149" y="114"/>
                    </a:cubicBezTo>
                    <a:cubicBezTo>
                      <a:pt x="154" y="129"/>
                      <a:pt x="155" y="140"/>
                      <a:pt x="149" y="146"/>
                    </a:cubicBezTo>
                    <a:cubicBezTo>
                      <a:pt x="146" y="149"/>
                      <a:pt x="142" y="150"/>
                      <a:pt x="137" y="150"/>
                    </a:cubicBezTo>
                    <a:cubicBezTo>
                      <a:pt x="131" y="150"/>
                      <a:pt x="125" y="149"/>
                      <a:pt x="117" y="146"/>
                    </a:cubicBezTo>
                    <a:cubicBezTo>
                      <a:pt x="115" y="145"/>
                      <a:pt x="112" y="144"/>
                      <a:pt x="110" y="142"/>
                    </a:cubicBezTo>
                    <a:cubicBezTo>
                      <a:pt x="104" y="139"/>
                      <a:pt x="97" y="135"/>
                      <a:pt x="91" y="131"/>
                    </a:cubicBezTo>
                    <a:cubicBezTo>
                      <a:pt x="89" y="129"/>
                      <a:pt x="87" y="128"/>
                      <a:pt x="85" y="126"/>
                    </a:cubicBezTo>
                    <a:cubicBezTo>
                      <a:pt x="83" y="125"/>
                      <a:pt x="81" y="123"/>
                      <a:pt x="79" y="122"/>
                    </a:cubicBezTo>
                    <a:cubicBezTo>
                      <a:pt x="77" y="120"/>
                      <a:pt x="74" y="117"/>
                      <a:pt x="71" y="115"/>
                    </a:cubicBezTo>
                    <a:cubicBezTo>
                      <a:pt x="68" y="112"/>
                      <a:pt x="65" y="109"/>
                      <a:pt x="61" y="106"/>
                    </a:cubicBezTo>
                    <a:cubicBezTo>
                      <a:pt x="58" y="102"/>
                      <a:pt x="55" y="99"/>
                      <a:pt x="52" y="96"/>
                    </a:cubicBezTo>
                    <a:cubicBezTo>
                      <a:pt x="50" y="93"/>
                      <a:pt x="47" y="90"/>
                      <a:pt x="45" y="88"/>
                    </a:cubicBezTo>
                    <a:cubicBezTo>
                      <a:pt x="44" y="86"/>
                      <a:pt x="42" y="84"/>
                      <a:pt x="41" y="82"/>
                    </a:cubicBezTo>
                    <a:cubicBezTo>
                      <a:pt x="39" y="80"/>
                      <a:pt x="38" y="78"/>
                      <a:pt x="36" y="76"/>
                    </a:cubicBezTo>
                    <a:cubicBezTo>
                      <a:pt x="32" y="70"/>
                      <a:pt x="28" y="63"/>
                      <a:pt x="25" y="57"/>
                    </a:cubicBezTo>
                    <a:cubicBezTo>
                      <a:pt x="23" y="55"/>
                      <a:pt x="22" y="52"/>
                      <a:pt x="21" y="50"/>
                    </a:cubicBezTo>
                    <a:moveTo>
                      <a:pt x="23" y="0"/>
                    </a:moveTo>
                    <a:cubicBezTo>
                      <a:pt x="17" y="0"/>
                      <a:pt x="12" y="2"/>
                      <a:pt x="8" y="5"/>
                    </a:cubicBezTo>
                    <a:cubicBezTo>
                      <a:pt x="0" y="14"/>
                      <a:pt x="2" y="31"/>
                      <a:pt x="13" y="52"/>
                    </a:cubicBezTo>
                    <a:cubicBezTo>
                      <a:pt x="14" y="55"/>
                      <a:pt x="16" y="57"/>
                      <a:pt x="17" y="60"/>
                    </a:cubicBezTo>
                    <a:cubicBezTo>
                      <a:pt x="21" y="67"/>
                      <a:pt x="26" y="74"/>
                      <a:pt x="32" y="82"/>
                    </a:cubicBezTo>
                    <a:cubicBezTo>
                      <a:pt x="33" y="84"/>
                      <a:pt x="35" y="86"/>
                      <a:pt x="36" y="88"/>
                    </a:cubicBezTo>
                    <a:cubicBezTo>
                      <a:pt x="39" y="91"/>
                      <a:pt x="42" y="95"/>
                      <a:pt x="45" y="98"/>
                    </a:cubicBezTo>
                    <a:cubicBezTo>
                      <a:pt x="48" y="101"/>
                      <a:pt x="50" y="104"/>
                      <a:pt x="53" y="106"/>
                    </a:cubicBezTo>
                    <a:cubicBezTo>
                      <a:pt x="54" y="108"/>
                      <a:pt x="55" y="109"/>
                      <a:pt x="57" y="110"/>
                    </a:cubicBezTo>
                    <a:cubicBezTo>
                      <a:pt x="58" y="112"/>
                      <a:pt x="59" y="113"/>
                      <a:pt x="61" y="114"/>
                    </a:cubicBezTo>
                    <a:cubicBezTo>
                      <a:pt x="63" y="117"/>
                      <a:pt x="66" y="119"/>
                      <a:pt x="69" y="121"/>
                    </a:cubicBezTo>
                    <a:cubicBezTo>
                      <a:pt x="72" y="125"/>
                      <a:pt x="76" y="128"/>
                      <a:pt x="79" y="131"/>
                    </a:cubicBezTo>
                    <a:cubicBezTo>
                      <a:pt x="81" y="132"/>
                      <a:pt x="83" y="134"/>
                      <a:pt x="85" y="135"/>
                    </a:cubicBezTo>
                    <a:cubicBezTo>
                      <a:pt x="92" y="141"/>
                      <a:pt x="100" y="146"/>
                      <a:pt x="107" y="150"/>
                    </a:cubicBezTo>
                    <a:cubicBezTo>
                      <a:pt x="110" y="151"/>
                      <a:pt x="112" y="153"/>
                      <a:pt x="115" y="154"/>
                    </a:cubicBezTo>
                    <a:cubicBezTo>
                      <a:pt x="127" y="160"/>
                      <a:pt x="138" y="164"/>
                      <a:pt x="147" y="164"/>
                    </a:cubicBezTo>
                    <a:cubicBezTo>
                      <a:pt x="153" y="164"/>
                      <a:pt x="158" y="162"/>
                      <a:pt x="162" y="159"/>
                    </a:cubicBezTo>
                    <a:cubicBezTo>
                      <a:pt x="170" y="150"/>
                      <a:pt x="168" y="133"/>
                      <a:pt x="157" y="112"/>
                    </a:cubicBezTo>
                    <a:cubicBezTo>
                      <a:pt x="156" y="109"/>
                      <a:pt x="154" y="107"/>
                      <a:pt x="153" y="104"/>
                    </a:cubicBezTo>
                    <a:cubicBezTo>
                      <a:pt x="149" y="97"/>
                      <a:pt x="144" y="90"/>
                      <a:pt x="138" y="82"/>
                    </a:cubicBezTo>
                    <a:cubicBezTo>
                      <a:pt x="136" y="80"/>
                      <a:pt x="135" y="78"/>
                      <a:pt x="133" y="76"/>
                    </a:cubicBezTo>
                    <a:cubicBezTo>
                      <a:pt x="131" y="73"/>
                      <a:pt x="128" y="69"/>
                      <a:pt x="124" y="66"/>
                    </a:cubicBezTo>
                    <a:cubicBezTo>
                      <a:pt x="122" y="63"/>
                      <a:pt x="120" y="60"/>
                      <a:pt x="117" y="58"/>
                    </a:cubicBezTo>
                    <a:cubicBezTo>
                      <a:pt x="116" y="57"/>
                      <a:pt x="115" y="55"/>
                      <a:pt x="113" y="54"/>
                    </a:cubicBezTo>
                    <a:cubicBezTo>
                      <a:pt x="112" y="52"/>
                      <a:pt x="110" y="51"/>
                      <a:pt x="109" y="50"/>
                    </a:cubicBezTo>
                    <a:cubicBezTo>
                      <a:pt x="106" y="47"/>
                      <a:pt x="104" y="45"/>
                      <a:pt x="101" y="43"/>
                    </a:cubicBezTo>
                    <a:cubicBezTo>
                      <a:pt x="98" y="39"/>
                      <a:pt x="94" y="36"/>
                      <a:pt x="91" y="33"/>
                    </a:cubicBezTo>
                    <a:cubicBezTo>
                      <a:pt x="89" y="32"/>
                      <a:pt x="87" y="30"/>
                      <a:pt x="85" y="29"/>
                    </a:cubicBezTo>
                    <a:cubicBezTo>
                      <a:pt x="77" y="23"/>
                      <a:pt x="70" y="18"/>
                      <a:pt x="63" y="14"/>
                    </a:cubicBezTo>
                    <a:cubicBezTo>
                      <a:pt x="60" y="13"/>
                      <a:pt x="58" y="11"/>
                      <a:pt x="55" y="10"/>
                    </a:cubicBezTo>
                    <a:cubicBezTo>
                      <a:pt x="43" y="4"/>
                      <a:pt x="32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284" name="Oval 51"/>
              <p:cNvSpPr>
                <a:spLocks noChangeArrowheads="1"/>
              </p:cNvSpPr>
              <p:nvPr/>
            </p:nvSpPr>
            <p:spPr bwMode="auto">
              <a:xfrm>
                <a:off x="1881188" y="3403600"/>
                <a:ext cx="128588" cy="1285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254" y="1513605"/>
            <a:ext cx="322550" cy="322550"/>
          </a:xfrm>
          <a:prstGeom prst="rect">
            <a:avLst/>
          </a:prstGeom>
        </p:spPr>
      </p:pic>
      <p:pic>
        <p:nvPicPr>
          <p:cNvPr id="453" name="图片 452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82097" y="4959949"/>
            <a:ext cx="207550" cy="2075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4" t="26481" r="36146" b="24630"/>
          <a:stretch>
            <a:fillRect/>
          </a:stretch>
        </p:blipFill>
        <p:spPr>
          <a:xfrm>
            <a:off x="8546520" y="5542945"/>
            <a:ext cx="411530" cy="411530"/>
          </a:xfrm>
          <a:custGeom>
            <a:avLst/>
            <a:gdLst>
              <a:gd name="connsiteX0" fmla="*/ 1676400 w 3352800"/>
              <a:gd name="connsiteY0" fmla="*/ 0 h 3352800"/>
              <a:gd name="connsiteX1" fmla="*/ 3352800 w 3352800"/>
              <a:gd name="connsiteY1" fmla="*/ 1676400 h 3352800"/>
              <a:gd name="connsiteX2" fmla="*/ 1676400 w 3352800"/>
              <a:gd name="connsiteY2" fmla="*/ 3352800 h 3352800"/>
              <a:gd name="connsiteX3" fmla="*/ 0 w 3352800"/>
              <a:gd name="connsiteY3" fmla="*/ 1676400 h 3352800"/>
              <a:gd name="connsiteX4" fmla="*/ 1676400 w 3352800"/>
              <a:gd name="connsiteY4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3352800">
                <a:moveTo>
                  <a:pt x="1676400" y="0"/>
                </a:moveTo>
                <a:cubicBezTo>
                  <a:pt x="2602250" y="0"/>
                  <a:pt x="3352800" y="750550"/>
                  <a:pt x="3352800" y="1676400"/>
                </a:cubicBezTo>
                <a:cubicBezTo>
                  <a:pt x="3352800" y="2602250"/>
                  <a:pt x="2602250" y="3352800"/>
                  <a:pt x="1676400" y="3352800"/>
                </a:cubicBezTo>
                <a:cubicBezTo>
                  <a:pt x="750551" y="3352800"/>
                  <a:pt x="0" y="2602250"/>
                  <a:pt x="0" y="1676400"/>
                </a:cubicBezTo>
                <a:cubicBezTo>
                  <a:pt x="0" y="750550"/>
                  <a:pt x="750551" y="0"/>
                  <a:pt x="1676400" y="0"/>
                </a:cubicBezTo>
                <a:close/>
              </a:path>
            </a:pathLst>
          </a:custGeom>
          <a:effectLst>
            <a:softEdge rad="31750"/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4064" y="3200167"/>
            <a:ext cx="375065" cy="29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7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8234" y="3291651"/>
            <a:ext cx="8553220" cy="8553220"/>
            <a:chOff x="3390198" y="723198"/>
            <a:chExt cx="5411604" cy="5411604"/>
          </a:xfrm>
        </p:grpSpPr>
        <p:sp>
          <p:nvSpPr>
            <p:cNvPr id="6" name="椭圆 5"/>
            <p:cNvSpPr/>
            <p:nvPr/>
          </p:nvSpPr>
          <p:spPr>
            <a:xfrm>
              <a:off x="3390198" y="723198"/>
              <a:ext cx="5411604" cy="5411604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67200" y="1600200"/>
              <a:ext cx="3657600" cy="3657600"/>
            </a:xfrm>
            <a:prstGeom prst="ellipse">
              <a:avLst/>
            </a:prstGeom>
            <a:gradFill>
              <a:gsLst>
                <a:gs pos="13000">
                  <a:srgbClr val="724659"/>
                </a:gs>
                <a:gs pos="72000">
                  <a:srgbClr val="27163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4219914" y="1657097"/>
              <a:ext cx="3742986" cy="3701086"/>
              <a:chOff x="-4682605" y="-539032"/>
              <a:chExt cx="3874430" cy="383105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-4429185" y="3340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-3515909" y="-47870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-3512734" y="42299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-2327189" y="-53903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-1694729" y="213443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-1405169" y="-60325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-928825" y="7762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-2729093" y="98605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-3757793" y="1344194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-4682605" y="1339648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-4308535" y="238016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-3019248" y="254653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-2809364" y="317137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-1525819" y="270655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-3638070" y="2958017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-1601384" y="828390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>
                <a:off x="-3459606" y="-365226"/>
                <a:ext cx="8044" cy="81280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-4328692" y="-385252"/>
                <a:ext cx="839978" cy="7308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endCxn id="14" idx="2"/>
              </p:cNvCxnSpPr>
              <p:nvPr/>
            </p:nvCxnSpPr>
            <p:spPr>
              <a:xfrm>
                <a:off x="-4313167" y="408994"/>
                <a:ext cx="800433" cy="7432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-3413533" y="-430571"/>
                <a:ext cx="1088914" cy="89079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endCxn id="13" idx="6"/>
              </p:cNvCxnSpPr>
              <p:nvPr/>
            </p:nvCxnSpPr>
            <p:spPr>
              <a:xfrm flipH="1">
                <a:off x="-3395259" y="-478707"/>
                <a:ext cx="1068070" cy="603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19" idx="7"/>
              </p:cNvCxnSpPr>
              <p:nvPr/>
            </p:nvCxnSpPr>
            <p:spPr>
              <a:xfrm flipV="1">
                <a:off x="-2626112" y="304872"/>
                <a:ext cx="904934" cy="6988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endCxn id="16" idx="1"/>
              </p:cNvCxnSpPr>
              <p:nvPr/>
            </p:nvCxnSpPr>
            <p:spPr>
              <a:xfrm>
                <a:off x="-2224387" y="-443413"/>
                <a:ext cx="547327" cy="67452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endCxn id="18" idx="1"/>
              </p:cNvCxnSpPr>
              <p:nvPr/>
            </p:nvCxnSpPr>
            <p:spPr>
              <a:xfrm>
                <a:off x="-1332544" y="8341"/>
                <a:ext cx="421388" cy="78556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endCxn id="21" idx="4"/>
              </p:cNvCxnSpPr>
              <p:nvPr/>
            </p:nvCxnSpPr>
            <p:spPr>
              <a:xfrm flipH="1" flipV="1">
                <a:off x="-4622280" y="1460298"/>
                <a:ext cx="343678" cy="9198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-1801527" y="1726977"/>
                <a:ext cx="301894" cy="99754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-2906833" y="17711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-1872773" y="165049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-2277536" y="2380168"/>
                <a:ext cx="751717" cy="37055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-2397582" y="2319842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 flipV="1">
                <a:off x="-2726067" y="2418683"/>
                <a:ext cx="379230" cy="7560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 flipV="1">
                <a:off x="-2955748" y="2660837"/>
                <a:ext cx="195834" cy="51651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26" idx="1"/>
                <a:endCxn id="22" idx="5"/>
              </p:cNvCxnSpPr>
              <p:nvPr/>
            </p:nvCxnSpPr>
            <p:spPr>
              <a:xfrm flipH="1" flipV="1">
                <a:off x="-4205554" y="2483148"/>
                <a:ext cx="585153" cy="49253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23" idx="2"/>
                <a:endCxn id="22" idx="6"/>
              </p:cNvCxnSpPr>
              <p:nvPr/>
            </p:nvCxnSpPr>
            <p:spPr>
              <a:xfrm flipH="1" flipV="1">
                <a:off x="-4187885" y="2440492"/>
                <a:ext cx="1168637" cy="16637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26" idx="7"/>
                <a:endCxn id="23" idx="3"/>
              </p:cNvCxnSpPr>
              <p:nvPr/>
            </p:nvCxnSpPr>
            <p:spPr>
              <a:xfrm flipV="1">
                <a:off x="-3535089" y="2649518"/>
                <a:ext cx="533510" cy="326168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endCxn id="54" idx="2"/>
              </p:cNvCxnSpPr>
              <p:nvPr/>
            </p:nvCxnSpPr>
            <p:spPr>
              <a:xfrm flipV="1">
                <a:off x="-2899202" y="2380167"/>
                <a:ext cx="501620" cy="2130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2693227" y="2799451"/>
                <a:ext cx="1152169" cy="40277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-4219092" y="1466648"/>
                <a:ext cx="501619" cy="912174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-4187885" y="1861423"/>
                <a:ext cx="1298721" cy="56636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>
                <a:endCxn id="19" idx="6"/>
              </p:cNvCxnSpPr>
              <p:nvPr/>
            </p:nvCxnSpPr>
            <p:spPr>
              <a:xfrm flipV="1">
                <a:off x="-3653054" y="1046379"/>
                <a:ext cx="1044611" cy="33211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-3687942" y="546708"/>
                <a:ext cx="208754" cy="79748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52" idx="2"/>
                <a:endCxn id="19" idx="5"/>
              </p:cNvCxnSpPr>
              <p:nvPr/>
            </p:nvCxnSpPr>
            <p:spPr>
              <a:xfrm flipH="1" flipV="1">
                <a:off x="-2626112" y="1089035"/>
                <a:ext cx="753339" cy="62178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-1744975" y="873240"/>
                <a:ext cx="815981" cy="80447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endCxn id="27" idx="6"/>
              </p:cNvCxnSpPr>
              <p:nvPr/>
            </p:nvCxnSpPr>
            <p:spPr>
              <a:xfrm flipH="1">
                <a:off x="-1480734" y="823974"/>
                <a:ext cx="546977" cy="6474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H="1">
                <a:off x="-1779318" y="958484"/>
                <a:ext cx="228189" cy="70015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V="1">
                <a:off x="-2626281" y="315088"/>
                <a:ext cx="905103" cy="67096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endCxn id="19" idx="4"/>
              </p:cNvCxnSpPr>
              <p:nvPr/>
            </p:nvCxnSpPr>
            <p:spPr>
              <a:xfrm flipV="1">
                <a:off x="-2846508" y="1106704"/>
                <a:ext cx="177740" cy="653191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endCxn id="14" idx="5"/>
              </p:cNvCxnSpPr>
              <p:nvPr/>
            </p:nvCxnSpPr>
            <p:spPr>
              <a:xfrm flipH="1" flipV="1">
                <a:off x="-3409753" y="525974"/>
                <a:ext cx="684453" cy="49024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V="1">
                <a:off x="-2965877" y="1903039"/>
                <a:ext cx="107698" cy="64533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>
                <a:endCxn id="16" idx="5"/>
              </p:cNvCxnSpPr>
              <p:nvPr/>
            </p:nvCxnSpPr>
            <p:spPr>
              <a:xfrm flipH="1" flipV="1">
                <a:off x="-1591748" y="316424"/>
                <a:ext cx="657823" cy="471045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-1626104" y="351762"/>
                <a:ext cx="85045" cy="458959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V="1">
                <a:off x="-1617148" y="17256"/>
                <a:ext cx="204248" cy="188456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椭圆 129"/>
              <p:cNvSpPr/>
              <p:nvPr/>
            </p:nvSpPr>
            <p:spPr>
              <a:xfrm>
                <a:off x="-1034855" y="1756266"/>
                <a:ext cx="120650" cy="120650"/>
              </a:xfrm>
              <a:prstGeom prst="ellipse">
                <a:avLst/>
              </a:prstGeom>
              <a:solidFill>
                <a:srgbClr val="CDBDC5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32" name="直接连接符 131"/>
              <p:cNvCxnSpPr>
                <a:stCxn id="130" idx="0"/>
              </p:cNvCxnSpPr>
              <p:nvPr/>
            </p:nvCxnSpPr>
            <p:spPr>
              <a:xfrm flipV="1">
                <a:off x="-974530" y="818013"/>
                <a:ext cx="106030" cy="938252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8" name="组合 307"/>
          <p:cNvGrpSpPr/>
          <p:nvPr/>
        </p:nvGrpSpPr>
        <p:grpSpPr>
          <a:xfrm>
            <a:off x="3791751" y="7461865"/>
            <a:ext cx="1851992" cy="1965933"/>
            <a:chOff x="8505479" y="-183527"/>
            <a:chExt cx="1851992" cy="1965933"/>
          </a:xfrm>
        </p:grpSpPr>
        <p:grpSp>
          <p:nvGrpSpPr>
            <p:cNvPr id="302" name="组合 301"/>
            <p:cNvGrpSpPr/>
            <p:nvPr/>
          </p:nvGrpSpPr>
          <p:grpSpPr>
            <a:xfrm>
              <a:off x="8800889" y="225913"/>
              <a:ext cx="1272290" cy="1272290"/>
              <a:chOff x="8800889" y="225913"/>
              <a:chExt cx="1272290" cy="1272290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8800889" y="225913"/>
                <a:ext cx="1272290" cy="1272290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8886748" y="543782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9176869" y="285579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9177877" y="57202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9554490" y="266416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9755404" y="505454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9847387" y="418487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9998708" y="68423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9100029" y="864660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8806244" y="863216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8925075" y="119375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9334643" y="1246608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9401317" y="1445101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9809061" y="1297442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9138061" y="137732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9785056" y="700805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5" name="直接连接符 214"/>
              <p:cNvCxnSpPr/>
              <p:nvPr/>
            </p:nvCxnSpPr>
            <p:spPr>
              <a:xfrm flipH="1">
                <a:off x="9198451" y="325325"/>
                <a:ext cx="2556" cy="25820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/>
              <p:cNvCxnSpPr/>
              <p:nvPr/>
            </p:nvCxnSpPr>
            <p:spPr>
              <a:xfrm flipV="1">
                <a:off x="8922368" y="318963"/>
                <a:ext cx="266836" cy="23217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>
                <a:endCxn id="201" idx="2"/>
              </p:cNvCxnSpPr>
              <p:nvPr/>
            </p:nvCxnSpPr>
            <p:spPr>
              <a:xfrm>
                <a:off x="8927300" y="571271"/>
                <a:ext cx="250577" cy="2361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/>
              <p:nvPr/>
            </p:nvCxnSpPr>
            <p:spPr>
              <a:xfrm flipV="1">
                <a:off x="9213087" y="304567"/>
                <a:ext cx="345916" cy="28297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>
                <a:endCxn id="200" idx="6"/>
              </p:cNvCxnSpPr>
              <p:nvPr/>
            </p:nvCxnSpPr>
            <p:spPr>
              <a:xfrm flipH="1">
                <a:off x="9222591" y="289275"/>
                <a:ext cx="335596" cy="1916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/>
              <p:cNvCxnSpPr/>
              <p:nvPr/>
            </p:nvCxnSpPr>
            <p:spPr>
              <a:xfrm flipV="1">
                <a:off x="9497921" y="525495"/>
                <a:ext cx="246426" cy="136875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>
                <a:endCxn id="203" idx="1"/>
              </p:cNvCxnSpPr>
              <p:nvPr/>
            </p:nvCxnSpPr>
            <p:spPr>
              <a:xfrm>
                <a:off x="9590843" y="300488"/>
                <a:ext cx="171257" cy="211662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>
                <a:endCxn id="205" idx="1"/>
              </p:cNvCxnSpPr>
              <p:nvPr/>
            </p:nvCxnSpPr>
            <p:spPr>
              <a:xfrm>
                <a:off x="9874155" y="443996"/>
                <a:ext cx="131249" cy="24693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>
                <a:endCxn id="208" idx="4"/>
              </p:cNvCxnSpPr>
              <p:nvPr/>
            </p:nvCxnSpPr>
            <p:spPr>
              <a:xfrm flipH="1" flipV="1">
                <a:off x="8829105" y="908936"/>
                <a:ext cx="109178" cy="28852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flipH="1" flipV="1">
                <a:off x="9725174" y="989955"/>
                <a:ext cx="95903" cy="31689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" name="椭圆 224"/>
              <p:cNvSpPr/>
              <p:nvPr/>
            </p:nvSpPr>
            <p:spPr>
              <a:xfrm>
                <a:off x="9370354" y="1000289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7" name="直接连接符 226"/>
              <p:cNvCxnSpPr/>
              <p:nvPr/>
            </p:nvCxnSpPr>
            <p:spPr>
              <a:xfrm flipH="1" flipV="1">
                <a:off x="9573960" y="1197454"/>
                <a:ext cx="238798" cy="11771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/>
              <p:cNvSpPr/>
              <p:nvPr/>
            </p:nvSpPr>
            <p:spPr>
              <a:xfrm>
                <a:off x="9532128" y="1174595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9" name="直接连接符 228"/>
              <p:cNvCxnSpPr/>
              <p:nvPr/>
            </p:nvCxnSpPr>
            <p:spPr>
              <a:xfrm flipV="1">
                <a:off x="9431475" y="1209689"/>
                <a:ext cx="120470" cy="24017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/>
              <p:cNvCxnSpPr/>
              <p:nvPr/>
            </p:nvCxnSpPr>
            <p:spPr>
              <a:xfrm flipH="1" flipV="1">
                <a:off x="9358512" y="1286614"/>
                <a:ext cx="62211" cy="164083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/>
              <p:cNvCxnSpPr>
                <a:stCxn id="213" idx="1"/>
                <a:endCxn id="209" idx="5"/>
              </p:cNvCxnSpPr>
              <p:nvPr/>
            </p:nvCxnSpPr>
            <p:spPr>
              <a:xfrm flipH="1" flipV="1">
                <a:off x="8964101" y="1232782"/>
                <a:ext cx="180656" cy="15123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>
                <a:stCxn id="210" idx="2"/>
                <a:endCxn id="209" idx="6"/>
              </p:cNvCxnSpPr>
              <p:nvPr/>
            </p:nvCxnSpPr>
            <p:spPr>
              <a:xfrm flipH="1" flipV="1">
                <a:off x="8970797" y="1216618"/>
                <a:ext cx="363846" cy="52850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/>
              <p:cNvCxnSpPr>
                <a:stCxn id="213" idx="7"/>
                <a:endCxn id="210" idx="3"/>
              </p:cNvCxnSpPr>
              <p:nvPr/>
            </p:nvCxnSpPr>
            <p:spPr>
              <a:xfrm flipV="1">
                <a:off x="9177087" y="1285632"/>
                <a:ext cx="164252" cy="9838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>
                <a:endCxn id="228" idx="2"/>
              </p:cNvCxnSpPr>
              <p:nvPr/>
            </p:nvCxnSpPr>
            <p:spPr>
              <a:xfrm flipV="1">
                <a:off x="9376475" y="1197455"/>
                <a:ext cx="155653" cy="6767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 flipH="1">
                <a:off x="9441907" y="1330647"/>
                <a:ext cx="366010" cy="12794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 flipV="1">
                <a:off x="8957186" y="907256"/>
                <a:ext cx="159350" cy="289771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/>
              <p:cNvCxnSpPr/>
              <p:nvPr/>
            </p:nvCxnSpPr>
            <p:spPr>
              <a:xfrm flipV="1">
                <a:off x="8967099" y="1032665"/>
                <a:ext cx="412565" cy="17991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 flipV="1">
                <a:off x="9125916" y="615019"/>
                <a:ext cx="66315" cy="25333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/>
              <p:cNvCxnSpPr/>
              <p:nvPr/>
            </p:nvCxnSpPr>
            <p:spPr>
              <a:xfrm flipH="1">
                <a:off x="9743139" y="718748"/>
                <a:ext cx="259213" cy="255556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/>
              <p:cNvCxnSpPr>
                <a:endCxn id="214" idx="6"/>
              </p:cNvCxnSpPr>
              <p:nvPr/>
            </p:nvCxnSpPr>
            <p:spPr>
              <a:xfrm flipH="1">
                <a:off x="9830778" y="703098"/>
                <a:ext cx="170064" cy="2056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/>
              <p:cNvCxnSpPr/>
              <p:nvPr/>
            </p:nvCxnSpPr>
            <p:spPr>
              <a:xfrm flipH="1">
                <a:off x="9732229" y="745827"/>
                <a:ext cx="72488" cy="22241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/>
              <p:cNvCxnSpPr/>
              <p:nvPr/>
            </p:nvCxnSpPr>
            <p:spPr>
              <a:xfrm flipV="1">
                <a:off x="9393214" y="792912"/>
                <a:ext cx="56463" cy="207499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/>
              <p:cNvCxnSpPr>
                <a:endCxn id="203" idx="5"/>
              </p:cNvCxnSpPr>
              <p:nvPr/>
            </p:nvCxnSpPr>
            <p:spPr>
              <a:xfrm flipH="1" flipV="1">
                <a:off x="9794430" y="544478"/>
                <a:ext cx="206358" cy="147024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 flipH="1" flipV="1">
                <a:off x="9780900" y="553091"/>
                <a:ext cx="27016" cy="14579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 flipV="1">
                <a:off x="9783746" y="446828"/>
                <a:ext cx="64884" cy="59867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1" name="椭圆 250"/>
              <p:cNvSpPr/>
              <p:nvPr/>
            </p:nvSpPr>
            <p:spPr>
              <a:xfrm>
                <a:off x="9965026" y="995563"/>
                <a:ext cx="45722" cy="4572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2" name="直接连接符 251"/>
              <p:cNvCxnSpPr>
                <a:stCxn id="251" idx="0"/>
              </p:cNvCxnSpPr>
              <p:nvPr/>
            </p:nvCxnSpPr>
            <p:spPr>
              <a:xfrm flipV="1">
                <a:off x="9987887" y="701205"/>
                <a:ext cx="33681" cy="29435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bg1">
                        <a:alpha val="57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Freeform 6"/>
              <p:cNvSpPr>
                <a:spLocks noEditPoints="1"/>
              </p:cNvSpPr>
              <p:nvPr/>
            </p:nvSpPr>
            <p:spPr bwMode="auto">
              <a:xfrm>
                <a:off x="9149868" y="556490"/>
                <a:ext cx="588708" cy="526021"/>
              </a:xfrm>
              <a:custGeom>
                <a:avLst/>
                <a:gdLst>
                  <a:gd name="T0" fmla="*/ 39 w 39"/>
                  <a:gd name="T1" fmla="*/ 16 h 35"/>
                  <a:gd name="T2" fmla="*/ 35 w 39"/>
                  <a:gd name="T3" fmla="*/ 12 h 35"/>
                  <a:gd name="T4" fmla="*/ 29 w 39"/>
                  <a:gd name="T5" fmla="*/ 15 h 35"/>
                  <a:gd name="T6" fmla="*/ 26 w 39"/>
                  <a:gd name="T7" fmla="*/ 12 h 35"/>
                  <a:gd name="T8" fmla="*/ 20 w 39"/>
                  <a:gd name="T9" fmla="*/ 15 h 35"/>
                  <a:gd name="T10" fmla="*/ 16 w 39"/>
                  <a:gd name="T11" fmla="*/ 12 h 35"/>
                  <a:gd name="T12" fmla="*/ 10 w 39"/>
                  <a:gd name="T13" fmla="*/ 15 h 35"/>
                  <a:gd name="T14" fmla="*/ 9 w 39"/>
                  <a:gd name="T15" fmla="*/ 16 h 35"/>
                  <a:gd name="T16" fmla="*/ 6 w 39"/>
                  <a:gd name="T17" fmla="*/ 0 h 35"/>
                  <a:gd name="T18" fmla="*/ 2 w 39"/>
                  <a:gd name="T19" fmla="*/ 6 h 35"/>
                  <a:gd name="T20" fmla="*/ 9 w 39"/>
                  <a:gd name="T21" fmla="*/ 35 h 35"/>
                  <a:gd name="T22" fmla="*/ 39 w 39"/>
                  <a:gd name="T23" fmla="*/ 35 h 35"/>
                  <a:gd name="T24" fmla="*/ 39 w 39"/>
                  <a:gd name="T25" fmla="*/ 16 h 35"/>
                  <a:gd name="T26" fmla="*/ 17 w 39"/>
                  <a:gd name="T27" fmla="*/ 23 h 35"/>
                  <a:gd name="T28" fmla="*/ 12 w 39"/>
                  <a:gd name="T29" fmla="*/ 22 h 35"/>
                  <a:gd name="T30" fmla="*/ 14 w 39"/>
                  <a:gd name="T31" fmla="*/ 17 h 35"/>
                  <a:gd name="T32" fmla="*/ 18 w 39"/>
                  <a:gd name="T33" fmla="*/ 19 h 35"/>
                  <a:gd name="T34" fmla="*/ 27 w 39"/>
                  <a:gd name="T35" fmla="*/ 31 h 35"/>
                  <a:gd name="T36" fmla="*/ 22 w 39"/>
                  <a:gd name="T37" fmla="*/ 32 h 35"/>
                  <a:gd name="T38" fmla="*/ 21 w 39"/>
                  <a:gd name="T39" fmla="*/ 28 h 35"/>
                  <a:gd name="T40" fmla="*/ 26 w 39"/>
                  <a:gd name="T41" fmla="*/ 26 h 35"/>
                  <a:gd name="T42" fmla="*/ 27 w 39"/>
                  <a:gd name="T43" fmla="*/ 31 h 35"/>
                  <a:gd name="T44" fmla="*/ 26 w 39"/>
                  <a:gd name="T45" fmla="*/ 23 h 35"/>
                  <a:gd name="T46" fmla="*/ 21 w 39"/>
                  <a:gd name="T47" fmla="*/ 22 h 35"/>
                  <a:gd name="T48" fmla="*/ 22 w 39"/>
                  <a:gd name="T49" fmla="*/ 17 h 35"/>
                  <a:gd name="T50" fmla="*/ 27 w 39"/>
                  <a:gd name="T51" fmla="*/ 19 h 35"/>
                  <a:gd name="T52" fmla="*/ 36 w 39"/>
                  <a:gd name="T53" fmla="*/ 31 h 35"/>
                  <a:gd name="T54" fmla="*/ 31 w 39"/>
                  <a:gd name="T55" fmla="*/ 32 h 35"/>
                  <a:gd name="T56" fmla="*/ 30 w 39"/>
                  <a:gd name="T57" fmla="*/ 28 h 35"/>
                  <a:gd name="T58" fmla="*/ 35 w 39"/>
                  <a:gd name="T59" fmla="*/ 26 h 35"/>
                  <a:gd name="T60" fmla="*/ 36 w 39"/>
                  <a:gd name="T61" fmla="*/ 31 h 35"/>
                  <a:gd name="T62" fmla="*/ 35 w 39"/>
                  <a:gd name="T63" fmla="*/ 23 h 35"/>
                  <a:gd name="T64" fmla="*/ 30 w 39"/>
                  <a:gd name="T65" fmla="*/ 22 h 35"/>
                  <a:gd name="T66" fmla="*/ 31 w 39"/>
                  <a:gd name="T67" fmla="*/ 17 h 35"/>
                  <a:gd name="T68" fmla="*/ 36 w 39"/>
                  <a:gd name="T69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35">
                    <a:moveTo>
                      <a:pt x="39" y="16"/>
                    </a:move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5"/>
                      <a:pt x="38" y="15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4" y="11"/>
                      <a:pt x="33" y="11"/>
                      <a:pt x="32" y="1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4" y="11"/>
                      <a:pt x="23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4" y="11"/>
                      <a:pt x="13" y="1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6"/>
                    </a:cubicBezTo>
                    <a:close/>
                    <a:moveTo>
                      <a:pt x="18" y="22"/>
                    </a:moveTo>
                    <a:cubicBezTo>
                      <a:pt x="18" y="23"/>
                      <a:pt x="18" y="23"/>
                      <a:pt x="17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3"/>
                      <a:pt x="12" y="22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8"/>
                      <a:pt x="13" y="17"/>
                      <a:pt x="14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8"/>
                      <a:pt x="18" y="19"/>
                    </a:cubicBezTo>
                    <a:lnTo>
                      <a:pt x="18" y="22"/>
                    </a:lnTo>
                    <a:close/>
                    <a:moveTo>
                      <a:pt x="27" y="31"/>
                    </a:moveTo>
                    <a:cubicBezTo>
                      <a:pt x="27" y="32"/>
                      <a:pt x="26" y="32"/>
                      <a:pt x="26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1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6"/>
                      <a:pt x="22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7" y="27"/>
                      <a:pt x="27" y="28"/>
                    </a:cubicBezTo>
                    <a:lnTo>
                      <a:pt x="27" y="31"/>
                    </a:lnTo>
                    <a:close/>
                    <a:moveTo>
                      <a:pt x="27" y="22"/>
                    </a:moveTo>
                    <a:cubicBezTo>
                      <a:pt x="27" y="23"/>
                      <a:pt x="26" y="23"/>
                      <a:pt x="26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7"/>
                      <a:pt x="22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8"/>
                      <a:pt x="27" y="19"/>
                    </a:cubicBezTo>
                    <a:lnTo>
                      <a:pt x="27" y="22"/>
                    </a:lnTo>
                    <a:close/>
                    <a:moveTo>
                      <a:pt x="36" y="31"/>
                    </a:moveTo>
                    <a:cubicBezTo>
                      <a:pt x="36" y="32"/>
                      <a:pt x="35" y="32"/>
                      <a:pt x="35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30" y="3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6"/>
                      <a:pt x="31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6" y="27"/>
                      <a:pt x="36" y="28"/>
                    </a:cubicBezTo>
                    <a:lnTo>
                      <a:pt x="36" y="31"/>
                    </a:lnTo>
                    <a:close/>
                    <a:moveTo>
                      <a:pt x="36" y="22"/>
                    </a:moveTo>
                    <a:cubicBezTo>
                      <a:pt x="36" y="23"/>
                      <a:pt x="35" y="23"/>
                      <a:pt x="35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7"/>
                      <a:pt x="31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6" y="18"/>
                      <a:pt x="36" y="19"/>
                    </a:cubicBezTo>
                    <a:lnTo>
                      <a:pt x="36" y="2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4" name="椭圆 303"/>
            <p:cNvSpPr/>
            <p:nvPr/>
          </p:nvSpPr>
          <p:spPr>
            <a:xfrm>
              <a:off x="8505479" y="-69586"/>
              <a:ext cx="1851992" cy="1851992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>
              <a:off x="8559403" y="1290227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7" name="椭圆 306"/>
            <p:cNvSpPr/>
            <p:nvPr/>
          </p:nvSpPr>
          <p:spPr>
            <a:xfrm>
              <a:off x="9289157" y="-183527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3641046" y="7461865"/>
            <a:ext cx="1851992" cy="1945989"/>
            <a:chOff x="4323139" y="643382"/>
            <a:chExt cx="1851992" cy="1945989"/>
          </a:xfrm>
        </p:grpSpPr>
        <p:sp>
          <p:nvSpPr>
            <p:cNvPr id="314" name="椭圆 313"/>
            <p:cNvSpPr/>
            <p:nvPr/>
          </p:nvSpPr>
          <p:spPr>
            <a:xfrm>
              <a:off x="4618549" y="1032878"/>
              <a:ext cx="1272290" cy="1272290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5" name="椭圆 314"/>
            <p:cNvSpPr/>
            <p:nvPr/>
          </p:nvSpPr>
          <p:spPr>
            <a:xfrm>
              <a:off x="4704408" y="1350747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6" name="椭圆 315"/>
            <p:cNvSpPr/>
            <p:nvPr/>
          </p:nvSpPr>
          <p:spPr>
            <a:xfrm>
              <a:off x="4994529" y="1092544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7" name="椭圆 316"/>
            <p:cNvSpPr/>
            <p:nvPr/>
          </p:nvSpPr>
          <p:spPr>
            <a:xfrm>
              <a:off x="4995537" y="137898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8" name="椭圆 317"/>
            <p:cNvSpPr/>
            <p:nvPr/>
          </p:nvSpPr>
          <p:spPr>
            <a:xfrm>
              <a:off x="5372150" y="1073381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9" name="椭圆 318"/>
            <p:cNvSpPr/>
            <p:nvPr/>
          </p:nvSpPr>
          <p:spPr>
            <a:xfrm>
              <a:off x="5573064" y="1312419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0" name="椭圆 319"/>
            <p:cNvSpPr/>
            <p:nvPr/>
          </p:nvSpPr>
          <p:spPr>
            <a:xfrm>
              <a:off x="5665047" y="1225452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1" name="椭圆 320"/>
            <p:cNvSpPr/>
            <p:nvPr/>
          </p:nvSpPr>
          <p:spPr>
            <a:xfrm>
              <a:off x="5816368" y="149120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2" name="椭圆 321"/>
            <p:cNvSpPr/>
            <p:nvPr/>
          </p:nvSpPr>
          <p:spPr>
            <a:xfrm>
              <a:off x="4917689" y="1671625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3" name="椭圆 322"/>
            <p:cNvSpPr/>
            <p:nvPr/>
          </p:nvSpPr>
          <p:spPr>
            <a:xfrm>
              <a:off x="4623904" y="1670181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4" name="椭圆 323"/>
            <p:cNvSpPr/>
            <p:nvPr/>
          </p:nvSpPr>
          <p:spPr>
            <a:xfrm>
              <a:off x="4742735" y="200072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5" name="椭圆 324"/>
            <p:cNvSpPr/>
            <p:nvPr/>
          </p:nvSpPr>
          <p:spPr>
            <a:xfrm>
              <a:off x="5152303" y="2053573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6" name="椭圆 325"/>
            <p:cNvSpPr/>
            <p:nvPr/>
          </p:nvSpPr>
          <p:spPr>
            <a:xfrm>
              <a:off x="5218977" y="2252066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7" name="椭圆 326"/>
            <p:cNvSpPr/>
            <p:nvPr/>
          </p:nvSpPr>
          <p:spPr>
            <a:xfrm>
              <a:off x="5626721" y="2104407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8" name="椭圆 327"/>
            <p:cNvSpPr/>
            <p:nvPr/>
          </p:nvSpPr>
          <p:spPr>
            <a:xfrm>
              <a:off x="4955721" y="218428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9" name="椭圆 328"/>
            <p:cNvSpPr/>
            <p:nvPr/>
          </p:nvSpPr>
          <p:spPr>
            <a:xfrm>
              <a:off x="5602716" y="1507770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0" name="直接连接符 329"/>
            <p:cNvCxnSpPr/>
            <p:nvPr/>
          </p:nvCxnSpPr>
          <p:spPr>
            <a:xfrm flipH="1">
              <a:off x="5016111" y="1132290"/>
              <a:ext cx="2556" cy="25820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/>
            <p:nvPr/>
          </p:nvCxnSpPr>
          <p:spPr>
            <a:xfrm flipV="1">
              <a:off x="4740028" y="1125928"/>
              <a:ext cx="266836" cy="2321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endCxn id="317" idx="2"/>
            </p:cNvCxnSpPr>
            <p:nvPr/>
          </p:nvCxnSpPr>
          <p:spPr>
            <a:xfrm>
              <a:off x="4744960" y="1378236"/>
              <a:ext cx="250577" cy="2361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flipV="1">
              <a:off x="5030747" y="1111532"/>
              <a:ext cx="345916" cy="28297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endCxn id="316" idx="6"/>
            </p:cNvCxnSpPr>
            <p:nvPr/>
          </p:nvCxnSpPr>
          <p:spPr>
            <a:xfrm flipH="1">
              <a:off x="5040251" y="1096240"/>
              <a:ext cx="335596" cy="1916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 flipV="1">
              <a:off x="5315581" y="1332460"/>
              <a:ext cx="246426" cy="13687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>
              <a:off x="5408503" y="1107453"/>
              <a:ext cx="171257" cy="211662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endCxn id="321" idx="1"/>
            </p:cNvCxnSpPr>
            <p:nvPr/>
          </p:nvCxnSpPr>
          <p:spPr>
            <a:xfrm>
              <a:off x="5691815" y="1250961"/>
              <a:ext cx="131249" cy="2469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>
              <a:endCxn id="323" idx="4"/>
            </p:cNvCxnSpPr>
            <p:nvPr/>
          </p:nvCxnSpPr>
          <p:spPr>
            <a:xfrm flipH="1" flipV="1">
              <a:off x="4646765" y="1715901"/>
              <a:ext cx="109178" cy="28852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 flipH="1" flipV="1">
              <a:off x="5542834" y="1796920"/>
              <a:ext cx="95903" cy="31689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0" name="椭圆 339"/>
            <p:cNvSpPr/>
            <p:nvPr/>
          </p:nvSpPr>
          <p:spPr>
            <a:xfrm>
              <a:off x="5188014" y="1807254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1" name="直接连接符 340"/>
            <p:cNvCxnSpPr/>
            <p:nvPr/>
          </p:nvCxnSpPr>
          <p:spPr>
            <a:xfrm flipH="1" flipV="1">
              <a:off x="5391620" y="2004419"/>
              <a:ext cx="238798" cy="11771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椭圆 341"/>
            <p:cNvSpPr/>
            <p:nvPr/>
          </p:nvSpPr>
          <p:spPr>
            <a:xfrm>
              <a:off x="5349788" y="1981560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43" name="直接连接符 342"/>
            <p:cNvCxnSpPr/>
            <p:nvPr/>
          </p:nvCxnSpPr>
          <p:spPr>
            <a:xfrm flipV="1">
              <a:off x="5249135" y="2016654"/>
              <a:ext cx="120470" cy="24017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/>
            <p:nvPr/>
          </p:nvCxnSpPr>
          <p:spPr>
            <a:xfrm flipH="1" flipV="1">
              <a:off x="5176172" y="2093579"/>
              <a:ext cx="62211" cy="164083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328" idx="1"/>
              <a:endCxn id="324" idx="5"/>
            </p:cNvCxnSpPr>
            <p:nvPr/>
          </p:nvCxnSpPr>
          <p:spPr>
            <a:xfrm flipH="1" flipV="1">
              <a:off x="4781761" y="2039747"/>
              <a:ext cx="180656" cy="15123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>
              <a:stCxn id="325" idx="2"/>
              <a:endCxn id="324" idx="6"/>
            </p:cNvCxnSpPr>
            <p:nvPr/>
          </p:nvCxnSpPr>
          <p:spPr>
            <a:xfrm flipH="1" flipV="1">
              <a:off x="4788457" y="2023583"/>
              <a:ext cx="363846" cy="52850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>
              <a:stCxn id="328" idx="7"/>
              <a:endCxn id="325" idx="3"/>
            </p:cNvCxnSpPr>
            <p:nvPr/>
          </p:nvCxnSpPr>
          <p:spPr>
            <a:xfrm flipV="1">
              <a:off x="4994747" y="2092597"/>
              <a:ext cx="164252" cy="9838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>
              <a:endCxn id="342" idx="2"/>
            </p:cNvCxnSpPr>
            <p:nvPr/>
          </p:nvCxnSpPr>
          <p:spPr>
            <a:xfrm flipV="1">
              <a:off x="5194135" y="2004420"/>
              <a:ext cx="155653" cy="6767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/>
            <p:nvPr/>
          </p:nvCxnSpPr>
          <p:spPr>
            <a:xfrm flipH="1">
              <a:off x="5259567" y="2137612"/>
              <a:ext cx="366010" cy="12794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/>
            <p:nvPr/>
          </p:nvCxnSpPr>
          <p:spPr>
            <a:xfrm flipV="1">
              <a:off x="4774846" y="1714221"/>
              <a:ext cx="159350" cy="28977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/>
            <p:nvPr/>
          </p:nvCxnSpPr>
          <p:spPr>
            <a:xfrm flipV="1">
              <a:off x="4784759" y="1839630"/>
              <a:ext cx="412565" cy="17991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/>
            <p:nvPr/>
          </p:nvCxnSpPr>
          <p:spPr>
            <a:xfrm flipV="1">
              <a:off x="4943576" y="1421984"/>
              <a:ext cx="66315" cy="25333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/>
            <p:nvPr/>
          </p:nvCxnSpPr>
          <p:spPr>
            <a:xfrm flipH="1">
              <a:off x="5560799" y="1525713"/>
              <a:ext cx="259213" cy="255556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>
              <a:endCxn id="329" idx="6"/>
            </p:cNvCxnSpPr>
            <p:nvPr/>
          </p:nvCxnSpPr>
          <p:spPr>
            <a:xfrm flipH="1">
              <a:off x="5648438" y="1510063"/>
              <a:ext cx="170064" cy="205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/>
            <p:nvPr/>
          </p:nvCxnSpPr>
          <p:spPr>
            <a:xfrm flipH="1">
              <a:off x="5549889" y="1552792"/>
              <a:ext cx="72488" cy="22241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/>
            <p:nvPr/>
          </p:nvCxnSpPr>
          <p:spPr>
            <a:xfrm flipV="1">
              <a:off x="5210874" y="1599877"/>
              <a:ext cx="56463" cy="207499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>
              <a:endCxn id="319" idx="5"/>
            </p:cNvCxnSpPr>
            <p:nvPr/>
          </p:nvCxnSpPr>
          <p:spPr>
            <a:xfrm flipH="1" flipV="1">
              <a:off x="5612090" y="1351443"/>
              <a:ext cx="206358" cy="14702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 flipH="1" flipV="1">
              <a:off x="5598560" y="1360056"/>
              <a:ext cx="27016" cy="14579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/>
            <p:nvPr/>
          </p:nvCxnSpPr>
          <p:spPr>
            <a:xfrm flipV="1">
              <a:off x="5601406" y="1253793"/>
              <a:ext cx="64884" cy="59867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0" name="椭圆 359"/>
            <p:cNvSpPr/>
            <p:nvPr/>
          </p:nvSpPr>
          <p:spPr>
            <a:xfrm>
              <a:off x="5782686" y="1802528"/>
              <a:ext cx="45722" cy="4572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61" name="直接连接符 360"/>
            <p:cNvCxnSpPr>
              <a:stCxn id="360" idx="0"/>
            </p:cNvCxnSpPr>
            <p:nvPr/>
          </p:nvCxnSpPr>
          <p:spPr>
            <a:xfrm flipV="1">
              <a:off x="5805547" y="1508170"/>
              <a:ext cx="33681" cy="29435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椭圆 310"/>
            <p:cNvSpPr/>
            <p:nvPr/>
          </p:nvSpPr>
          <p:spPr>
            <a:xfrm>
              <a:off x="4323139" y="737379"/>
              <a:ext cx="1851992" cy="1851992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2" name="椭圆 311"/>
            <p:cNvSpPr/>
            <p:nvPr/>
          </p:nvSpPr>
          <p:spPr>
            <a:xfrm>
              <a:off x="4377063" y="209719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3" name="椭圆 312"/>
            <p:cNvSpPr/>
            <p:nvPr/>
          </p:nvSpPr>
          <p:spPr>
            <a:xfrm>
              <a:off x="5138552" y="643382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47EA5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63" name="组合 362"/>
            <p:cNvGrpSpPr/>
            <p:nvPr/>
          </p:nvGrpSpPr>
          <p:grpSpPr>
            <a:xfrm>
              <a:off x="4944009" y="1350429"/>
              <a:ext cx="631689" cy="632931"/>
              <a:chOff x="587376" y="4324350"/>
              <a:chExt cx="806450" cy="808038"/>
            </a:xfrm>
            <a:solidFill>
              <a:schemeClr val="bg1"/>
            </a:solidFill>
          </p:grpSpPr>
          <p:sp>
            <p:nvSpPr>
              <p:cNvPr id="364" name="Freeform 51"/>
              <p:cNvSpPr>
                <a:spLocks noEditPoints="1"/>
              </p:cNvSpPr>
              <p:nvPr/>
            </p:nvSpPr>
            <p:spPr bwMode="auto">
              <a:xfrm>
                <a:off x="587376" y="4324350"/>
                <a:ext cx="806450" cy="808038"/>
              </a:xfrm>
              <a:custGeom>
                <a:avLst/>
                <a:gdLst>
                  <a:gd name="T0" fmla="*/ 279 w 508"/>
                  <a:gd name="T1" fmla="*/ 2 h 509"/>
                  <a:gd name="T2" fmla="*/ 352 w 508"/>
                  <a:gd name="T3" fmla="*/ 20 h 509"/>
                  <a:gd name="T4" fmla="*/ 415 w 508"/>
                  <a:gd name="T5" fmla="*/ 58 h 509"/>
                  <a:gd name="T6" fmla="*/ 465 w 508"/>
                  <a:gd name="T7" fmla="*/ 113 h 509"/>
                  <a:gd name="T8" fmla="*/ 496 w 508"/>
                  <a:gd name="T9" fmla="*/ 179 h 509"/>
                  <a:gd name="T10" fmla="*/ 508 w 508"/>
                  <a:gd name="T11" fmla="*/ 256 h 509"/>
                  <a:gd name="T12" fmla="*/ 503 w 508"/>
                  <a:gd name="T13" fmla="*/ 305 h 509"/>
                  <a:gd name="T14" fmla="*/ 476 w 508"/>
                  <a:gd name="T15" fmla="*/ 375 h 509"/>
                  <a:gd name="T16" fmla="*/ 433 w 508"/>
                  <a:gd name="T17" fmla="*/ 435 h 509"/>
                  <a:gd name="T18" fmla="*/ 375 w 508"/>
                  <a:gd name="T19" fmla="*/ 478 h 509"/>
                  <a:gd name="T20" fmla="*/ 304 w 508"/>
                  <a:gd name="T21" fmla="*/ 503 h 509"/>
                  <a:gd name="T22" fmla="*/ 254 w 508"/>
                  <a:gd name="T23" fmla="*/ 509 h 509"/>
                  <a:gd name="T24" fmla="*/ 178 w 508"/>
                  <a:gd name="T25" fmla="*/ 498 h 509"/>
                  <a:gd name="T26" fmla="*/ 111 w 508"/>
                  <a:gd name="T27" fmla="*/ 465 h 509"/>
                  <a:gd name="T28" fmla="*/ 58 w 508"/>
                  <a:gd name="T29" fmla="*/ 416 h 509"/>
                  <a:gd name="T30" fmla="*/ 20 w 508"/>
                  <a:gd name="T31" fmla="*/ 353 h 509"/>
                  <a:gd name="T32" fmla="*/ 0 w 508"/>
                  <a:gd name="T33" fmla="*/ 280 h 509"/>
                  <a:gd name="T34" fmla="*/ 0 w 508"/>
                  <a:gd name="T35" fmla="*/ 229 h 509"/>
                  <a:gd name="T36" fmla="*/ 20 w 508"/>
                  <a:gd name="T37" fmla="*/ 156 h 509"/>
                  <a:gd name="T38" fmla="*/ 58 w 508"/>
                  <a:gd name="T39" fmla="*/ 93 h 509"/>
                  <a:gd name="T40" fmla="*/ 111 w 508"/>
                  <a:gd name="T41" fmla="*/ 45 h 509"/>
                  <a:gd name="T42" fmla="*/ 178 w 508"/>
                  <a:gd name="T43" fmla="*/ 12 h 509"/>
                  <a:gd name="T44" fmla="*/ 254 w 508"/>
                  <a:gd name="T45" fmla="*/ 0 h 509"/>
                  <a:gd name="T46" fmla="*/ 254 w 508"/>
                  <a:gd name="T47" fmla="*/ 30 h 509"/>
                  <a:gd name="T48" fmla="*/ 320 w 508"/>
                  <a:gd name="T49" fmla="*/ 40 h 509"/>
                  <a:gd name="T50" fmla="*/ 378 w 508"/>
                  <a:gd name="T51" fmla="*/ 68 h 509"/>
                  <a:gd name="T52" fmla="*/ 427 w 508"/>
                  <a:gd name="T53" fmla="*/ 111 h 509"/>
                  <a:gd name="T54" fmla="*/ 460 w 508"/>
                  <a:gd name="T55" fmla="*/ 168 h 509"/>
                  <a:gd name="T56" fmla="*/ 476 w 508"/>
                  <a:gd name="T57" fmla="*/ 232 h 509"/>
                  <a:gd name="T58" fmla="*/ 476 w 508"/>
                  <a:gd name="T59" fmla="*/ 277 h 509"/>
                  <a:gd name="T60" fmla="*/ 460 w 508"/>
                  <a:gd name="T61" fmla="*/ 342 h 509"/>
                  <a:gd name="T62" fmla="*/ 427 w 508"/>
                  <a:gd name="T63" fmla="*/ 398 h 509"/>
                  <a:gd name="T64" fmla="*/ 378 w 508"/>
                  <a:gd name="T65" fmla="*/ 441 h 509"/>
                  <a:gd name="T66" fmla="*/ 320 w 508"/>
                  <a:gd name="T67" fmla="*/ 470 h 509"/>
                  <a:gd name="T68" fmla="*/ 254 w 508"/>
                  <a:gd name="T69" fmla="*/ 480 h 509"/>
                  <a:gd name="T70" fmla="*/ 208 w 508"/>
                  <a:gd name="T71" fmla="*/ 475 h 509"/>
                  <a:gd name="T72" fmla="*/ 146 w 508"/>
                  <a:gd name="T73" fmla="*/ 451 h 509"/>
                  <a:gd name="T74" fmla="*/ 95 w 508"/>
                  <a:gd name="T75" fmla="*/ 413 h 509"/>
                  <a:gd name="T76" fmla="*/ 57 w 508"/>
                  <a:gd name="T77" fmla="*/ 362 h 509"/>
                  <a:gd name="T78" fmla="*/ 33 w 508"/>
                  <a:gd name="T79" fmla="*/ 300 h 509"/>
                  <a:gd name="T80" fmla="*/ 28 w 508"/>
                  <a:gd name="T81" fmla="*/ 256 h 509"/>
                  <a:gd name="T82" fmla="*/ 38 w 508"/>
                  <a:gd name="T83" fmla="*/ 188 h 509"/>
                  <a:gd name="T84" fmla="*/ 67 w 508"/>
                  <a:gd name="T85" fmla="*/ 129 h 509"/>
                  <a:gd name="T86" fmla="*/ 111 w 508"/>
                  <a:gd name="T87" fmla="*/ 81 h 509"/>
                  <a:gd name="T88" fmla="*/ 166 w 508"/>
                  <a:gd name="T89" fmla="*/ 48 h 509"/>
                  <a:gd name="T90" fmla="*/ 231 w 508"/>
                  <a:gd name="T91" fmla="*/ 3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8" h="509">
                    <a:moveTo>
                      <a:pt x="254" y="0"/>
                    </a:moveTo>
                    <a:lnTo>
                      <a:pt x="254" y="0"/>
                    </a:lnTo>
                    <a:lnTo>
                      <a:pt x="279" y="2"/>
                    </a:lnTo>
                    <a:lnTo>
                      <a:pt x="304" y="7"/>
                    </a:lnTo>
                    <a:lnTo>
                      <a:pt x="329" y="12"/>
                    </a:lnTo>
                    <a:lnTo>
                      <a:pt x="352" y="20"/>
                    </a:lnTo>
                    <a:lnTo>
                      <a:pt x="375" y="32"/>
                    </a:lnTo>
                    <a:lnTo>
                      <a:pt x="395" y="45"/>
                    </a:lnTo>
                    <a:lnTo>
                      <a:pt x="415" y="58"/>
                    </a:lnTo>
                    <a:lnTo>
                      <a:pt x="433" y="75"/>
                    </a:lnTo>
                    <a:lnTo>
                      <a:pt x="450" y="93"/>
                    </a:lnTo>
                    <a:lnTo>
                      <a:pt x="465" y="113"/>
                    </a:lnTo>
                    <a:lnTo>
                      <a:pt x="476" y="134"/>
                    </a:lnTo>
                    <a:lnTo>
                      <a:pt x="488" y="156"/>
                    </a:lnTo>
                    <a:lnTo>
                      <a:pt x="496" y="179"/>
                    </a:lnTo>
                    <a:lnTo>
                      <a:pt x="503" y="204"/>
                    </a:lnTo>
                    <a:lnTo>
                      <a:pt x="506" y="229"/>
                    </a:lnTo>
                    <a:lnTo>
                      <a:pt x="508" y="256"/>
                    </a:lnTo>
                    <a:lnTo>
                      <a:pt x="508" y="256"/>
                    </a:lnTo>
                    <a:lnTo>
                      <a:pt x="506" y="280"/>
                    </a:lnTo>
                    <a:lnTo>
                      <a:pt x="503" y="305"/>
                    </a:lnTo>
                    <a:lnTo>
                      <a:pt x="496" y="330"/>
                    </a:lnTo>
                    <a:lnTo>
                      <a:pt x="488" y="353"/>
                    </a:lnTo>
                    <a:lnTo>
                      <a:pt x="476" y="375"/>
                    </a:lnTo>
                    <a:lnTo>
                      <a:pt x="465" y="397"/>
                    </a:lnTo>
                    <a:lnTo>
                      <a:pt x="450" y="416"/>
                    </a:lnTo>
                    <a:lnTo>
                      <a:pt x="433" y="435"/>
                    </a:lnTo>
                    <a:lnTo>
                      <a:pt x="415" y="451"/>
                    </a:lnTo>
                    <a:lnTo>
                      <a:pt x="395" y="465"/>
                    </a:lnTo>
                    <a:lnTo>
                      <a:pt x="375" y="478"/>
                    </a:lnTo>
                    <a:lnTo>
                      <a:pt x="352" y="489"/>
                    </a:lnTo>
                    <a:lnTo>
                      <a:pt x="329" y="498"/>
                    </a:lnTo>
                    <a:lnTo>
                      <a:pt x="304" y="503"/>
                    </a:lnTo>
                    <a:lnTo>
                      <a:pt x="279" y="508"/>
                    </a:lnTo>
                    <a:lnTo>
                      <a:pt x="254" y="509"/>
                    </a:lnTo>
                    <a:lnTo>
                      <a:pt x="254" y="509"/>
                    </a:lnTo>
                    <a:lnTo>
                      <a:pt x="227" y="508"/>
                    </a:lnTo>
                    <a:lnTo>
                      <a:pt x="203" y="503"/>
                    </a:lnTo>
                    <a:lnTo>
                      <a:pt x="178" y="498"/>
                    </a:lnTo>
                    <a:lnTo>
                      <a:pt x="154" y="489"/>
                    </a:lnTo>
                    <a:lnTo>
                      <a:pt x="133" y="478"/>
                    </a:lnTo>
                    <a:lnTo>
                      <a:pt x="111" y="465"/>
                    </a:lnTo>
                    <a:lnTo>
                      <a:pt x="91" y="451"/>
                    </a:lnTo>
                    <a:lnTo>
                      <a:pt x="73" y="435"/>
                    </a:lnTo>
                    <a:lnTo>
                      <a:pt x="58" y="416"/>
                    </a:lnTo>
                    <a:lnTo>
                      <a:pt x="43" y="397"/>
                    </a:lnTo>
                    <a:lnTo>
                      <a:pt x="30" y="375"/>
                    </a:lnTo>
                    <a:lnTo>
                      <a:pt x="20" y="353"/>
                    </a:lnTo>
                    <a:lnTo>
                      <a:pt x="10" y="330"/>
                    </a:lnTo>
                    <a:lnTo>
                      <a:pt x="5" y="305"/>
                    </a:lnTo>
                    <a:lnTo>
                      <a:pt x="0" y="28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0" y="229"/>
                    </a:lnTo>
                    <a:lnTo>
                      <a:pt x="5" y="204"/>
                    </a:lnTo>
                    <a:lnTo>
                      <a:pt x="10" y="179"/>
                    </a:lnTo>
                    <a:lnTo>
                      <a:pt x="20" y="156"/>
                    </a:lnTo>
                    <a:lnTo>
                      <a:pt x="30" y="134"/>
                    </a:lnTo>
                    <a:lnTo>
                      <a:pt x="43" y="113"/>
                    </a:lnTo>
                    <a:lnTo>
                      <a:pt x="58" y="93"/>
                    </a:lnTo>
                    <a:lnTo>
                      <a:pt x="73" y="75"/>
                    </a:lnTo>
                    <a:lnTo>
                      <a:pt x="91" y="58"/>
                    </a:lnTo>
                    <a:lnTo>
                      <a:pt x="111" y="45"/>
                    </a:lnTo>
                    <a:lnTo>
                      <a:pt x="133" y="32"/>
                    </a:lnTo>
                    <a:lnTo>
                      <a:pt x="154" y="20"/>
                    </a:lnTo>
                    <a:lnTo>
                      <a:pt x="178" y="12"/>
                    </a:lnTo>
                    <a:lnTo>
                      <a:pt x="203" y="7"/>
                    </a:lnTo>
                    <a:lnTo>
                      <a:pt x="227" y="2"/>
                    </a:lnTo>
                    <a:lnTo>
                      <a:pt x="254" y="0"/>
                    </a:lnTo>
                    <a:lnTo>
                      <a:pt x="254" y="0"/>
                    </a:lnTo>
                    <a:close/>
                    <a:moveTo>
                      <a:pt x="254" y="30"/>
                    </a:moveTo>
                    <a:lnTo>
                      <a:pt x="254" y="30"/>
                    </a:lnTo>
                    <a:lnTo>
                      <a:pt x="276" y="32"/>
                    </a:lnTo>
                    <a:lnTo>
                      <a:pt x="299" y="35"/>
                    </a:lnTo>
                    <a:lnTo>
                      <a:pt x="320" y="40"/>
                    </a:lnTo>
                    <a:lnTo>
                      <a:pt x="340" y="48"/>
                    </a:lnTo>
                    <a:lnTo>
                      <a:pt x="360" y="58"/>
                    </a:lnTo>
                    <a:lnTo>
                      <a:pt x="378" y="68"/>
                    </a:lnTo>
                    <a:lnTo>
                      <a:pt x="397" y="81"/>
                    </a:lnTo>
                    <a:lnTo>
                      <a:pt x="412" y="96"/>
                    </a:lnTo>
                    <a:lnTo>
                      <a:pt x="427" y="111"/>
                    </a:lnTo>
                    <a:lnTo>
                      <a:pt x="440" y="129"/>
                    </a:lnTo>
                    <a:lnTo>
                      <a:pt x="451" y="148"/>
                    </a:lnTo>
                    <a:lnTo>
                      <a:pt x="460" y="168"/>
                    </a:lnTo>
                    <a:lnTo>
                      <a:pt x="468" y="188"/>
                    </a:lnTo>
                    <a:lnTo>
                      <a:pt x="473" y="209"/>
                    </a:lnTo>
                    <a:lnTo>
                      <a:pt x="476" y="232"/>
                    </a:lnTo>
                    <a:lnTo>
                      <a:pt x="478" y="256"/>
                    </a:lnTo>
                    <a:lnTo>
                      <a:pt x="478" y="256"/>
                    </a:lnTo>
                    <a:lnTo>
                      <a:pt x="476" y="277"/>
                    </a:lnTo>
                    <a:lnTo>
                      <a:pt x="473" y="300"/>
                    </a:lnTo>
                    <a:lnTo>
                      <a:pt x="468" y="322"/>
                    </a:lnTo>
                    <a:lnTo>
                      <a:pt x="460" y="342"/>
                    </a:lnTo>
                    <a:lnTo>
                      <a:pt x="451" y="362"/>
                    </a:lnTo>
                    <a:lnTo>
                      <a:pt x="440" y="380"/>
                    </a:lnTo>
                    <a:lnTo>
                      <a:pt x="427" y="398"/>
                    </a:lnTo>
                    <a:lnTo>
                      <a:pt x="412" y="413"/>
                    </a:lnTo>
                    <a:lnTo>
                      <a:pt x="397" y="428"/>
                    </a:lnTo>
                    <a:lnTo>
                      <a:pt x="378" y="441"/>
                    </a:lnTo>
                    <a:lnTo>
                      <a:pt x="360" y="451"/>
                    </a:lnTo>
                    <a:lnTo>
                      <a:pt x="340" y="461"/>
                    </a:lnTo>
                    <a:lnTo>
                      <a:pt x="320" y="470"/>
                    </a:lnTo>
                    <a:lnTo>
                      <a:pt x="299" y="475"/>
                    </a:lnTo>
                    <a:lnTo>
                      <a:pt x="276" y="478"/>
                    </a:lnTo>
                    <a:lnTo>
                      <a:pt x="254" y="480"/>
                    </a:lnTo>
                    <a:lnTo>
                      <a:pt x="254" y="480"/>
                    </a:lnTo>
                    <a:lnTo>
                      <a:pt x="231" y="478"/>
                    </a:lnTo>
                    <a:lnTo>
                      <a:pt x="208" y="475"/>
                    </a:lnTo>
                    <a:lnTo>
                      <a:pt x="186" y="470"/>
                    </a:lnTo>
                    <a:lnTo>
                      <a:pt x="166" y="461"/>
                    </a:lnTo>
                    <a:lnTo>
                      <a:pt x="146" y="451"/>
                    </a:lnTo>
                    <a:lnTo>
                      <a:pt x="128" y="441"/>
                    </a:lnTo>
                    <a:lnTo>
                      <a:pt x="111" y="428"/>
                    </a:lnTo>
                    <a:lnTo>
                      <a:pt x="95" y="413"/>
                    </a:lnTo>
                    <a:lnTo>
                      <a:pt x="80" y="398"/>
                    </a:lnTo>
                    <a:lnTo>
                      <a:pt x="67" y="380"/>
                    </a:lnTo>
                    <a:lnTo>
                      <a:pt x="57" y="362"/>
                    </a:lnTo>
                    <a:lnTo>
                      <a:pt x="47" y="342"/>
                    </a:lnTo>
                    <a:lnTo>
                      <a:pt x="38" y="322"/>
                    </a:lnTo>
                    <a:lnTo>
                      <a:pt x="33" y="300"/>
                    </a:lnTo>
                    <a:lnTo>
                      <a:pt x="30" y="277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0" y="232"/>
                    </a:lnTo>
                    <a:lnTo>
                      <a:pt x="33" y="209"/>
                    </a:lnTo>
                    <a:lnTo>
                      <a:pt x="38" y="188"/>
                    </a:lnTo>
                    <a:lnTo>
                      <a:pt x="47" y="168"/>
                    </a:lnTo>
                    <a:lnTo>
                      <a:pt x="57" y="148"/>
                    </a:lnTo>
                    <a:lnTo>
                      <a:pt x="67" y="129"/>
                    </a:lnTo>
                    <a:lnTo>
                      <a:pt x="80" y="111"/>
                    </a:lnTo>
                    <a:lnTo>
                      <a:pt x="95" y="96"/>
                    </a:lnTo>
                    <a:lnTo>
                      <a:pt x="111" y="81"/>
                    </a:lnTo>
                    <a:lnTo>
                      <a:pt x="128" y="68"/>
                    </a:lnTo>
                    <a:lnTo>
                      <a:pt x="146" y="58"/>
                    </a:lnTo>
                    <a:lnTo>
                      <a:pt x="166" y="48"/>
                    </a:lnTo>
                    <a:lnTo>
                      <a:pt x="186" y="40"/>
                    </a:lnTo>
                    <a:lnTo>
                      <a:pt x="208" y="35"/>
                    </a:lnTo>
                    <a:lnTo>
                      <a:pt x="231" y="32"/>
                    </a:lnTo>
                    <a:lnTo>
                      <a:pt x="254" y="30"/>
                    </a:lnTo>
                    <a:lnTo>
                      <a:pt x="25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  <p:sp>
            <p:nvSpPr>
              <p:cNvPr id="365" name="Freeform 52"/>
              <p:cNvSpPr>
                <a:spLocks noEditPoints="1"/>
              </p:cNvSpPr>
              <p:nvPr/>
            </p:nvSpPr>
            <p:spPr bwMode="auto">
              <a:xfrm>
                <a:off x="682626" y="4421188"/>
                <a:ext cx="612775" cy="614363"/>
              </a:xfrm>
              <a:custGeom>
                <a:avLst/>
                <a:gdLst>
                  <a:gd name="T0" fmla="*/ 222 w 386"/>
                  <a:gd name="T1" fmla="*/ 2 h 387"/>
                  <a:gd name="T2" fmla="*/ 277 w 386"/>
                  <a:gd name="T3" fmla="*/ 19 h 387"/>
                  <a:gd name="T4" fmla="*/ 294 w 386"/>
                  <a:gd name="T5" fmla="*/ 32 h 387"/>
                  <a:gd name="T6" fmla="*/ 231 w 386"/>
                  <a:gd name="T7" fmla="*/ 50 h 387"/>
                  <a:gd name="T8" fmla="*/ 204 w 386"/>
                  <a:gd name="T9" fmla="*/ 57 h 387"/>
                  <a:gd name="T10" fmla="*/ 156 w 386"/>
                  <a:gd name="T11" fmla="*/ 63 h 387"/>
                  <a:gd name="T12" fmla="*/ 113 w 386"/>
                  <a:gd name="T13" fmla="*/ 87 h 387"/>
                  <a:gd name="T14" fmla="*/ 81 w 386"/>
                  <a:gd name="T15" fmla="*/ 128 h 387"/>
                  <a:gd name="T16" fmla="*/ 70 w 386"/>
                  <a:gd name="T17" fmla="*/ 170 h 387"/>
                  <a:gd name="T18" fmla="*/ 136 w 386"/>
                  <a:gd name="T19" fmla="*/ 113 h 387"/>
                  <a:gd name="T20" fmla="*/ 121 w 386"/>
                  <a:gd name="T21" fmla="*/ 141 h 387"/>
                  <a:gd name="T22" fmla="*/ 68 w 386"/>
                  <a:gd name="T23" fmla="*/ 211 h 387"/>
                  <a:gd name="T24" fmla="*/ 41 w 386"/>
                  <a:gd name="T25" fmla="*/ 276 h 387"/>
                  <a:gd name="T26" fmla="*/ 45 w 386"/>
                  <a:gd name="T27" fmla="*/ 316 h 387"/>
                  <a:gd name="T28" fmla="*/ 18 w 386"/>
                  <a:gd name="T29" fmla="*/ 274 h 387"/>
                  <a:gd name="T30" fmla="*/ 2 w 386"/>
                  <a:gd name="T31" fmla="*/ 211 h 387"/>
                  <a:gd name="T32" fmla="*/ 5 w 386"/>
                  <a:gd name="T33" fmla="*/ 155 h 387"/>
                  <a:gd name="T34" fmla="*/ 33 w 386"/>
                  <a:gd name="T35" fmla="*/ 85 h 387"/>
                  <a:gd name="T36" fmla="*/ 86 w 386"/>
                  <a:gd name="T37" fmla="*/ 34 h 387"/>
                  <a:gd name="T38" fmla="*/ 154 w 386"/>
                  <a:gd name="T39" fmla="*/ 4 h 387"/>
                  <a:gd name="T40" fmla="*/ 332 w 386"/>
                  <a:gd name="T41" fmla="*/ 59 h 387"/>
                  <a:gd name="T42" fmla="*/ 363 w 386"/>
                  <a:gd name="T43" fmla="*/ 103 h 387"/>
                  <a:gd name="T44" fmla="*/ 385 w 386"/>
                  <a:gd name="T45" fmla="*/ 175 h 387"/>
                  <a:gd name="T46" fmla="*/ 383 w 386"/>
                  <a:gd name="T47" fmla="*/ 233 h 387"/>
                  <a:gd name="T48" fmla="*/ 353 w 386"/>
                  <a:gd name="T49" fmla="*/ 302 h 387"/>
                  <a:gd name="T50" fmla="*/ 302 w 386"/>
                  <a:gd name="T51" fmla="*/ 354 h 387"/>
                  <a:gd name="T52" fmla="*/ 232 w 386"/>
                  <a:gd name="T53" fmla="*/ 384 h 387"/>
                  <a:gd name="T54" fmla="*/ 176 w 386"/>
                  <a:gd name="T55" fmla="*/ 385 h 387"/>
                  <a:gd name="T56" fmla="*/ 109 w 386"/>
                  <a:gd name="T57" fmla="*/ 367 h 387"/>
                  <a:gd name="T58" fmla="*/ 66 w 386"/>
                  <a:gd name="T59" fmla="*/ 339 h 387"/>
                  <a:gd name="T60" fmla="*/ 104 w 386"/>
                  <a:gd name="T61" fmla="*/ 342 h 387"/>
                  <a:gd name="T62" fmla="*/ 141 w 386"/>
                  <a:gd name="T63" fmla="*/ 326 h 387"/>
                  <a:gd name="T64" fmla="*/ 111 w 386"/>
                  <a:gd name="T65" fmla="*/ 332 h 387"/>
                  <a:gd name="T66" fmla="*/ 81 w 386"/>
                  <a:gd name="T67" fmla="*/ 324 h 387"/>
                  <a:gd name="T68" fmla="*/ 68 w 386"/>
                  <a:gd name="T69" fmla="*/ 299 h 387"/>
                  <a:gd name="T70" fmla="*/ 78 w 386"/>
                  <a:gd name="T71" fmla="*/ 263 h 387"/>
                  <a:gd name="T72" fmla="*/ 104 w 386"/>
                  <a:gd name="T73" fmla="*/ 279 h 387"/>
                  <a:gd name="T74" fmla="*/ 166 w 386"/>
                  <a:gd name="T75" fmla="*/ 317 h 387"/>
                  <a:gd name="T76" fmla="*/ 222 w 386"/>
                  <a:gd name="T77" fmla="*/ 321 h 387"/>
                  <a:gd name="T78" fmla="*/ 279 w 386"/>
                  <a:gd name="T79" fmla="*/ 301 h 387"/>
                  <a:gd name="T80" fmla="*/ 315 w 386"/>
                  <a:gd name="T81" fmla="*/ 273 h 387"/>
                  <a:gd name="T82" fmla="*/ 327 w 386"/>
                  <a:gd name="T83" fmla="*/ 241 h 387"/>
                  <a:gd name="T84" fmla="*/ 235 w 386"/>
                  <a:gd name="T85" fmla="*/ 253 h 387"/>
                  <a:gd name="T86" fmla="*/ 204 w 386"/>
                  <a:gd name="T87" fmla="*/ 261 h 387"/>
                  <a:gd name="T88" fmla="*/ 172 w 386"/>
                  <a:gd name="T89" fmla="*/ 253 h 387"/>
                  <a:gd name="T90" fmla="*/ 151 w 386"/>
                  <a:gd name="T91" fmla="*/ 228 h 387"/>
                  <a:gd name="T92" fmla="*/ 337 w 386"/>
                  <a:gd name="T93" fmla="*/ 213 h 387"/>
                  <a:gd name="T94" fmla="*/ 315 w 386"/>
                  <a:gd name="T95" fmla="*/ 120 h 387"/>
                  <a:gd name="T96" fmla="*/ 257 w 386"/>
                  <a:gd name="T97" fmla="*/ 68 h 387"/>
                  <a:gd name="T98" fmla="*/ 295 w 386"/>
                  <a:gd name="T99" fmla="*/ 52 h 387"/>
                  <a:gd name="T100" fmla="*/ 322 w 386"/>
                  <a:gd name="T101" fmla="*/ 65 h 387"/>
                  <a:gd name="T102" fmla="*/ 333 w 386"/>
                  <a:gd name="T103" fmla="*/ 92 h 387"/>
                  <a:gd name="T104" fmla="*/ 335 w 386"/>
                  <a:gd name="T105" fmla="*/ 77 h 387"/>
                  <a:gd name="T106" fmla="*/ 254 w 386"/>
                  <a:gd name="T107" fmla="*/ 168 h 387"/>
                  <a:gd name="T108" fmla="*/ 242 w 386"/>
                  <a:gd name="T109" fmla="*/ 140 h 387"/>
                  <a:gd name="T110" fmla="*/ 212 w 386"/>
                  <a:gd name="T111" fmla="*/ 118 h 387"/>
                  <a:gd name="T112" fmla="*/ 184 w 386"/>
                  <a:gd name="T113" fmla="*/ 122 h 387"/>
                  <a:gd name="T114" fmla="*/ 153 w 386"/>
                  <a:gd name="T115" fmla="*/ 148 h 387"/>
                  <a:gd name="T116" fmla="*/ 254 w 386"/>
                  <a:gd name="T117" fmla="*/ 168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387">
                    <a:moveTo>
                      <a:pt x="194" y="0"/>
                    </a:moveTo>
                    <a:lnTo>
                      <a:pt x="194" y="0"/>
                    </a:lnTo>
                    <a:lnTo>
                      <a:pt x="209" y="0"/>
                    </a:lnTo>
                    <a:lnTo>
                      <a:pt x="222" y="2"/>
                    </a:lnTo>
                    <a:lnTo>
                      <a:pt x="237" y="5"/>
                    </a:lnTo>
                    <a:lnTo>
                      <a:pt x="250" y="9"/>
                    </a:lnTo>
                    <a:lnTo>
                      <a:pt x="264" y="14"/>
                    </a:lnTo>
                    <a:lnTo>
                      <a:pt x="277" y="19"/>
                    </a:lnTo>
                    <a:lnTo>
                      <a:pt x="289" y="25"/>
                    </a:lnTo>
                    <a:lnTo>
                      <a:pt x="300" y="34"/>
                    </a:lnTo>
                    <a:lnTo>
                      <a:pt x="300" y="34"/>
                    </a:lnTo>
                    <a:lnTo>
                      <a:pt x="294" y="32"/>
                    </a:lnTo>
                    <a:lnTo>
                      <a:pt x="285" y="32"/>
                    </a:lnTo>
                    <a:lnTo>
                      <a:pt x="267" y="35"/>
                    </a:lnTo>
                    <a:lnTo>
                      <a:pt x="249" y="40"/>
                    </a:lnTo>
                    <a:lnTo>
                      <a:pt x="231" y="50"/>
                    </a:lnTo>
                    <a:lnTo>
                      <a:pt x="231" y="50"/>
                    </a:lnTo>
                    <a:lnTo>
                      <a:pt x="217" y="57"/>
                    </a:lnTo>
                    <a:lnTo>
                      <a:pt x="217" y="57"/>
                    </a:lnTo>
                    <a:lnTo>
                      <a:pt x="204" y="57"/>
                    </a:lnTo>
                    <a:lnTo>
                      <a:pt x="192" y="57"/>
                    </a:lnTo>
                    <a:lnTo>
                      <a:pt x="181" y="59"/>
                    </a:lnTo>
                    <a:lnTo>
                      <a:pt x="167" y="60"/>
                    </a:lnTo>
                    <a:lnTo>
                      <a:pt x="156" y="63"/>
                    </a:lnTo>
                    <a:lnTo>
                      <a:pt x="144" y="68"/>
                    </a:lnTo>
                    <a:lnTo>
                      <a:pt x="133" y="73"/>
                    </a:lnTo>
                    <a:lnTo>
                      <a:pt x="123" y="80"/>
                    </a:lnTo>
                    <a:lnTo>
                      <a:pt x="113" y="87"/>
                    </a:lnTo>
                    <a:lnTo>
                      <a:pt x="104" y="97"/>
                    </a:lnTo>
                    <a:lnTo>
                      <a:pt x="96" y="105"/>
                    </a:lnTo>
                    <a:lnTo>
                      <a:pt x="88" y="117"/>
                    </a:lnTo>
                    <a:lnTo>
                      <a:pt x="81" y="128"/>
                    </a:lnTo>
                    <a:lnTo>
                      <a:pt x="76" y="141"/>
                    </a:lnTo>
                    <a:lnTo>
                      <a:pt x="71" y="155"/>
                    </a:lnTo>
                    <a:lnTo>
                      <a:pt x="70" y="170"/>
                    </a:lnTo>
                    <a:lnTo>
                      <a:pt x="70" y="170"/>
                    </a:lnTo>
                    <a:lnTo>
                      <a:pt x="80" y="158"/>
                    </a:lnTo>
                    <a:lnTo>
                      <a:pt x="90" y="148"/>
                    </a:lnTo>
                    <a:lnTo>
                      <a:pt x="113" y="130"/>
                    </a:lnTo>
                    <a:lnTo>
                      <a:pt x="136" y="113"/>
                    </a:lnTo>
                    <a:lnTo>
                      <a:pt x="161" y="100"/>
                    </a:lnTo>
                    <a:lnTo>
                      <a:pt x="161" y="100"/>
                    </a:lnTo>
                    <a:lnTo>
                      <a:pt x="141" y="120"/>
                    </a:lnTo>
                    <a:lnTo>
                      <a:pt x="121" y="141"/>
                    </a:lnTo>
                    <a:lnTo>
                      <a:pt x="103" y="163"/>
                    </a:lnTo>
                    <a:lnTo>
                      <a:pt x="85" y="186"/>
                    </a:lnTo>
                    <a:lnTo>
                      <a:pt x="85" y="186"/>
                    </a:lnTo>
                    <a:lnTo>
                      <a:pt x="68" y="211"/>
                    </a:lnTo>
                    <a:lnTo>
                      <a:pt x="55" y="234"/>
                    </a:lnTo>
                    <a:lnTo>
                      <a:pt x="48" y="248"/>
                    </a:lnTo>
                    <a:lnTo>
                      <a:pt x="43" y="261"/>
                    </a:lnTo>
                    <a:lnTo>
                      <a:pt x="41" y="276"/>
                    </a:lnTo>
                    <a:lnTo>
                      <a:pt x="40" y="291"/>
                    </a:lnTo>
                    <a:lnTo>
                      <a:pt x="40" y="291"/>
                    </a:lnTo>
                    <a:lnTo>
                      <a:pt x="40" y="304"/>
                    </a:lnTo>
                    <a:lnTo>
                      <a:pt x="45" y="316"/>
                    </a:lnTo>
                    <a:lnTo>
                      <a:pt x="45" y="316"/>
                    </a:lnTo>
                    <a:lnTo>
                      <a:pt x="35" y="302"/>
                    </a:lnTo>
                    <a:lnTo>
                      <a:pt x="26" y="289"/>
                    </a:lnTo>
                    <a:lnTo>
                      <a:pt x="18" y="274"/>
                    </a:lnTo>
                    <a:lnTo>
                      <a:pt x="12" y="259"/>
                    </a:lnTo>
                    <a:lnTo>
                      <a:pt x="7" y="244"/>
                    </a:lnTo>
                    <a:lnTo>
                      <a:pt x="3" y="228"/>
                    </a:lnTo>
                    <a:lnTo>
                      <a:pt x="2" y="211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2" y="175"/>
                    </a:lnTo>
                    <a:lnTo>
                      <a:pt x="5" y="155"/>
                    </a:lnTo>
                    <a:lnTo>
                      <a:pt x="8" y="136"/>
                    </a:lnTo>
                    <a:lnTo>
                      <a:pt x="15" y="118"/>
                    </a:lnTo>
                    <a:lnTo>
                      <a:pt x="23" y="102"/>
                    </a:lnTo>
                    <a:lnTo>
                      <a:pt x="33" y="85"/>
                    </a:lnTo>
                    <a:lnTo>
                      <a:pt x="45" y="70"/>
                    </a:lnTo>
                    <a:lnTo>
                      <a:pt x="56" y="57"/>
                    </a:lnTo>
                    <a:lnTo>
                      <a:pt x="71" y="45"/>
                    </a:lnTo>
                    <a:lnTo>
                      <a:pt x="86" y="34"/>
                    </a:lnTo>
                    <a:lnTo>
                      <a:pt x="101" y="24"/>
                    </a:lnTo>
                    <a:lnTo>
                      <a:pt x="118" y="15"/>
                    </a:lnTo>
                    <a:lnTo>
                      <a:pt x="136" y="9"/>
                    </a:lnTo>
                    <a:lnTo>
                      <a:pt x="154" y="4"/>
                    </a:lnTo>
                    <a:lnTo>
                      <a:pt x="174" y="2"/>
                    </a:lnTo>
                    <a:lnTo>
                      <a:pt x="194" y="0"/>
                    </a:lnTo>
                    <a:lnTo>
                      <a:pt x="194" y="0"/>
                    </a:lnTo>
                    <a:close/>
                    <a:moveTo>
                      <a:pt x="332" y="59"/>
                    </a:moveTo>
                    <a:lnTo>
                      <a:pt x="332" y="59"/>
                    </a:lnTo>
                    <a:lnTo>
                      <a:pt x="343" y="72"/>
                    </a:lnTo>
                    <a:lnTo>
                      <a:pt x="355" y="87"/>
                    </a:lnTo>
                    <a:lnTo>
                      <a:pt x="363" y="103"/>
                    </a:lnTo>
                    <a:lnTo>
                      <a:pt x="372" y="120"/>
                    </a:lnTo>
                    <a:lnTo>
                      <a:pt x="378" y="136"/>
                    </a:lnTo>
                    <a:lnTo>
                      <a:pt x="383" y="155"/>
                    </a:lnTo>
                    <a:lnTo>
                      <a:pt x="385" y="175"/>
                    </a:lnTo>
                    <a:lnTo>
                      <a:pt x="386" y="195"/>
                    </a:lnTo>
                    <a:lnTo>
                      <a:pt x="386" y="195"/>
                    </a:lnTo>
                    <a:lnTo>
                      <a:pt x="385" y="213"/>
                    </a:lnTo>
                    <a:lnTo>
                      <a:pt x="383" y="233"/>
                    </a:lnTo>
                    <a:lnTo>
                      <a:pt x="378" y="251"/>
                    </a:lnTo>
                    <a:lnTo>
                      <a:pt x="372" y="269"/>
                    </a:lnTo>
                    <a:lnTo>
                      <a:pt x="363" y="286"/>
                    </a:lnTo>
                    <a:lnTo>
                      <a:pt x="353" y="302"/>
                    </a:lnTo>
                    <a:lnTo>
                      <a:pt x="342" y="317"/>
                    </a:lnTo>
                    <a:lnTo>
                      <a:pt x="330" y="331"/>
                    </a:lnTo>
                    <a:lnTo>
                      <a:pt x="317" y="342"/>
                    </a:lnTo>
                    <a:lnTo>
                      <a:pt x="302" y="354"/>
                    </a:lnTo>
                    <a:lnTo>
                      <a:pt x="285" y="364"/>
                    </a:lnTo>
                    <a:lnTo>
                      <a:pt x="269" y="372"/>
                    </a:lnTo>
                    <a:lnTo>
                      <a:pt x="250" y="379"/>
                    </a:lnTo>
                    <a:lnTo>
                      <a:pt x="232" y="384"/>
                    </a:lnTo>
                    <a:lnTo>
                      <a:pt x="214" y="385"/>
                    </a:lnTo>
                    <a:lnTo>
                      <a:pt x="194" y="387"/>
                    </a:lnTo>
                    <a:lnTo>
                      <a:pt x="194" y="387"/>
                    </a:lnTo>
                    <a:lnTo>
                      <a:pt x="176" y="385"/>
                    </a:lnTo>
                    <a:lnTo>
                      <a:pt x="158" y="384"/>
                    </a:lnTo>
                    <a:lnTo>
                      <a:pt x="141" y="380"/>
                    </a:lnTo>
                    <a:lnTo>
                      <a:pt x="124" y="374"/>
                    </a:lnTo>
                    <a:lnTo>
                      <a:pt x="109" y="367"/>
                    </a:lnTo>
                    <a:lnTo>
                      <a:pt x="94" y="359"/>
                    </a:lnTo>
                    <a:lnTo>
                      <a:pt x="80" y="350"/>
                    </a:lnTo>
                    <a:lnTo>
                      <a:pt x="66" y="339"/>
                    </a:lnTo>
                    <a:lnTo>
                      <a:pt x="66" y="339"/>
                    </a:lnTo>
                    <a:lnTo>
                      <a:pt x="75" y="342"/>
                    </a:lnTo>
                    <a:lnTo>
                      <a:pt x="85" y="344"/>
                    </a:lnTo>
                    <a:lnTo>
                      <a:pt x="94" y="344"/>
                    </a:lnTo>
                    <a:lnTo>
                      <a:pt x="104" y="342"/>
                    </a:lnTo>
                    <a:lnTo>
                      <a:pt x="114" y="341"/>
                    </a:lnTo>
                    <a:lnTo>
                      <a:pt x="124" y="337"/>
                    </a:lnTo>
                    <a:lnTo>
                      <a:pt x="133" y="332"/>
                    </a:lnTo>
                    <a:lnTo>
                      <a:pt x="141" y="326"/>
                    </a:lnTo>
                    <a:lnTo>
                      <a:pt x="141" y="326"/>
                    </a:lnTo>
                    <a:lnTo>
                      <a:pt x="131" y="329"/>
                    </a:lnTo>
                    <a:lnTo>
                      <a:pt x="121" y="331"/>
                    </a:lnTo>
                    <a:lnTo>
                      <a:pt x="111" y="332"/>
                    </a:lnTo>
                    <a:lnTo>
                      <a:pt x="103" y="332"/>
                    </a:lnTo>
                    <a:lnTo>
                      <a:pt x="94" y="331"/>
                    </a:lnTo>
                    <a:lnTo>
                      <a:pt x="88" y="327"/>
                    </a:lnTo>
                    <a:lnTo>
                      <a:pt x="81" y="324"/>
                    </a:lnTo>
                    <a:lnTo>
                      <a:pt x="76" y="319"/>
                    </a:lnTo>
                    <a:lnTo>
                      <a:pt x="73" y="314"/>
                    </a:lnTo>
                    <a:lnTo>
                      <a:pt x="70" y="307"/>
                    </a:lnTo>
                    <a:lnTo>
                      <a:pt x="68" y="299"/>
                    </a:lnTo>
                    <a:lnTo>
                      <a:pt x="68" y="292"/>
                    </a:lnTo>
                    <a:lnTo>
                      <a:pt x="70" y="282"/>
                    </a:lnTo>
                    <a:lnTo>
                      <a:pt x="73" y="273"/>
                    </a:lnTo>
                    <a:lnTo>
                      <a:pt x="78" y="263"/>
                    </a:lnTo>
                    <a:lnTo>
                      <a:pt x="85" y="251"/>
                    </a:lnTo>
                    <a:lnTo>
                      <a:pt x="85" y="251"/>
                    </a:lnTo>
                    <a:lnTo>
                      <a:pt x="94" y="266"/>
                    </a:lnTo>
                    <a:lnTo>
                      <a:pt x="104" y="279"/>
                    </a:lnTo>
                    <a:lnTo>
                      <a:pt x="118" y="291"/>
                    </a:lnTo>
                    <a:lnTo>
                      <a:pt x="133" y="302"/>
                    </a:lnTo>
                    <a:lnTo>
                      <a:pt x="149" y="311"/>
                    </a:lnTo>
                    <a:lnTo>
                      <a:pt x="166" y="317"/>
                    </a:lnTo>
                    <a:lnTo>
                      <a:pt x="186" y="321"/>
                    </a:lnTo>
                    <a:lnTo>
                      <a:pt x="206" y="322"/>
                    </a:lnTo>
                    <a:lnTo>
                      <a:pt x="206" y="322"/>
                    </a:lnTo>
                    <a:lnTo>
                      <a:pt x="222" y="321"/>
                    </a:lnTo>
                    <a:lnTo>
                      <a:pt x="237" y="317"/>
                    </a:lnTo>
                    <a:lnTo>
                      <a:pt x="252" y="314"/>
                    </a:lnTo>
                    <a:lnTo>
                      <a:pt x="265" y="309"/>
                    </a:lnTo>
                    <a:lnTo>
                      <a:pt x="279" y="301"/>
                    </a:lnTo>
                    <a:lnTo>
                      <a:pt x="292" y="292"/>
                    </a:lnTo>
                    <a:lnTo>
                      <a:pt x="304" y="284"/>
                    </a:lnTo>
                    <a:lnTo>
                      <a:pt x="315" y="273"/>
                    </a:lnTo>
                    <a:lnTo>
                      <a:pt x="315" y="273"/>
                    </a:lnTo>
                    <a:lnTo>
                      <a:pt x="320" y="266"/>
                    </a:lnTo>
                    <a:lnTo>
                      <a:pt x="325" y="258"/>
                    </a:lnTo>
                    <a:lnTo>
                      <a:pt x="333" y="241"/>
                    </a:lnTo>
                    <a:lnTo>
                      <a:pt x="327" y="241"/>
                    </a:lnTo>
                    <a:lnTo>
                      <a:pt x="249" y="241"/>
                    </a:lnTo>
                    <a:lnTo>
                      <a:pt x="249" y="241"/>
                    </a:lnTo>
                    <a:lnTo>
                      <a:pt x="244" y="248"/>
                    </a:lnTo>
                    <a:lnTo>
                      <a:pt x="235" y="253"/>
                    </a:lnTo>
                    <a:lnTo>
                      <a:pt x="229" y="256"/>
                    </a:lnTo>
                    <a:lnTo>
                      <a:pt x="221" y="259"/>
                    </a:lnTo>
                    <a:lnTo>
                      <a:pt x="212" y="261"/>
                    </a:lnTo>
                    <a:lnTo>
                      <a:pt x="204" y="261"/>
                    </a:lnTo>
                    <a:lnTo>
                      <a:pt x="196" y="261"/>
                    </a:lnTo>
                    <a:lnTo>
                      <a:pt x="187" y="259"/>
                    </a:lnTo>
                    <a:lnTo>
                      <a:pt x="181" y="256"/>
                    </a:lnTo>
                    <a:lnTo>
                      <a:pt x="172" y="253"/>
                    </a:lnTo>
                    <a:lnTo>
                      <a:pt x="166" y="248"/>
                    </a:lnTo>
                    <a:lnTo>
                      <a:pt x="161" y="241"/>
                    </a:lnTo>
                    <a:lnTo>
                      <a:pt x="154" y="236"/>
                    </a:lnTo>
                    <a:lnTo>
                      <a:pt x="151" y="228"/>
                    </a:lnTo>
                    <a:lnTo>
                      <a:pt x="148" y="221"/>
                    </a:lnTo>
                    <a:lnTo>
                      <a:pt x="146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5" y="185"/>
                    </a:lnTo>
                    <a:lnTo>
                      <a:pt x="332" y="161"/>
                    </a:lnTo>
                    <a:lnTo>
                      <a:pt x="325" y="140"/>
                    </a:lnTo>
                    <a:lnTo>
                      <a:pt x="315" y="120"/>
                    </a:lnTo>
                    <a:lnTo>
                      <a:pt x="304" y="103"/>
                    </a:lnTo>
                    <a:lnTo>
                      <a:pt x="289" y="88"/>
                    </a:lnTo>
                    <a:lnTo>
                      <a:pt x="274" y="78"/>
                    </a:lnTo>
                    <a:lnTo>
                      <a:pt x="257" y="68"/>
                    </a:lnTo>
                    <a:lnTo>
                      <a:pt x="257" y="68"/>
                    </a:lnTo>
                    <a:lnTo>
                      <a:pt x="270" y="60"/>
                    </a:lnTo>
                    <a:lnTo>
                      <a:pt x="282" y="54"/>
                    </a:lnTo>
                    <a:lnTo>
                      <a:pt x="295" y="52"/>
                    </a:lnTo>
                    <a:lnTo>
                      <a:pt x="307" y="55"/>
                    </a:lnTo>
                    <a:lnTo>
                      <a:pt x="312" y="57"/>
                    </a:lnTo>
                    <a:lnTo>
                      <a:pt x="317" y="62"/>
                    </a:lnTo>
                    <a:lnTo>
                      <a:pt x="322" y="65"/>
                    </a:lnTo>
                    <a:lnTo>
                      <a:pt x="325" y="70"/>
                    </a:lnTo>
                    <a:lnTo>
                      <a:pt x="328" y="77"/>
                    </a:lnTo>
                    <a:lnTo>
                      <a:pt x="332" y="85"/>
                    </a:lnTo>
                    <a:lnTo>
                      <a:pt x="333" y="92"/>
                    </a:lnTo>
                    <a:lnTo>
                      <a:pt x="333" y="102"/>
                    </a:lnTo>
                    <a:lnTo>
                      <a:pt x="333" y="102"/>
                    </a:lnTo>
                    <a:lnTo>
                      <a:pt x="335" y="88"/>
                    </a:lnTo>
                    <a:lnTo>
                      <a:pt x="335" y="77"/>
                    </a:lnTo>
                    <a:lnTo>
                      <a:pt x="333" y="67"/>
                    </a:lnTo>
                    <a:lnTo>
                      <a:pt x="332" y="59"/>
                    </a:lnTo>
                    <a:lnTo>
                      <a:pt x="332" y="59"/>
                    </a:lnTo>
                    <a:close/>
                    <a:moveTo>
                      <a:pt x="254" y="168"/>
                    </a:moveTo>
                    <a:lnTo>
                      <a:pt x="254" y="168"/>
                    </a:lnTo>
                    <a:lnTo>
                      <a:pt x="252" y="158"/>
                    </a:lnTo>
                    <a:lnTo>
                      <a:pt x="249" y="148"/>
                    </a:lnTo>
                    <a:lnTo>
                      <a:pt x="242" y="140"/>
                    </a:lnTo>
                    <a:lnTo>
                      <a:pt x="235" y="133"/>
                    </a:lnTo>
                    <a:lnTo>
                      <a:pt x="229" y="127"/>
                    </a:lnTo>
                    <a:lnTo>
                      <a:pt x="221" y="122"/>
                    </a:lnTo>
                    <a:lnTo>
                      <a:pt x="212" y="118"/>
                    </a:lnTo>
                    <a:lnTo>
                      <a:pt x="202" y="118"/>
                    </a:lnTo>
                    <a:lnTo>
                      <a:pt x="202" y="118"/>
                    </a:lnTo>
                    <a:lnTo>
                      <a:pt x="194" y="118"/>
                    </a:lnTo>
                    <a:lnTo>
                      <a:pt x="184" y="122"/>
                    </a:lnTo>
                    <a:lnTo>
                      <a:pt x="174" y="127"/>
                    </a:lnTo>
                    <a:lnTo>
                      <a:pt x="166" y="133"/>
                    </a:lnTo>
                    <a:lnTo>
                      <a:pt x="159" y="140"/>
                    </a:lnTo>
                    <a:lnTo>
                      <a:pt x="153" y="148"/>
                    </a:lnTo>
                    <a:lnTo>
                      <a:pt x="149" y="158"/>
                    </a:lnTo>
                    <a:lnTo>
                      <a:pt x="146" y="168"/>
                    </a:lnTo>
                    <a:lnTo>
                      <a:pt x="254" y="168"/>
                    </a:lnTo>
                    <a:lnTo>
                      <a:pt x="254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76" name="组合 375"/>
          <p:cNvGrpSpPr/>
          <p:nvPr/>
        </p:nvGrpSpPr>
        <p:grpSpPr>
          <a:xfrm>
            <a:off x="3740479" y="7785572"/>
            <a:ext cx="1673064" cy="1609650"/>
            <a:chOff x="4366268" y="513345"/>
            <a:chExt cx="1673064" cy="1609650"/>
          </a:xfrm>
        </p:grpSpPr>
        <p:grpSp>
          <p:nvGrpSpPr>
            <p:cNvPr id="4" name="组合 3"/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F05534"/>
                  </a:gs>
                  <a:gs pos="72000">
                    <a:srgbClr val="F68A23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170" name="Freeform 21"/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1" name="Freeform 22"/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2" name="Freeform 23"/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3" name="Freeform 24"/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4" name="Freeform 25"/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5" name="Freeform 26"/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6" name="Freeform 27"/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7" name="Freeform 28"/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8" name="Freeform 29"/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Freeform 30"/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68" name="椭圆 367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9" name="椭圆 368"/>
            <p:cNvSpPr/>
            <p:nvPr/>
          </p:nvSpPr>
          <p:spPr>
            <a:xfrm>
              <a:off x="5521381" y="513345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0" name="椭圆 369"/>
            <p:cNvSpPr/>
            <p:nvPr/>
          </p:nvSpPr>
          <p:spPr>
            <a:xfrm>
              <a:off x="4366268" y="975821"/>
              <a:ext cx="253838" cy="253838"/>
            </a:xfrm>
            <a:prstGeom prst="ellipse">
              <a:avLst/>
            </a:prstGeom>
            <a:gradFill>
              <a:gsLst>
                <a:gs pos="13000">
                  <a:srgbClr val="F05534"/>
                </a:gs>
                <a:gs pos="72000">
                  <a:srgbClr val="F68A23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3764442" y="7603716"/>
            <a:ext cx="1637140" cy="1564556"/>
            <a:chOff x="6728145" y="421853"/>
            <a:chExt cx="1637140" cy="1564556"/>
          </a:xfrm>
        </p:grpSpPr>
        <p:grpSp>
          <p:nvGrpSpPr>
            <p:cNvPr id="3" name="组合 2"/>
            <p:cNvGrpSpPr/>
            <p:nvPr/>
          </p:nvGrpSpPr>
          <p:grpSpPr>
            <a:xfrm>
              <a:off x="7086085" y="696123"/>
              <a:ext cx="918476" cy="918476"/>
              <a:chOff x="11420825" y="3349406"/>
              <a:chExt cx="918476" cy="918476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1420825" y="3349406"/>
                <a:ext cx="918476" cy="918476"/>
              </a:xfrm>
              <a:prstGeom prst="ellipse">
                <a:avLst/>
              </a:prstGeom>
              <a:gradFill>
                <a:gsLst>
                  <a:gs pos="13000">
                    <a:srgbClr val="81C09D"/>
                  </a:gs>
                  <a:gs pos="72000">
                    <a:srgbClr val="27825F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0" name="组合 179"/>
              <p:cNvGrpSpPr/>
              <p:nvPr/>
            </p:nvGrpSpPr>
            <p:grpSpPr>
              <a:xfrm>
                <a:off x="11702380" y="3670880"/>
                <a:ext cx="355366" cy="253832"/>
                <a:chOff x="5419725" y="669925"/>
                <a:chExt cx="866776" cy="619126"/>
              </a:xfrm>
            </p:grpSpPr>
            <p:sp>
              <p:nvSpPr>
                <p:cNvPr id="181" name="Freeform 15"/>
                <p:cNvSpPr>
                  <a:spLocks/>
                </p:cNvSpPr>
                <p:nvPr/>
              </p:nvSpPr>
              <p:spPr bwMode="auto">
                <a:xfrm>
                  <a:off x="5441950" y="1008063"/>
                  <a:ext cx="825500" cy="280988"/>
                </a:xfrm>
                <a:custGeom>
                  <a:avLst/>
                  <a:gdLst>
                    <a:gd name="T0" fmla="*/ 110 w 220"/>
                    <a:gd name="T1" fmla="*/ 25 h 75"/>
                    <a:gd name="T2" fmla="*/ 81 w 220"/>
                    <a:gd name="T3" fmla="*/ 0 h 75"/>
                    <a:gd name="T4" fmla="*/ 0 w 220"/>
                    <a:gd name="T5" fmla="*/ 70 h 75"/>
                    <a:gd name="T6" fmla="*/ 11 w 220"/>
                    <a:gd name="T7" fmla="*/ 75 h 75"/>
                    <a:gd name="T8" fmla="*/ 209 w 220"/>
                    <a:gd name="T9" fmla="*/ 75 h 75"/>
                    <a:gd name="T10" fmla="*/ 220 w 220"/>
                    <a:gd name="T11" fmla="*/ 70 h 75"/>
                    <a:gd name="T12" fmla="*/ 138 w 220"/>
                    <a:gd name="T13" fmla="*/ 0 h 75"/>
                    <a:gd name="T14" fmla="*/ 110 w 220"/>
                    <a:gd name="T15" fmla="*/ 2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0" h="75">
                      <a:moveTo>
                        <a:pt x="110" y="25"/>
                      </a:move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3" y="73"/>
                        <a:pt x="7" y="75"/>
                        <a:pt x="11" y="75"/>
                      </a:cubicBezTo>
                      <a:cubicBezTo>
                        <a:pt x="209" y="75"/>
                        <a:pt x="209" y="75"/>
                        <a:pt x="209" y="75"/>
                      </a:cubicBezTo>
                      <a:cubicBezTo>
                        <a:pt x="213" y="75"/>
                        <a:pt x="217" y="73"/>
                        <a:pt x="220" y="7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lnTo>
                        <a:pt x="110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2" name="Freeform 16"/>
                <p:cNvSpPr>
                  <a:spLocks/>
                </p:cNvSpPr>
                <p:nvPr/>
              </p:nvSpPr>
              <p:spPr bwMode="auto">
                <a:xfrm>
                  <a:off x="5441950" y="669925"/>
                  <a:ext cx="825500" cy="371475"/>
                </a:xfrm>
                <a:custGeom>
                  <a:avLst/>
                  <a:gdLst>
                    <a:gd name="T0" fmla="*/ 220 w 220"/>
                    <a:gd name="T1" fmla="*/ 4 h 99"/>
                    <a:gd name="T2" fmla="*/ 209 w 220"/>
                    <a:gd name="T3" fmla="*/ 0 h 99"/>
                    <a:gd name="T4" fmla="*/ 11 w 220"/>
                    <a:gd name="T5" fmla="*/ 0 h 99"/>
                    <a:gd name="T6" fmla="*/ 0 w 220"/>
                    <a:gd name="T7" fmla="*/ 4 h 99"/>
                    <a:gd name="T8" fmla="*/ 110 w 220"/>
                    <a:gd name="T9" fmla="*/ 99 h 99"/>
                    <a:gd name="T10" fmla="*/ 220 w 220"/>
                    <a:gd name="T11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99">
                      <a:moveTo>
                        <a:pt x="220" y="4"/>
                      </a:moveTo>
                      <a:cubicBezTo>
                        <a:pt x="217" y="1"/>
                        <a:pt x="213" y="0"/>
                        <a:pt x="209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3" y="1"/>
                        <a:pt x="0" y="4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lnTo>
                        <a:pt x="22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3" name="Freeform 17"/>
                <p:cNvSpPr>
                  <a:spLocks/>
                </p:cNvSpPr>
                <p:nvPr/>
              </p:nvSpPr>
              <p:spPr bwMode="auto">
                <a:xfrm>
                  <a:off x="5419725" y="723900"/>
                  <a:ext cx="300038" cy="512763"/>
                </a:xfrm>
                <a:custGeom>
                  <a:avLst/>
                  <a:gdLst>
                    <a:gd name="T0" fmla="*/ 0 w 189"/>
                    <a:gd name="T1" fmla="*/ 0 h 323"/>
                    <a:gd name="T2" fmla="*/ 0 w 189"/>
                    <a:gd name="T3" fmla="*/ 323 h 323"/>
                    <a:gd name="T4" fmla="*/ 189 w 189"/>
                    <a:gd name="T5" fmla="*/ 163 h 323"/>
                    <a:gd name="T6" fmla="*/ 0 w 189"/>
                    <a:gd name="T7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0"/>
                      </a:moveTo>
                      <a:lnTo>
                        <a:pt x="0" y="323"/>
                      </a:lnTo>
                      <a:lnTo>
                        <a:pt x="189" y="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" name="Freeform 18"/>
                <p:cNvSpPr>
                  <a:spLocks/>
                </p:cNvSpPr>
                <p:nvPr/>
              </p:nvSpPr>
              <p:spPr bwMode="auto">
                <a:xfrm>
                  <a:off x="5986463" y="723900"/>
                  <a:ext cx="300038" cy="512763"/>
                </a:xfrm>
                <a:custGeom>
                  <a:avLst/>
                  <a:gdLst>
                    <a:gd name="T0" fmla="*/ 0 w 189"/>
                    <a:gd name="T1" fmla="*/ 163 h 323"/>
                    <a:gd name="T2" fmla="*/ 189 w 189"/>
                    <a:gd name="T3" fmla="*/ 323 h 323"/>
                    <a:gd name="T4" fmla="*/ 189 w 189"/>
                    <a:gd name="T5" fmla="*/ 0 h 323"/>
                    <a:gd name="T6" fmla="*/ 0 w 189"/>
                    <a:gd name="T7" fmla="*/ 16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9" h="323">
                      <a:moveTo>
                        <a:pt x="0" y="163"/>
                      </a:moveTo>
                      <a:lnTo>
                        <a:pt x="189" y="323"/>
                      </a:lnTo>
                      <a:lnTo>
                        <a:pt x="189" y="0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71" name="椭圆 370"/>
            <p:cNvSpPr/>
            <p:nvPr/>
          </p:nvSpPr>
          <p:spPr>
            <a:xfrm>
              <a:off x="6817993" y="421853"/>
              <a:ext cx="1454660" cy="1454660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>
              <a:off x="8131643" y="819166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3" name="椭圆 372"/>
            <p:cNvSpPr/>
            <p:nvPr/>
          </p:nvSpPr>
          <p:spPr>
            <a:xfrm>
              <a:off x="6728145" y="851064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4" name="椭圆 373"/>
            <p:cNvSpPr/>
            <p:nvPr/>
          </p:nvSpPr>
          <p:spPr>
            <a:xfrm>
              <a:off x="7545323" y="1752767"/>
              <a:ext cx="233642" cy="233642"/>
            </a:xfrm>
            <a:prstGeom prst="ellipse">
              <a:avLst/>
            </a:prstGeom>
            <a:gradFill>
              <a:gsLst>
                <a:gs pos="13000">
                  <a:srgbClr val="75B895"/>
                </a:gs>
                <a:gs pos="72000">
                  <a:srgbClr val="27825F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90409" y="7679614"/>
            <a:ext cx="1510357" cy="1577820"/>
            <a:chOff x="6177368" y="1948110"/>
            <a:chExt cx="1510357" cy="1577820"/>
          </a:xfrm>
        </p:grpSpPr>
        <p:sp>
          <p:nvSpPr>
            <p:cNvPr id="77" name="椭圆 76"/>
            <p:cNvSpPr/>
            <p:nvPr/>
          </p:nvSpPr>
          <p:spPr>
            <a:xfrm>
              <a:off x="6436073" y="2256739"/>
              <a:ext cx="1054577" cy="1054577"/>
            </a:xfrm>
            <a:prstGeom prst="ellipse">
              <a:avLst/>
            </a:prstGeom>
            <a:gradFill>
              <a:gsLst>
                <a:gs pos="13000">
                  <a:srgbClr val="B2B1B4"/>
                </a:gs>
                <a:gs pos="72000">
                  <a:srgbClr val="79747A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7" name="KSO_Shape"/>
            <p:cNvSpPr>
              <a:spLocks/>
            </p:cNvSpPr>
            <p:nvPr/>
          </p:nvSpPr>
          <p:spPr bwMode="auto">
            <a:xfrm>
              <a:off x="6697352" y="2609300"/>
              <a:ext cx="534970" cy="398552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grpSp>
          <p:nvGrpSpPr>
            <p:cNvPr id="379" name="组合 378"/>
            <p:cNvGrpSpPr/>
            <p:nvPr/>
          </p:nvGrpSpPr>
          <p:grpSpPr>
            <a:xfrm>
              <a:off x="6177368" y="1948110"/>
              <a:ext cx="1510357" cy="1577820"/>
              <a:chOff x="6762296" y="337642"/>
              <a:chExt cx="1510357" cy="1577820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817993" y="421853"/>
                <a:ext cx="1454660" cy="1454660"/>
              </a:xfrm>
              <a:prstGeom prst="ellipse">
                <a:avLst/>
              </a:prstGeom>
              <a:noFill/>
              <a:ln w="15875">
                <a:solidFill>
                  <a:schemeClr val="bg1">
                    <a:alpha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7555950" y="33764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6762296" y="885215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7196243" y="1750122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7927192" y="1624686"/>
                <a:ext cx="165340" cy="165340"/>
              </a:xfrm>
              <a:prstGeom prst="ellipse">
                <a:avLst/>
              </a:prstGeom>
              <a:gradFill>
                <a:gsLst>
                  <a:gs pos="13000">
                    <a:srgbClr val="ABA9AC"/>
                  </a:gs>
                  <a:gs pos="72000">
                    <a:srgbClr val="79747A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7" name="组合 416"/>
          <p:cNvGrpSpPr/>
          <p:nvPr/>
        </p:nvGrpSpPr>
        <p:grpSpPr>
          <a:xfrm>
            <a:off x="3611309" y="7683300"/>
            <a:ext cx="1749504" cy="1664461"/>
            <a:chOff x="4411886" y="514688"/>
            <a:chExt cx="1749504" cy="1664461"/>
          </a:xfrm>
        </p:grpSpPr>
        <p:grpSp>
          <p:nvGrpSpPr>
            <p:cNvPr id="418" name="组合 417"/>
            <p:cNvGrpSpPr/>
            <p:nvPr/>
          </p:nvGrpSpPr>
          <p:grpSpPr>
            <a:xfrm>
              <a:off x="4728357" y="812021"/>
              <a:ext cx="1041558" cy="1041556"/>
              <a:chOff x="9573970" y="1559484"/>
              <a:chExt cx="1151433" cy="1151433"/>
            </a:xfrm>
          </p:grpSpPr>
          <p:sp>
            <p:nvSpPr>
              <p:cNvPr id="422" name="椭圆 421"/>
              <p:cNvSpPr/>
              <p:nvPr/>
            </p:nvSpPr>
            <p:spPr>
              <a:xfrm>
                <a:off x="9573970" y="1559484"/>
                <a:ext cx="1151433" cy="1151433"/>
              </a:xfrm>
              <a:prstGeom prst="ellipse">
                <a:avLst/>
              </a:prstGeom>
              <a:gradFill>
                <a:gsLst>
                  <a:gs pos="13000">
                    <a:srgbClr val="78C1D4"/>
                  </a:gs>
                  <a:gs pos="72000">
                    <a:srgbClr val="217EA0"/>
                  </a:gs>
                </a:gsLst>
                <a:lin ang="2700000" scaled="1"/>
              </a:gra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3" name="组合 422"/>
              <p:cNvGrpSpPr/>
              <p:nvPr/>
            </p:nvGrpSpPr>
            <p:grpSpPr>
              <a:xfrm>
                <a:off x="9860222" y="1780900"/>
                <a:ext cx="472498" cy="586992"/>
                <a:chOff x="2332943" y="2327604"/>
                <a:chExt cx="465138" cy="577849"/>
              </a:xfrm>
              <a:solidFill>
                <a:schemeClr val="bg1"/>
              </a:solidFill>
            </p:grpSpPr>
            <p:sp>
              <p:nvSpPr>
                <p:cNvPr id="424" name="Freeform 21"/>
                <p:cNvSpPr>
                  <a:spLocks/>
                </p:cNvSpPr>
                <p:nvPr/>
              </p:nvSpPr>
              <p:spPr bwMode="auto">
                <a:xfrm>
                  <a:off x="2701243" y="2573666"/>
                  <a:ext cx="69850" cy="122237"/>
                </a:xfrm>
                <a:custGeom>
                  <a:avLst/>
                  <a:gdLst>
                    <a:gd name="T0" fmla="*/ 1 w 8"/>
                    <a:gd name="T1" fmla="*/ 14 h 14"/>
                    <a:gd name="T2" fmla="*/ 4 w 8"/>
                    <a:gd name="T3" fmla="*/ 11 h 14"/>
                    <a:gd name="T4" fmla="*/ 7 w 8"/>
                    <a:gd name="T5" fmla="*/ 0 h 14"/>
                    <a:gd name="T6" fmla="*/ 1 w 8"/>
                    <a:gd name="T7" fmla="*/ 10 h 14"/>
                    <a:gd name="T8" fmla="*/ 1 w 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4">
                      <a:moveTo>
                        <a:pt x="1" y="14"/>
                      </a:moveTo>
                      <a:cubicBezTo>
                        <a:pt x="2" y="14"/>
                        <a:pt x="3" y="13"/>
                        <a:pt x="4" y="11"/>
                      </a:cubicBezTo>
                      <a:cubicBezTo>
                        <a:pt x="5" y="9"/>
                        <a:pt x="8" y="1"/>
                        <a:pt x="7" y="0"/>
                      </a:cubicBezTo>
                      <a:cubicBezTo>
                        <a:pt x="7" y="0"/>
                        <a:pt x="2" y="8"/>
                        <a:pt x="1" y="10"/>
                      </a:cubicBezTo>
                      <a:cubicBezTo>
                        <a:pt x="0" y="12"/>
                        <a:pt x="0" y="14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" name="Freeform 22"/>
                <p:cNvSpPr>
                  <a:spLocks/>
                </p:cNvSpPr>
                <p:nvPr/>
              </p:nvSpPr>
              <p:spPr bwMode="auto">
                <a:xfrm>
                  <a:off x="2710768" y="2722891"/>
                  <a:ext cx="87313" cy="112712"/>
                </a:xfrm>
                <a:custGeom>
                  <a:avLst/>
                  <a:gdLst>
                    <a:gd name="T0" fmla="*/ 1 w 10"/>
                    <a:gd name="T1" fmla="*/ 0 h 13"/>
                    <a:gd name="T2" fmla="*/ 2 w 10"/>
                    <a:gd name="T3" fmla="*/ 4 h 13"/>
                    <a:gd name="T4" fmla="*/ 9 w 10"/>
                    <a:gd name="T5" fmla="*/ 13 h 13"/>
                    <a:gd name="T6" fmla="*/ 4 w 10"/>
                    <a:gd name="T7" fmla="*/ 3 h 13"/>
                    <a:gd name="T8" fmla="*/ 1 w 10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0"/>
                      </a:moveTo>
                      <a:cubicBezTo>
                        <a:pt x="0" y="1"/>
                        <a:pt x="0" y="2"/>
                        <a:pt x="2" y="4"/>
                      </a:cubicBezTo>
                      <a:cubicBezTo>
                        <a:pt x="3" y="6"/>
                        <a:pt x="9" y="13"/>
                        <a:pt x="9" y="13"/>
                      </a:cubicBezTo>
                      <a:cubicBezTo>
                        <a:pt x="10" y="12"/>
                        <a:pt x="6" y="5"/>
                        <a:pt x="4" y="3"/>
                      </a:cubicBezTo>
                      <a:cubicBezTo>
                        <a:pt x="3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6" name="Freeform 23"/>
                <p:cNvSpPr>
                  <a:spLocks/>
                </p:cNvSpPr>
                <p:nvPr/>
              </p:nvSpPr>
              <p:spPr bwMode="auto">
                <a:xfrm>
                  <a:off x="2552018" y="2695903"/>
                  <a:ext cx="131763" cy="34925"/>
                </a:xfrm>
                <a:custGeom>
                  <a:avLst/>
                  <a:gdLst>
                    <a:gd name="T0" fmla="*/ 11 w 15"/>
                    <a:gd name="T1" fmla="*/ 0 h 4"/>
                    <a:gd name="T2" fmla="*/ 0 w 15"/>
                    <a:gd name="T3" fmla="*/ 3 h 4"/>
                    <a:gd name="T4" fmla="*/ 11 w 15"/>
                    <a:gd name="T5" fmla="*/ 3 h 4"/>
                    <a:gd name="T6" fmla="*/ 15 w 15"/>
                    <a:gd name="T7" fmla="*/ 1 h 4"/>
                    <a:gd name="T8" fmla="*/ 11 w 1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1" y="0"/>
                      </a:moveTo>
                      <a:cubicBezTo>
                        <a:pt x="9" y="1"/>
                        <a:pt x="0" y="2"/>
                        <a:pt x="0" y="3"/>
                      </a:cubicBezTo>
                      <a:cubicBezTo>
                        <a:pt x="0" y="4"/>
                        <a:pt x="9" y="3"/>
                        <a:pt x="11" y="3"/>
                      </a:cubicBezTo>
                      <a:cubicBezTo>
                        <a:pt x="13" y="3"/>
                        <a:pt x="15" y="2"/>
                        <a:pt x="15" y="1"/>
                      </a:cubicBezTo>
                      <a:cubicBezTo>
                        <a:pt x="15" y="1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" name="Freeform 24"/>
                <p:cNvSpPr>
                  <a:spLocks/>
                </p:cNvSpPr>
                <p:nvPr/>
              </p:nvSpPr>
              <p:spPr bwMode="auto">
                <a:xfrm>
                  <a:off x="2683780" y="2703841"/>
                  <a:ext cx="26988" cy="26987"/>
                </a:xfrm>
                <a:custGeom>
                  <a:avLst/>
                  <a:gdLst>
                    <a:gd name="T0" fmla="*/ 2 w 3"/>
                    <a:gd name="T1" fmla="*/ 0 h 3"/>
                    <a:gd name="T2" fmla="*/ 1 w 3"/>
                    <a:gd name="T3" fmla="*/ 1 h 3"/>
                    <a:gd name="T4" fmla="*/ 1 w 3"/>
                    <a:gd name="T5" fmla="*/ 2 h 3"/>
                    <a:gd name="T6" fmla="*/ 3 w 3"/>
                    <a:gd name="T7" fmla="*/ 2 h 3"/>
                    <a:gd name="T8" fmla="*/ 2 w 3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8" name="Freeform 25"/>
                <p:cNvSpPr>
                  <a:spLocks/>
                </p:cNvSpPr>
                <p:nvPr/>
              </p:nvSpPr>
              <p:spPr bwMode="auto">
                <a:xfrm>
                  <a:off x="2666318" y="2730828"/>
                  <a:ext cx="61913" cy="174625"/>
                </a:xfrm>
                <a:custGeom>
                  <a:avLst/>
                  <a:gdLst>
                    <a:gd name="T0" fmla="*/ 4 w 7"/>
                    <a:gd name="T1" fmla="*/ 0 h 20"/>
                    <a:gd name="T2" fmla="*/ 0 w 7"/>
                    <a:gd name="T3" fmla="*/ 20 h 20"/>
                    <a:gd name="T4" fmla="*/ 7 w 7"/>
                    <a:gd name="T5" fmla="*/ 20 h 20"/>
                    <a:gd name="T6" fmla="*/ 4 w 7"/>
                    <a:gd name="T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20">
                      <a:moveTo>
                        <a:pt x="4" y="0"/>
                      </a:moveTo>
                      <a:cubicBezTo>
                        <a:pt x="2" y="0"/>
                        <a:pt x="1" y="12"/>
                        <a:pt x="0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2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9" name="Freeform 26"/>
                <p:cNvSpPr>
                  <a:spLocks/>
                </p:cNvSpPr>
                <p:nvPr/>
              </p:nvSpPr>
              <p:spPr bwMode="auto">
                <a:xfrm>
                  <a:off x="2517093" y="2327604"/>
                  <a:ext cx="44450" cy="228600"/>
                </a:xfrm>
                <a:custGeom>
                  <a:avLst/>
                  <a:gdLst>
                    <a:gd name="T0" fmla="*/ 3 w 5"/>
                    <a:gd name="T1" fmla="*/ 26 h 26"/>
                    <a:gd name="T2" fmla="*/ 5 w 5"/>
                    <a:gd name="T3" fmla="*/ 19 h 26"/>
                    <a:gd name="T4" fmla="*/ 1 w 5"/>
                    <a:gd name="T5" fmla="*/ 1 h 26"/>
                    <a:gd name="T6" fmla="*/ 0 w 5"/>
                    <a:gd name="T7" fmla="*/ 19 h 26"/>
                    <a:gd name="T8" fmla="*/ 3 w 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6">
                      <a:moveTo>
                        <a:pt x="3" y="26"/>
                      </a:moveTo>
                      <a:cubicBezTo>
                        <a:pt x="5" y="26"/>
                        <a:pt x="5" y="23"/>
                        <a:pt x="5" y="19"/>
                      </a:cubicBezTo>
                      <a:cubicBezTo>
                        <a:pt x="5" y="15"/>
                        <a:pt x="3" y="0"/>
                        <a:pt x="1" y="1"/>
                      </a:cubicBezTo>
                      <a:cubicBezTo>
                        <a:pt x="0" y="1"/>
                        <a:pt x="0" y="15"/>
                        <a:pt x="0" y="19"/>
                      </a:cubicBezTo>
                      <a:cubicBezTo>
                        <a:pt x="1" y="23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0" name="Freeform 27"/>
                <p:cNvSpPr>
                  <a:spLocks/>
                </p:cNvSpPr>
                <p:nvPr/>
              </p:nvSpPr>
              <p:spPr bwMode="auto">
                <a:xfrm>
                  <a:off x="2569480" y="2573666"/>
                  <a:ext cx="211138" cy="122237"/>
                </a:xfrm>
                <a:custGeom>
                  <a:avLst/>
                  <a:gdLst>
                    <a:gd name="T0" fmla="*/ 1 w 24"/>
                    <a:gd name="T1" fmla="*/ 2 h 14"/>
                    <a:gd name="T2" fmla="*/ 6 w 24"/>
                    <a:gd name="T3" fmla="*/ 7 h 14"/>
                    <a:gd name="T4" fmla="*/ 24 w 24"/>
                    <a:gd name="T5" fmla="*/ 13 h 14"/>
                    <a:gd name="T6" fmla="*/ 8 w 24"/>
                    <a:gd name="T7" fmla="*/ 2 h 14"/>
                    <a:gd name="T8" fmla="*/ 1 w 24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1" y="2"/>
                      </a:moveTo>
                      <a:cubicBezTo>
                        <a:pt x="0" y="3"/>
                        <a:pt x="3" y="5"/>
                        <a:pt x="6" y="7"/>
                      </a:cubicBezTo>
                      <a:cubicBezTo>
                        <a:pt x="10" y="8"/>
                        <a:pt x="23" y="14"/>
                        <a:pt x="24" y="13"/>
                      </a:cubicBezTo>
                      <a:cubicBezTo>
                        <a:pt x="24" y="11"/>
                        <a:pt x="12" y="4"/>
                        <a:pt x="8" y="2"/>
                      </a:cubicBezTo>
                      <a:cubicBezTo>
                        <a:pt x="5" y="1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1" name="Freeform 28"/>
                <p:cNvSpPr>
                  <a:spLocks/>
                </p:cNvSpPr>
                <p:nvPr/>
              </p:nvSpPr>
              <p:spPr bwMode="auto">
                <a:xfrm>
                  <a:off x="2332943" y="2581603"/>
                  <a:ext cx="193675" cy="149225"/>
                </a:xfrm>
                <a:custGeom>
                  <a:avLst/>
                  <a:gdLst>
                    <a:gd name="T0" fmla="*/ 14 w 22"/>
                    <a:gd name="T1" fmla="*/ 3 h 17"/>
                    <a:gd name="T2" fmla="*/ 1 w 22"/>
                    <a:gd name="T3" fmla="*/ 15 h 17"/>
                    <a:gd name="T4" fmla="*/ 17 w 22"/>
                    <a:gd name="T5" fmla="*/ 7 h 17"/>
                    <a:gd name="T6" fmla="*/ 22 w 22"/>
                    <a:gd name="T7" fmla="*/ 1 h 17"/>
                    <a:gd name="T8" fmla="*/ 14 w 22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14" y="3"/>
                      </a:moveTo>
                      <a:cubicBezTo>
                        <a:pt x="11" y="5"/>
                        <a:pt x="0" y="14"/>
                        <a:pt x="1" y="15"/>
                      </a:cubicBezTo>
                      <a:cubicBezTo>
                        <a:pt x="1" y="17"/>
                        <a:pt x="14" y="9"/>
                        <a:pt x="17" y="7"/>
                      </a:cubicBezTo>
                      <a:cubicBezTo>
                        <a:pt x="20" y="5"/>
                        <a:pt x="22" y="2"/>
                        <a:pt x="22" y="1"/>
                      </a:cubicBezTo>
                      <a:cubicBezTo>
                        <a:pt x="21" y="0"/>
                        <a:pt x="18" y="1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2" name="Freeform 29"/>
                <p:cNvSpPr>
                  <a:spLocks/>
                </p:cNvSpPr>
                <p:nvPr/>
              </p:nvSpPr>
              <p:spPr bwMode="auto">
                <a:xfrm>
                  <a:off x="2526618" y="2564141"/>
                  <a:ext cx="42863" cy="44450"/>
                </a:xfrm>
                <a:custGeom>
                  <a:avLst/>
                  <a:gdLst>
                    <a:gd name="T0" fmla="*/ 2 w 5"/>
                    <a:gd name="T1" fmla="*/ 0 h 5"/>
                    <a:gd name="T2" fmla="*/ 0 w 5"/>
                    <a:gd name="T3" fmla="*/ 3 h 5"/>
                    <a:gd name="T4" fmla="*/ 3 w 5"/>
                    <a:gd name="T5" fmla="*/ 5 h 5"/>
                    <a:gd name="T6" fmla="*/ 5 w 5"/>
                    <a:gd name="T7" fmla="*/ 2 h 5"/>
                    <a:gd name="T8" fmla="*/ 2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4" y="5"/>
                        <a:pt x="5" y="4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3" name="Freeform 30"/>
                <p:cNvSpPr>
                  <a:spLocks/>
                </p:cNvSpPr>
                <p:nvPr/>
              </p:nvSpPr>
              <p:spPr bwMode="auto">
                <a:xfrm>
                  <a:off x="2499630" y="2626053"/>
                  <a:ext cx="104775" cy="279400"/>
                </a:xfrm>
                <a:custGeom>
                  <a:avLst/>
                  <a:gdLst>
                    <a:gd name="T0" fmla="*/ 6 w 12"/>
                    <a:gd name="T1" fmla="*/ 0 h 32"/>
                    <a:gd name="T2" fmla="*/ 0 w 12"/>
                    <a:gd name="T3" fmla="*/ 32 h 32"/>
                    <a:gd name="T4" fmla="*/ 12 w 12"/>
                    <a:gd name="T5" fmla="*/ 32 h 32"/>
                    <a:gd name="T6" fmla="*/ 6 w 12"/>
                    <a:gd name="T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2">
                      <a:moveTo>
                        <a:pt x="6" y="0"/>
                      </a:moveTo>
                      <a:cubicBezTo>
                        <a:pt x="3" y="0"/>
                        <a:pt x="1" y="19"/>
                        <a:pt x="0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1" y="19"/>
                        <a:pt x="9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419" name="椭圆 418"/>
            <p:cNvSpPr/>
            <p:nvPr/>
          </p:nvSpPr>
          <p:spPr>
            <a:xfrm>
              <a:off x="4458938" y="542601"/>
              <a:ext cx="1580394" cy="1580394"/>
            </a:xfrm>
            <a:prstGeom prst="ellipse">
              <a:avLst/>
            </a:prstGeom>
            <a:noFill/>
            <a:ln w="15875">
              <a:solidFill>
                <a:schemeClr val="bg1">
                  <a:alpha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>
              <a:off x="5522724" y="514688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1" name="椭圆 420"/>
            <p:cNvSpPr/>
            <p:nvPr/>
          </p:nvSpPr>
          <p:spPr>
            <a:xfrm>
              <a:off x="4411886" y="888414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>
              <a:off x="5910238" y="1193539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>
              <a:off x="5428642" y="19279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4499155" y="1709697"/>
              <a:ext cx="251152" cy="251152"/>
            </a:xfrm>
            <a:prstGeom prst="ellipse">
              <a:avLst/>
            </a:prstGeom>
            <a:gradFill>
              <a:gsLst>
                <a:gs pos="13000">
                  <a:srgbClr val="78C1D4"/>
                </a:gs>
                <a:gs pos="72000">
                  <a:srgbClr val="217EA0"/>
                </a:gs>
              </a:gsLst>
              <a:lin ang="27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38" name="图片 237" descr="http://pic4.nipic.com/20090728/2453232_062306084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26201" r="42550" b="5417"/>
          <a:stretch>
            <a:fillRect/>
          </a:stretch>
        </p:blipFill>
        <p:spPr bwMode="auto">
          <a:xfrm>
            <a:off x="2990006" y="823175"/>
            <a:ext cx="346588" cy="342798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4"/>
          <a:srcRect l="4352" t="17826" r="47372" b="17806"/>
          <a:stretch>
            <a:fillRect/>
          </a:stretch>
        </p:blipFill>
        <p:spPr>
          <a:xfrm>
            <a:off x="948334" y="3869187"/>
            <a:ext cx="262145" cy="262145"/>
          </a:xfrm>
          <a:custGeom>
            <a:avLst/>
            <a:gdLst>
              <a:gd name="connsiteX0" fmla="*/ 2408441 w 4816883"/>
              <a:gd name="connsiteY0" fmla="*/ 0 h 4816884"/>
              <a:gd name="connsiteX1" fmla="*/ 4816883 w 4816883"/>
              <a:gd name="connsiteY1" fmla="*/ 2408442 h 4816884"/>
              <a:gd name="connsiteX2" fmla="*/ 2408441 w 4816883"/>
              <a:gd name="connsiteY2" fmla="*/ 4816884 h 4816884"/>
              <a:gd name="connsiteX3" fmla="*/ 0 w 4816883"/>
              <a:gd name="connsiteY3" fmla="*/ 2408442 h 4816884"/>
              <a:gd name="connsiteX4" fmla="*/ 2408441 w 4816883"/>
              <a:gd name="connsiteY4" fmla="*/ 0 h 481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6883" h="4816884">
                <a:moveTo>
                  <a:pt x="2408441" y="0"/>
                </a:moveTo>
                <a:cubicBezTo>
                  <a:pt x="3738587" y="0"/>
                  <a:pt x="4816883" y="1078296"/>
                  <a:pt x="4816883" y="2408442"/>
                </a:cubicBezTo>
                <a:cubicBezTo>
                  <a:pt x="4816883" y="3738588"/>
                  <a:pt x="3738587" y="4816884"/>
                  <a:pt x="2408441" y="4816884"/>
                </a:cubicBezTo>
                <a:cubicBezTo>
                  <a:pt x="1078295" y="4816884"/>
                  <a:pt x="0" y="3738588"/>
                  <a:pt x="0" y="2408442"/>
                </a:cubicBezTo>
                <a:cubicBezTo>
                  <a:pt x="0" y="1078296"/>
                  <a:pt x="1078295" y="0"/>
                  <a:pt x="2408441" y="0"/>
                </a:cubicBezTo>
                <a:close/>
              </a:path>
            </a:pathLst>
          </a:custGeom>
          <a:effectLst/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9644" y="2926988"/>
            <a:ext cx="342927" cy="319046"/>
          </a:xfrm>
          <a:prstGeom prst="rect">
            <a:avLst/>
          </a:prstGeom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1203" y="3185308"/>
            <a:ext cx="496069" cy="386243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7"/>
          <a:srcRect l="30403" t="18719" r="30460" b="18662"/>
          <a:stretch>
            <a:fillRect/>
          </a:stretch>
        </p:blipFill>
        <p:spPr>
          <a:xfrm>
            <a:off x="8299841" y="1488024"/>
            <a:ext cx="212628" cy="212628"/>
          </a:xfrm>
          <a:custGeom>
            <a:avLst/>
            <a:gdLst>
              <a:gd name="connsiteX0" fmla="*/ 1754108 w 3508216"/>
              <a:gd name="connsiteY0" fmla="*/ 0 h 3751714"/>
              <a:gd name="connsiteX1" fmla="*/ 3508216 w 3508216"/>
              <a:gd name="connsiteY1" fmla="*/ 1875857 h 3751714"/>
              <a:gd name="connsiteX2" fmla="*/ 1754108 w 3508216"/>
              <a:gd name="connsiteY2" fmla="*/ 3751714 h 3751714"/>
              <a:gd name="connsiteX3" fmla="*/ 0 w 3508216"/>
              <a:gd name="connsiteY3" fmla="*/ 1875857 h 3751714"/>
              <a:gd name="connsiteX4" fmla="*/ 1754108 w 3508216"/>
              <a:gd name="connsiteY4" fmla="*/ 0 h 37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216" h="3751714">
                <a:moveTo>
                  <a:pt x="1754108" y="0"/>
                </a:moveTo>
                <a:cubicBezTo>
                  <a:pt x="2722875" y="0"/>
                  <a:pt x="3508216" y="839850"/>
                  <a:pt x="3508216" y="1875857"/>
                </a:cubicBezTo>
                <a:cubicBezTo>
                  <a:pt x="3508216" y="2911864"/>
                  <a:pt x="2722875" y="3751714"/>
                  <a:pt x="1754108" y="3751714"/>
                </a:cubicBezTo>
                <a:cubicBezTo>
                  <a:pt x="785341" y="3751714"/>
                  <a:pt x="0" y="2911864"/>
                  <a:pt x="0" y="1875857"/>
                </a:cubicBezTo>
                <a:cubicBezTo>
                  <a:pt x="0" y="839850"/>
                  <a:pt x="785341" y="0"/>
                  <a:pt x="1754108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6676" y="5180047"/>
            <a:ext cx="271842" cy="227050"/>
          </a:xfrm>
          <a:prstGeom prst="rect">
            <a:avLst/>
          </a:prstGeom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4890333" y="465192"/>
            <a:ext cx="876324" cy="338261"/>
          </a:xfrm>
          <a:prstGeom prst="rect">
            <a:avLst/>
          </a:prstGeom>
        </p:spPr>
      </p:pic>
      <p:sp>
        <p:nvSpPr>
          <p:cNvPr id="256" name="矩形 255">
            <a:extLst>
              <a:ext uri="{FF2B5EF4-FFF2-40B4-BE49-F238E27FC236}">
                <a16:creationId xmlns="" xmlns:a16="http://schemas.microsoft.com/office/drawing/2014/main" id="{1A5CB8EB-608E-4149-8F2F-95132FC4BD21}"/>
              </a:ext>
            </a:extLst>
          </p:cNvPr>
          <p:cNvSpPr/>
          <p:nvPr/>
        </p:nvSpPr>
        <p:spPr>
          <a:xfrm>
            <a:off x="864599" y="412690"/>
            <a:ext cx="2841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6785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237 -0.93102 L -0.0013 -0.00602 " pathEditMode="fixed" rAng="0" ptsTypes="AA">
                                      <p:cBhvr>
                                        <p:cTn id="71" dur="1750" spd="-100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4625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535 -0.96527 L -0.00208 -0.03611 " pathEditMode="fixed" rAng="0" ptsTypes="AA">
                                      <p:cBhvr>
                                        <p:cTn id="78" dur="1750" spd="-100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4645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75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75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18411 -0.8919 L -0.00586 -0.00162 " pathEditMode="fixed" rAng="0" ptsTypes="AA">
                                      <p:cBhvr>
                                        <p:cTn id="85" dur="175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4451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34896 -0.7007 L -0.00078 0.01042 " pathEditMode="fixed" rAng="0" ptsTypes="AA">
                                      <p:cBhvr>
                                        <p:cTn id="92" dur="1500" spd="-100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87" y="3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.48398 -1.00602 L 0.00703 0.00602 " pathEditMode="fixed" rAng="0" ptsTypes="AA">
                                      <p:cBhvr>
                                        <p:cTn id="99" dur="1500" spd="-100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54" y="5060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.47435 -0.46528 L -0.01849 0.00764 " pathEditMode="fixed" rAng="0" ptsTypes="AA">
                                      <p:cBhvr>
                                        <p:cTn id="106" dur="1500" spd="-100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48" y="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52253C"/>
            </a:gs>
            <a:gs pos="72000">
              <a:srgbClr val="27163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/>
          <p:cNvCxnSpPr/>
          <p:nvPr/>
        </p:nvCxnSpPr>
        <p:spPr>
          <a:xfrm flipV="1">
            <a:off x="1655213" y="527499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758536" y="5126244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3263588" y="508135"/>
            <a:ext cx="5664825" cy="5841730"/>
          </a:xfrm>
          <a:prstGeom prst="ellipse">
            <a:avLst/>
          </a:prstGeom>
          <a:gradFill>
            <a:gsLst>
              <a:gs pos="41000">
                <a:schemeClr val="bg1">
                  <a:alpha val="67000"/>
                </a:schemeClr>
              </a:gs>
              <a:gs pos="27000">
                <a:schemeClr val="bg1"/>
              </a:gs>
              <a:gs pos="58000">
                <a:schemeClr val="bg1">
                  <a:alpha val="4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5135" y="508135"/>
            <a:ext cx="5841730" cy="584173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gradFill>
            <a:gsLst>
              <a:gs pos="13000">
                <a:srgbClr val="724659"/>
              </a:gs>
              <a:gs pos="72000">
                <a:srgbClr val="27163A"/>
              </a:gs>
            </a:gsLst>
            <a:lin ang="2700000" scaled="1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8393" y="262855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519939" y="3750830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39079" y="5777133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2687" y="1597617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219914" y="1657097"/>
            <a:ext cx="3742986" cy="3701086"/>
            <a:chOff x="-4682605" y="-539032"/>
            <a:chExt cx="3874430" cy="3831059"/>
          </a:xfrm>
        </p:grpSpPr>
        <p:sp>
          <p:nvSpPr>
            <p:cNvPr id="12" name="椭圆 11"/>
            <p:cNvSpPr/>
            <p:nvPr/>
          </p:nvSpPr>
          <p:spPr>
            <a:xfrm>
              <a:off x="-4429185" y="3340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-3515909" y="-47870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3512734" y="42299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2327189" y="-53903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1694729" y="213443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-1405169" y="-60325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-928825" y="7762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-2729093" y="98605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3757793" y="1344194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682605" y="1339648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-4308535" y="238016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3019248" y="254653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2809364" y="317137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-1525819" y="270655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-3638070" y="2958017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-1601384" y="828390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-3459606" y="-365226"/>
              <a:ext cx="8044" cy="81280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-4328692" y="-385252"/>
              <a:ext cx="839978" cy="7308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endCxn id="14" idx="2"/>
            </p:cNvCxnSpPr>
            <p:nvPr/>
          </p:nvCxnSpPr>
          <p:spPr>
            <a:xfrm>
              <a:off x="-4313167" y="408994"/>
              <a:ext cx="800433" cy="7432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-3413533" y="-430571"/>
              <a:ext cx="1088914" cy="89079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13" idx="6"/>
            </p:cNvCxnSpPr>
            <p:nvPr/>
          </p:nvCxnSpPr>
          <p:spPr>
            <a:xfrm flipH="1">
              <a:off x="-3395259" y="-478707"/>
              <a:ext cx="1068070" cy="603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19" idx="7"/>
            </p:cNvCxnSpPr>
            <p:nvPr/>
          </p:nvCxnSpPr>
          <p:spPr>
            <a:xfrm flipV="1">
              <a:off x="-2626112" y="304872"/>
              <a:ext cx="904934" cy="6988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16" idx="1"/>
            </p:cNvCxnSpPr>
            <p:nvPr/>
          </p:nvCxnSpPr>
          <p:spPr>
            <a:xfrm>
              <a:off x="-2224387" y="-443413"/>
              <a:ext cx="547327" cy="674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endCxn id="18" idx="1"/>
            </p:cNvCxnSpPr>
            <p:nvPr/>
          </p:nvCxnSpPr>
          <p:spPr>
            <a:xfrm>
              <a:off x="-1332544" y="8341"/>
              <a:ext cx="421388" cy="78556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21" idx="4"/>
            </p:cNvCxnSpPr>
            <p:nvPr/>
          </p:nvCxnSpPr>
          <p:spPr>
            <a:xfrm flipH="1" flipV="1">
              <a:off x="-4622280" y="1460298"/>
              <a:ext cx="343678" cy="9198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-1801527" y="1726977"/>
              <a:ext cx="301894" cy="99754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-2906833" y="17711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-1872773" y="165049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-2277536" y="2380168"/>
              <a:ext cx="751717" cy="37055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-2397582" y="2319842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V="1">
              <a:off x="-2726067" y="2418683"/>
              <a:ext cx="379230" cy="7560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 flipV="1">
              <a:off x="-2955748" y="2660837"/>
              <a:ext cx="195834" cy="51651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26" idx="1"/>
              <a:endCxn id="22" idx="5"/>
            </p:cNvCxnSpPr>
            <p:nvPr/>
          </p:nvCxnSpPr>
          <p:spPr>
            <a:xfrm flipH="1" flipV="1">
              <a:off x="-4205554" y="2483148"/>
              <a:ext cx="585153" cy="49253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23" idx="2"/>
              <a:endCxn id="22" idx="6"/>
            </p:cNvCxnSpPr>
            <p:nvPr/>
          </p:nvCxnSpPr>
          <p:spPr>
            <a:xfrm flipH="1" flipV="1">
              <a:off x="-4187885" y="2440492"/>
              <a:ext cx="1168637" cy="16637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26" idx="7"/>
              <a:endCxn id="23" idx="3"/>
            </p:cNvCxnSpPr>
            <p:nvPr/>
          </p:nvCxnSpPr>
          <p:spPr>
            <a:xfrm flipV="1">
              <a:off x="-3535089" y="2649518"/>
              <a:ext cx="533510" cy="3261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endCxn id="54" idx="2"/>
            </p:cNvCxnSpPr>
            <p:nvPr/>
          </p:nvCxnSpPr>
          <p:spPr>
            <a:xfrm flipV="1">
              <a:off x="-2899202" y="2380167"/>
              <a:ext cx="501620" cy="2130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-2693227" y="2799451"/>
              <a:ext cx="1152169" cy="40277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-4219092" y="1466648"/>
              <a:ext cx="501619" cy="91217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-4187885" y="1861423"/>
              <a:ext cx="1298721" cy="56636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endCxn id="19" idx="6"/>
            </p:cNvCxnSpPr>
            <p:nvPr/>
          </p:nvCxnSpPr>
          <p:spPr>
            <a:xfrm flipV="1">
              <a:off x="-3653054" y="1046379"/>
              <a:ext cx="1044611" cy="33211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-3687942" y="546708"/>
              <a:ext cx="208754" cy="79748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52" idx="2"/>
              <a:endCxn id="19" idx="5"/>
            </p:cNvCxnSpPr>
            <p:nvPr/>
          </p:nvCxnSpPr>
          <p:spPr>
            <a:xfrm flipH="1" flipV="1">
              <a:off x="-2626112" y="1089035"/>
              <a:ext cx="753339" cy="6217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-1744975" y="873240"/>
              <a:ext cx="815981" cy="80447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27" idx="6"/>
            </p:cNvCxnSpPr>
            <p:nvPr/>
          </p:nvCxnSpPr>
          <p:spPr>
            <a:xfrm flipH="1">
              <a:off x="-1480734" y="823974"/>
              <a:ext cx="546977" cy="6474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-1779318" y="958484"/>
              <a:ext cx="228189" cy="70015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-2626281" y="315088"/>
              <a:ext cx="905103" cy="67096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endCxn id="19" idx="4"/>
            </p:cNvCxnSpPr>
            <p:nvPr/>
          </p:nvCxnSpPr>
          <p:spPr>
            <a:xfrm flipV="1">
              <a:off x="-2846508" y="1106704"/>
              <a:ext cx="177740" cy="653191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endCxn id="14" idx="5"/>
            </p:cNvCxnSpPr>
            <p:nvPr/>
          </p:nvCxnSpPr>
          <p:spPr>
            <a:xfrm flipH="1" flipV="1">
              <a:off x="-3409753" y="525974"/>
              <a:ext cx="684453" cy="49024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-2965877" y="1903039"/>
              <a:ext cx="107698" cy="645330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endCxn id="16" idx="5"/>
            </p:cNvCxnSpPr>
            <p:nvPr/>
          </p:nvCxnSpPr>
          <p:spPr>
            <a:xfrm flipH="1" flipV="1">
              <a:off x="-1591748" y="316424"/>
              <a:ext cx="657823" cy="47104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-1626104" y="351762"/>
              <a:ext cx="85045" cy="458959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-1617148" y="17256"/>
              <a:ext cx="204248" cy="18845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-1034855" y="1756266"/>
              <a:ext cx="120650" cy="120650"/>
            </a:xfrm>
            <a:prstGeom prst="ellipse">
              <a:avLst/>
            </a:prstGeom>
            <a:solidFill>
              <a:srgbClr val="CDBDC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2" name="直接连接符 131"/>
            <p:cNvCxnSpPr>
              <a:stCxn id="130" idx="0"/>
            </p:cNvCxnSpPr>
            <p:nvPr/>
          </p:nvCxnSpPr>
          <p:spPr>
            <a:xfrm flipV="1">
              <a:off x="-974530" y="818013"/>
              <a:ext cx="106030" cy="93825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椭圆 216"/>
          <p:cNvSpPr/>
          <p:nvPr/>
        </p:nvSpPr>
        <p:spPr>
          <a:xfrm>
            <a:off x="3610400" y="5121261"/>
            <a:ext cx="763638" cy="763638"/>
          </a:xfrm>
          <a:prstGeom prst="ellipse">
            <a:avLst/>
          </a:prstGeom>
          <a:solidFill>
            <a:srgbClr val="64488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22225" y="1370980"/>
            <a:ext cx="157657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3900" dirty="0">
                <a:solidFill>
                  <a:schemeClr val="bg1"/>
                </a:solidFill>
                <a:latin typeface="Algerian" panose="04020705040A02060702" pitchFamily="82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3900" dirty="0">
              <a:solidFill>
                <a:schemeClr val="bg1"/>
              </a:solidFill>
              <a:latin typeface="Algerian" panose="04020705040A02060702" pitchFamily="82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2019223" y="1044872"/>
            <a:ext cx="368402" cy="320543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10605447" y="895847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483153" y="595873"/>
            <a:ext cx="1079356" cy="939136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10083104" y="5721128"/>
            <a:ext cx="539678" cy="469568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56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ce0c017a5297309829603f5940ecf3597e2c43"/>
  <p:tag name="ISPRING_PRESENTATION_TITLE" val="PowerPoint 演示文稿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BC301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4125</TotalTime>
  <Words>1262</Words>
  <PresentationFormat>宽屏</PresentationFormat>
  <Paragraphs>174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Times New Roman</vt:lpstr>
      <vt:lpstr>Arial</vt:lpstr>
      <vt:lpstr>Algerian</vt:lpstr>
      <vt:lpstr>Arial Black</vt:lpstr>
      <vt:lpstr>宋体</vt:lpstr>
      <vt:lpstr>Calibri Light</vt:lpstr>
      <vt:lpstr>微软雅黑</vt:lpstr>
      <vt:lpstr>张海山锐线体简</vt:lpstr>
      <vt:lpstr>经典行楷繁</vt:lpstr>
      <vt:lpstr>Calibri</vt:lpstr>
      <vt:lpstr>微软雅黑 Light</vt:lpstr>
      <vt:lpstr>方正兰亭细黑_GBK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2016-07-11T01:39:20Z</dcterms:created>
  <dcterms:modified xsi:type="dcterms:W3CDTF">2017-12-15T15:24:18Z</dcterms:modified>
</cp:coreProperties>
</file>