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39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15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E3963"/>
            </a:solidFill>
            <a:ln w="19050">
              <a:solidFill>
                <a:schemeClr val="bg1"/>
              </a:solidFill>
            </a:ln>
          </c:spPr>
          <c:dPt>
            <c:idx val="0"/>
            <c:bubble3D val="0"/>
            <c:spPr>
              <a:solidFill>
                <a:srgbClr val="0E3963"/>
              </a:solidFill>
              <a:ln w="19050">
                <a:solidFill>
                  <a:schemeClr val="bg1"/>
                </a:solidFill>
              </a:ln>
              <a:effectLst/>
            </c:spPr>
          </c:dPt>
          <c:dPt>
            <c:idx val="1"/>
            <c:bubble3D val="0"/>
            <c:spPr>
              <a:solidFill>
                <a:srgbClr val="0E3963"/>
              </a:solidFill>
              <a:ln w="19050">
                <a:solidFill>
                  <a:schemeClr val="bg1"/>
                </a:solidFill>
              </a:ln>
              <a:effectLst/>
            </c:spPr>
          </c:dPt>
          <c:dPt>
            <c:idx val="2"/>
            <c:bubble3D val="0"/>
            <c:spPr>
              <a:solidFill>
                <a:srgbClr val="0E3963"/>
              </a:solidFill>
              <a:ln w="19050">
                <a:solidFill>
                  <a:schemeClr val="bg1"/>
                </a:solidFill>
              </a:ln>
              <a:effectLst/>
            </c:spPr>
          </c:dPt>
          <c:dPt>
            <c:idx val="3"/>
            <c:bubble3D val="0"/>
            <c:spPr>
              <a:solidFill>
                <a:srgbClr val="0E3963"/>
              </a:solidFill>
              <a:ln w="19050">
                <a:solidFill>
                  <a:schemeClr val="bg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2018/4/6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8819213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F8723D-BB14-4C5A-8AEE-312E963701D5}" type="datetimeFigureOut">
              <a:rPr lang="zh-CN" altLang="en-US" smtClean="0"/>
              <a:t>2018/4/6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6ECEF2-C58C-4F92-969E-0FA715E55581}" type="slidenum">
              <a:rPr lang="zh-CN" altLang="en-US" smtClean="0"/>
              <a:t>‹#›</a:t>
            </a:fld>
            <a:endParaRPr lang="zh-CN" altLang="en-US"/>
          </a:p>
        </p:txBody>
      </p:sp>
    </p:spTree>
    <p:extLst>
      <p:ext uri="{BB962C8B-B14F-4D97-AF65-F5344CB8AC3E}">
        <p14:creationId xmlns:p14="http://schemas.microsoft.com/office/powerpoint/2010/main" val="4020851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a:t>
            </a:fld>
            <a:endParaRPr lang="zh-CN" altLang="en-US"/>
          </a:p>
        </p:txBody>
      </p:sp>
    </p:spTree>
    <p:extLst>
      <p:ext uri="{BB962C8B-B14F-4D97-AF65-F5344CB8AC3E}">
        <p14:creationId xmlns:p14="http://schemas.microsoft.com/office/powerpoint/2010/main" val="974941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10</a:t>
            </a:fld>
            <a:endParaRPr lang="zh-CN" altLang="en-US"/>
          </a:p>
        </p:txBody>
      </p:sp>
    </p:spTree>
    <p:extLst>
      <p:ext uri="{BB962C8B-B14F-4D97-AF65-F5344CB8AC3E}">
        <p14:creationId xmlns:p14="http://schemas.microsoft.com/office/powerpoint/2010/main" val="3743753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11</a:t>
            </a:fld>
            <a:endParaRPr lang="zh-CN" altLang="en-US"/>
          </a:p>
        </p:txBody>
      </p:sp>
    </p:spTree>
    <p:extLst>
      <p:ext uri="{BB962C8B-B14F-4D97-AF65-F5344CB8AC3E}">
        <p14:creationId xmlns:p14="http://schemas.microsoft.com/office/powerpoint/2010/main" val="273506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12</a:t>
            </a:fld>
            <a:endParaRPr lang="zh-CN" altLang="en-US"/>
          </a:p>
        </p:txBody>
      </p:sp>
    </p:spTree>
    <p:extLst>
      <p:ext uri="{BB962C8B-B14F-4D97-AF65-F5344CB8AC3E}">
        <p14:creationId xmlns:p14="http://schemas.microsoft.com/office/powerpoint/2010/main" val="1010786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13</a:t>
            </a:fld>
            <a:endParaRPr lang="zh-CN" altLang="en-US"/>
          </a:p>
        </p:txBody>
      </p:sp>
    </p:spTree>
    <p:extLst>
      <p:ext uri="{BB962C8B-B14F-4D97-AF65-F5344CB8AC3E}">
        <p14:creationId xmlns:p14="http://schemas.microsoft.com/office/powerpoint/2010/main" val="2785046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14</a:t>
            </a:fld>
            <a:endParaRPr lang="zh-CN" altLang="en-US"/>
          </a:p>
        </p:txBody>
      </p:sp>
    </p:spTree>
    <p:extLst>
      <p:ext uri="{BB962C8B-B14F-4D97-AF65-F5344CB8AC3E}">
        <p14:creationId xmlns:p14="http://schemas.microsoft.com/office/powerpoint/2010/main" val="3952101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15</a:t>
            </a:fld>
            <a:endParaRPr lang="zh-CN" altLang="en-US"/>
          </a:p>
        </p:txBody>
      </p:sp>
    </p:spTree>
    <p:extLst>
      <p:ext uri="{BB962C8B-B14F-4D97-AF65-F5344CB8AC3E}">
        <p14:creationId xmlns:p14="http://schemas.microsoft.com/office/powerpoint/2010/main" val="2510497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16</a:t>
            </a:fld>
            <a:endParaRPr lang="zh-CN" altLang="en-US"/>
          </a:p>
        </p:txBody>
      </p:sp>
    </p:spTree>
    <p:extLst>
      <p:ext uri="{BB962C8B-B14F-4D97-AF65-F5344CB8AC3E}">
        <p14:creationId xmlns:p14="http://schemas.microsoft.com/office/powerpoint/2010/main" val="3132969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17</a:t>
            </a:fld>
            <a:endParaRPr lang="zh-CN" altLang="en-US"/>
          </a:p>
        </p:txBody>
      </p:sp>
    </p:spTree>
    <p:extLst>
      <p:ext uri="{BB962C8B-B14F-4D97-AF65-F5344CB8AC3E}">
        <p14:creationId xmlns:p14="http://schemas.microsoft.com/office/powerpoint/2010/main" val="2183152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18</a:t>
            </a:fld>
            <a:endParaRPr lang="zh-CN" altLang="en-US"/>
          </a:p>
        </p:txBody>
      </p:sp>
    </p:spTree>
    <p:extLst>
      <p:ext uri="{BB962C8B-B14F-4D97-AF65-F5344CB8AC3E}">
        <p14:creationId xmlns:p14="http://schemas.microsoft.com/office/powerpoint/2010/main" val="906814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19</a:t>
            </a:fld>
            <a:endParaRPr lang="zh-CN" altLang="en-US"/>
          </a:p>
        </p:txBody>
      </p:sp>
    </p:spTree>
    <p:extLst>
      <p:ext uri="{BB962C8B-B14F-4D97-AF65-F5344CB8AC3E}">
        <p14:creationId xmlns:p14="http://schemas.microsoft.com/office/powerpoint/2010/main" val="596828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2</a:t>
            </a:fld>
            <a:endParaRPr lang="zh-CN" altLang="en-US"/>
          </a:p>
        </p:txBody>
      </p:sp>
    </p:spTree>
    <p:extLst>
      <p:ext uri="{BB962C8B-B14F-4D97-AF65-F5344CB8AC3E}">
        <p14:creationId xmlns:p14="http://schemas.microsoft.com/office/powerpoint/2010/main" val="2834097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20</a:t>
            </a:fld>
            <a:endParaRPr lang="zh-CN" altLang="en-US"/>
          </a:p>
        </p:txBody>
      </p:sp>
    </p:spTree>
    <p:extLst>
      <p:ext uri="{BB962C8B-B14F-4D97-AF65-F5344CB8AC3E}">
        <p14:creationId xmlns:p14="http://schemas.microsoft.com/office/powerpoint/2010/main" val="3736978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21</a:t>
            </a:fld>
            <a:endParaRPr lang="zh-CN" altLang="en-US"/>
          </a:p>
        </p:txBody>
      </p:sp>
    </p:spTree>
    <p:extLst>
      <p:ext uri="{BB962C8B-B14F-4D97-AF65-F5344CB8AC3E}">
        <p14:creationId xmlns:p14="http://schemas.microsoft.com/office/powerpoint/2010/main" val="41944469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22</a:t>
            </a:fld>
            <a:endParaRPr lang="zh-CN" altLang="en-US"/>
          </a:p>
        </p:txBody>
      </p:sp>
    </p:spTree>
    <p:extLst>
      <p:ext uri="{BB962C8B-B14F-4D97-AF65-F5344CB8AC3E}">
        <p14:creationId xmlns:p14="http://schemas.microsoft.com/office/powerpoint/2010/main" val="33869975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23</a:t>
            </a:fld>
            <a:endParaRPr lang="zh-CN" altLang="en-US"/>
          </a:p>
        </p:txBody>
      </p:sp>
    </p:spTree>
    <p:extLst>
      <p:ext uri="{BB962C8B-B14F-4D97-AF65-F5344CB8AC3E}">
        <p14:creationId xmlns:p14="http://schemas.microsoft.com/office/powerpoint/2010/main" val="2340615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3</a:t>
            </a:fld>
            <a:endParaRPr lang="zh-CN" altLang="en-US"/>
          </a:p>
        </p:txBody>
      </p:sp>
    </p:spTree>
    <p:extLst>
      <p:ext uri="{BB962C8B-B14F-4D97-AF65-F5344CB8AC3E}">
        <p14:creationId xmlns:p14="http://schemas.microsoft.com/office/powerpoint/2010/main" val="1038610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4</a:t>
            </a:fld>
            <a:endParaRPr lang="zh-CN" altLang="en-US"/>
          </a:p>
        </p:txBody>
      </p:sp>
    </p:spTree>
    <p:extLst>
      <p:ext uri="{BB962C8B-B14F-4D97-AF65-F5344CB8AC3E}">
        <p14:creationId xmlns:p14="http://schemas.microsoft.com/office/powerpoint/2010/main" val="3369708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5</a:t>
            </a:fld>
            <a:endParaRPr lang="zh-CN" altLang="en-US"/>
          </a:p>
        </p:txBody>
      </p:sp>
    </p:spTree>
    <p:extLst>
      <p:ext uri="{BB962C8B-B14F-4D97-AF65-F5344CB8AC3E}">
        <p14:creationId xmlns:p14="http://schemas.microsoft.com/office/powerpoint/2010/main" val="3459404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6</a:t>
            </a:fld>
            <a:endParaRPr lang="zh-CN" altLang="en-US"/>
          </a:p>
        </p:txBody>
      </p:sp>
    </p:spTree>
    <p:extLst>
      <p:ext uri="{BB962C8B-B14F-4D97-AF65-F5344CB8AC3E}">
        <p14:creationId xmlns:p14="http://schemas.microsoft.com/office/powerpoint/2010/main" val="2488546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7</a:t>
            </a:fld>
            <a:endParaRPr lang="zh-CN" altLang="en-US"/>
          </a:p>
        </p:txBody>
      </p:sp>
    </p:spTree>
    <p:extLst>
      <p:ext uri="{BB962C8B-B14F-4D97-AF65-F5344CB8AC3E}">
        <p14:creationId xmlns:p14="http://schemas.microsoft.com/office/powerpoint/2010/main" val="3505905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8</a:t>
            </a:fld>
            <a:endParaRPr lang="zh-CN" altLang="en-US"/>
          </a:p>
        </p:txBody>
      </p:sp>
    </p:spTree>
    <p:extLst>
      <p:ext uri="{BB962C8B-B14F-4D97-AF65-F5344CB8AC3E}">
        <p14:creationId xmlns:p14="http://schemas.microsoft.com/office/powerpoint/2010/main" val="3221983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t>9</a:t>
            </a:fld>
            <a:endParaRPr lang="zh-CN" altLang="en-US"/>
          </a:p>
        </p:txBody>
      </p:sp>
    </p:spTree>
    <p:extLst>
      <p:ext uri="{BB962C8B-B14F-4D97-AF65-F5344CB8AC3E}">
        <p14:creationId xmlns:p14="http://schemas.microsoft.com/office/powerpoint/2010/main" val="3003585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591B60B-3362-451F-993A-92152ED7C308}" type="datetimeFigureOut">
              <a:rPr lang="zh-CN" altLang="en-US" smtClean="0"/>
              <a:t>2018/4/6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A49B50-0A83-4807-8560-967CF8FBC38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91B60B-3362-451F-993A-92152ED7C308}" type="datetimeFigureOut">
              <a:rPr lang="zh-CN" altLang="en-US" smtClean="0"/>
              <a:t>2018/4/6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A49B50-0A83-4807-8560-967CF8FBC38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3015667" y="530424"/>
            <a:ext cx="6160662" cy="6160662"/>
          </a:xfrm>
          <a:prstGeom prst="ellipse">
            <a:avLst/>
          </a:prstGeom>
          <a:solidFill>
            <a:schemeClr val="bg1">
              <a:alpha val="54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椭圆 8"/>
          <p:cNvSpPr/>
          <p:nvPr/>
        </p:nvSpPr>
        <p:spPr>
          <a:xfrm>
            <a:off x="2133596" y="-351647"/>
            <a:ext cx="7924804" cy="7924804"/>
          </a:xfrm>
          <a:prstGeom prst="ellipse">
            <a:avLst/>
          </a:prstGeom>
          <a:noFill/>
          <a:ln w="635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46211" y="-1539032"/>
            <a:ext cx="10299574" cy="10299574"/>
          </a:xfrm>
          <a:prstGeom prst="ellipse">
            <a:avLst/>
          </a:prstGeom>
          <a:noFill/>
          <a:ln w="3175">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315577" y="1294343"/>
            <a:ext cx="5394426" cy="2646878"/>
          </a:xfrm>
          <a:prstGeom prst="rect">
            <a:avLst/>
          </a:prstGeom>
          <a:noFill/>
        </p:spPr>
        <p:txBody>
          <a:bodyPr wrap="none" rtlCol="0">
            <a:spAutoFit/>
          </a:bodyPr>
          <a:lstStyle/>
          <a:p>
            <a:pPr algn="ctr"/>
            <a:r>
              <a:rPr lang="en-US" altLang="zh-CN" sz="16600" b="1" dirty="0" smtClean="0">
                <a:solidFill>
                  <a:schemeClr val="bg1"/>
                </a:solidFill>
              </a:rPr>
              <a:t>20XX</a:t>
            </a:r>
            <a:endParaRPr lang="zh-CN" altLang="en-US" sz="16600" b="1" dirty="0">
              <a:solidFill>
                <a:schemeClr val="bg1"/>
              </a:solidFill>
            </a:endParaRPr>
          </a:p>
        </p:txBody>
      </p:sp>
      <p:sp>
        <p:nvSpPr>
          <p:cNvPr id="20" name="矩形: 圆角 19"/>
          <p:cNvSpPr/>
          <p:nvPr/>
        </p:nvSpPr>
        <p:spPr>
          <a:xfrm>
            <a:off x="3267831" y="3555534"/>
            <a:ext cx="5716512" cy="87436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0E3963"/>
                </a:solidFill>
              </a:rPr>
              <a:t>梦幻星空大气通用模板</a:t>
            </a:r>
          </a:p>
        </p:txBody>
      </p:sp>
      <p:sp>
        <p:nvSpPr>
          <p:cNvPr id="21" name="矩形 20"/>
          <p:cNvSpPr/>
          <p:nvPr/>
        </p:nvSpPr>
        <p:spPr>
          <a:xfrm>
            <a:off x="3848403" y="4654552"/>
            <a:ext cx="4555368" cy="706755"/>
          </a:xfrm>
          <a:prstGeom prst="rect">
            <a:avLst/>
          </a:prstGeom>
        </p:spPr>
        <p:txBody>
          <a:bodyPr wrap="square">
            <a:spAutoFit/>
          </a:bodyPr>
          <a:lstStyle/>
          <a:p>
            <a:pPr algn="ctr">
              <a:lnSpc>
                <a:spcPct val="200000"/>
              </a:lnSpc>
            </a:pPr>
            <a:r>
              <a:rPr lang="zh-CN" altLang="en-US" sz="1000" dirty="0">
                <a:solidFill>
                  <a:schemeClr val="bg1"/>
                </a:solidFill>
              </a:rPr>
              <a:t>星</a:t>
            </a:r>
            <a:r>
              <a:rPr lang="zh-CN" altLang="en-US" sz="1000" dirty="0" smtClean="0">
                <a:solidFill>
                  <a:schemeClr val="bg1"/>
                </a:solidFill>
              </a:rPr>
              <a:t>程素材</a:t>
            </a:r>
            <a:r>
              <a:rPr lang="zh-CN" altLang="en-US" sz="1000" dirty="0" smtClean="0">
                <a:solidFill>
                  <a:schemeClr val="bg1"/>
                </a:solidFill>
              </a:rPr>
              <a:t>是</a:t>
            </a:r>
            <a:r>
              <a:rPr lang="zh-CN" altLang="en-US" sz="1000" dirty="0">
                <a:solidFill>
                  <a:schemeClr val="bg1"/>
                </a:solidFill>
              </a:rPr>
              <a:t>一家专业</a:t>
            </a:r>
            <a:r>
              <a:rPr lang="en-US" altLang="zh-CN" sz="1000" dirty="0">
                <a:solidFill>
                  <a:schemeClr val="bg1"/>
                </a:solidFill>
              </a:rPr>
              <a:t>PPT</a:t>
            </a:r>
            <a:r>
              <a:rPr lang="zh-CN" altLang="en-US" sz="1000" dirty="0">
                <a:solidFill>
                  <a:schemeClr val="bg1"/>
                </a:solidFill>
              </a:rPr>
              <a:t>设计的</a:t>
            </a:r>
            <a:r>
              <a:rPr lang="zh-CN" altLang="en-US" sz="1000" dirty="0" smtClean="0">
                <a:solidFill>
                  <a:schemeClr val="bg1"/>
                </a:solidFill>
              </a:rPr>
              <a:t>工作室</a:t>
            </a:r>
            <a:r>
              <a:rPr lang="en-US" altLang="zh-CN" sz="1000" dirty="0" smtClean="0">
                <a:solidFill>
                  <a:schemeClr val="bg1"/>
                </a:solidFill>
              </a:rPr>
              <a:t>/</a:t>
            </a:r>
            <a:r>
              <a:rPr lang="zh-CN" altLang="en-US" sz="1000" dirty="0">
                <a:solidFill>
                  <a:schemeClr val="bg1"/>
                </a:solidFill>
              </a:rPr>
              <a:t>星程素材是一家专业</a:t>
            </a:r>
            <a:r>
              <a:rPr lang="en-US" altLang="zh-CN" sz="1000" dirty="0">
                <a:solidFill>
                  <a:schemeClr val="bg1"/>
                </a:solidFill>
              </a:rPr>
              <a:t>PPT</a:t>
            </a:r>
            <a:r>
              <a:rPr lang="zh-CN" altLang="en-US" sz="1000" dirty="0">
                <a:solidFill>
                  <a:schemeClr val="bg1"/>
                </a:solidFill>
              </a:rPr>
              <a:t>设计的</a:t>
            </a:r>
            <a:r>
              <a:rPr lang="zh-CN" altLang="en-US" sz="1000" dirty="0" smtClean="0">
                <a:solidFill>
                  <a:schemeClr val="bg1"/>
                </a:solidFill>
              </a:rPr>
              <a:t>工作室</a:t>
            </a:r>
            <a:r>
              <a:rPr lang="zh-CN" altLang="en-US" sz="1000" dirty="0">
                <a:solidFill>
                  <a:schemeClr val="bg1"/>
                </a:solidFill>
              </a:rPr>
              <a:t>星程素材是一家专业</a:t>
            </a:r>
            <a:r>
              <a:rPr lang="en-US" altLang="zh-CN" sz="1000" dirty="0">
                <a:solidFill>
                  <a:schemeClr val="bg1"/>
                </a:solidFill>
              </a:rPr>
              <a:t>PPT</a:t>
            </a:r>
            <a:r>
              <a:rPr lang="zh-CN" altLang="en-US" sz="1000" dirty="0">
                <a:solidFill>
                  <a:schemeClr val="bg1"/>
                </a:solidFill>
              </a:rPr>
              <a:t>设计的工作室</a:t>
            </a:r>
            <a:endParaRPr lang="zh-CN" altLang="en-US" sz="1000" dirty="0">
              <a:solidFill>
                <a:schemeClr val="bg1"/>
              </a:solidFill>
            </a:endParaRPr>
          </a:p>
        </p:txBody>
      </p:sp>
      <p:sp>
        <p:nvSpPr>
          <p:cNvPr id="22" name="等腰三角形 21"/>
          <p:cNvSpPr/>
          <p:nvPr/>
        </p:nvSpPr>
        <p:spPr>
          <a:xfrm rot="10800000">
            <a:off x="5997034" y="5776686"/>
            <a:ext cx="258105" cy="222504"/>
          </a:xfrm>
          <a:prstGeom prst="triangle">
            <a:avLst/>
          </a:prstGeom>
          <a:solidFill>
            <a:srgbClr val="0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334758" y="5359315"/>
            <a:ext cx="834742" cy="834742"/>
            <a:chOff x="9776571" y="5527958"/>
            <a:chExt cx="834742" cy="834742"/>
          </a:xfrm>
        </p:grpSpPr>
        <p:sp>
          <p:nvSpPr>
            <p:cNvPr id="17" name="椭圆 16"/>
            <p:cNvSpPr/>
            <p:nvPr/>
          </p:nvSpPr>
          <p:spPr>
            <a:xfrm>
              <a:off x="9776571" y="5527958"/>
              <a:ext cx="834742" cy="834742"/>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3" name="Group 1501"/>
            <p:cNvGrpSpPr/>
            <p:nvPr/>
          </p:nvGrpSpPr>
          <p:grpSpPr>
            <a:xfrm>
              <a:off x="10017987" y="5759880"/>
              <a:ext cx="373786" cy="370898"/>
              <a:chOff x="2736851" y="5092700"/>
              <a:chExt cx="411163" cy="407988"/>
            </a:xfrm>
            <a:solidFill>
              <a:srgbClr val="0E3963"/>
            </a:solidFill>
          </p:grpSpPr>
          <p:sp>
            <p:nvSpPr>
              <p:cNvPr id="24" name="Freeform 89"/>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5"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1" name="组合 30"/>
          <p:cNvGrpSpPr/>
          <p:nvPr/>
        </p:nvGrpSpPr>
        <p:grpSpPr>
          <a:xfrm>
            <a:off x="2658217" y="958198"/>
            <a:ext cx="515428" cy="515428"/>
            <a:chOff x="2797022" y="1066629"/>
            <a:chExt cx="515428" cy="515428"/>
          </a:xfrm>
        </p:grpSpPr>
        <p:sp>
          <p:nvSpPr>
            <p:cNvPr id="8" name="椭圆 7"/>
            <p:cNvSpPr/>
            <p:nvPr/>
          </p:nvSpPr>
          <p:spPr>
            <a:xfrm>
              <a:off x="2797022" y="1066629"/>
              <a:ext cx="515428" cy="515428"/>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6" name="Group 122"/>
            <p:cNvGrpSpPr/>
            <p:nvPr/>
          </p:nvGrpSpPr>
          <p:grpSpPr>
            <a:xfrm>
              <a:off x="2929139" y="1197257"/>
              <a:ext cx="251194" cy="254172"/>
              <a:chOff x="3500438" y="2252663"/>
              <a:chExt cx="401638" cy="406400"/>
            </a:xfrm>
            <a:solidFill>
              <a:srgbClr val="0E3963"/>
            </a:solidFill>
          </p:grpSpPr>
          <p:sp>
            <p:nvSpPr>
              <p:cNvPr id="27" name="Freeform 85"/>
              <p:cNvSpPr>
                <a:spLocks noEditPoints="1"/>
              </p:cNvSpPr>
              <p:nvPr/>
            </p:nvSpPr>
            <p:spPr bwMode="auto">
              <a:xfrm>
                <a:off x="3500438" y="2562225"/>
                <a:ext cx="401638" cy="96838"/>
              </a:xfrm>
              <a:custGeom>
                <a:avLst/>
                <a:gdLst>
                  <a:gd name="T0" fmla="*/ 184 w 190"/>
                  <a:gd name="T1" fmla="*/ 0 h 45"/>
                  <a:gd name="T2" fmla="*/ 5 w 190"/>
                  <a:gd name="T3" fmla="*/ 0 h 45"/>
                  <a:gd name="T4" fmla="*/ 0 w 190"/>
                  <a:gd name="T5" fmla="*/ 5 h 45"/>
                  <a:gd name="T6" fmla="*/ 0 w 190"/>
                  <a:gd name="T7" fmla="*/ 40 h 45"/>
                  <a:gd name="T8" fmla="*/ 5 w 190"/>
                  <a:gd name="T9" fmla="*/ 45 h 45"/>
                  <a:gd name="T10" fmla="*/ 184 w 190"/>
                  <a:gd name="T11" fmla="*/ 45 h 45"/>
                  <a:gd name="T12" fmla="*/ 190 w 190"/>
                  <a:gd name="T13" fmla="*/ 40 h 45"/>
                  <a:gd name="T14" fmla="*/ 190 w 190"/>
                  <a:gd name="T15" fmla="*/ 5 h 45"/>
                  <a:gd name="T16" fmla="*/ 184 w 190"/>
                  <a:gd name="T17" fmla="*/ 0 h 45"/>
                  <a:gd name="T18" fmla="*/ 172 w 190"/>
                  <a:gd name="T19" fmla="*/ 20 h 45"/>
                  <a:gd name="T20" fmla="*/ 168 w 190"/>
                  <a:gd name="T21" fmla="*/ 24 h 45"/>
                  <a:gd name="T22" fmla="*/ 130 w 190"/>
                  <a:gd name="T23" fmla="*/ 24 h 45"/>
                  <a:gd name="T24" fmla="*/ 126 w 190"/>
                  <a:gd name="T25" fmla="*/ 20 h 45"/>
                  <a:gd name="T26" fmla="*/ 126 w 190"/>
                  <a:gd name="T27" fmla="*/ 15 h 45"/>
                  <a:gd name="T28" fmla="*/ 130 w 190"/>
                  <a:gd name="T29" fmla="*/ 11 h 45"/>
                  <a:gd name="T30" fmla="*/ 168 w 190"/>
                  <a:gd name="T31" fmla="*/ 11 h 45"/>
                  <a:gd name="T32" fmla="*/ 172 w 190"/>
                  <a:gd name="T33" fmla="*/ 15 h 45"/>
                  <a:gd name="T34" fmla="*/ 172 w 190"/>
                  <a:gd name="T35"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5">
                    <a:moveTo>
                      <a:pt x="184" y="0"/>
                    </a:moveTo>
                    <a:cubicBezTo>
                      <a:pt x="5" y="0"/>
                      <a:pt x="5" y="0"/>
                      <a:pt x="5" y="0"/>
                    </a:cubicBezTo>
                    <a:cubicBezTo>
                      <a:pt x="2" y="0"/>
                      <a:pt x="0" y="2"/>
                      <a:pt x="0" y="5"/>
                    </a:cubicBezTo>
                    <a:cubicBezTo>
                      <a:pt x="0" y="40"/>
                      <a:pt x="0" y="40"/>
                      <a:pt x="0" y="40"/>
                    </a:cubicBezTo>
                    <a:cubicBezTo>
                      <a:pt x="0" y="43"/>
                      <a:pt x="2" y="45"/>
                      <a:pt x="5" y="45"/>
                    </a:cubicBezTo>
                    <a:cubicBezTo>
                      <a:pt x="184" y="45"/>
                      <a:pt x="184" y="45"/>
                      <a:pt x="184" y="45"/>
                    </a:cubicBezTo>
                    <a:cubicBezTo>
                      <a:pt x="187" y="45"/>
                      <a:pt x="190" y="43"/>
                      <a:pt x="190" y="40"/>
                    </a:cubicBezTo>
                    <a:cubicBezTo>
                      <a:pt x="190" y="5"/>
                      <a:pt x="190" y="5"/>
                      <a:pt x="190" y="5"/>
                    </a:cubicBezTo>
                    <a:cubicBezTo>
                      <a:pt x="190" y="2"/>
                      <a:pt x="187" y="0"/>
                      <a:pt x="184" y="0"/>
                    </a:cubicBezTo>
                    <a:close/>
                    <a:moveTo>
                      <a:pt x="172" y="20"/>
                    </a:moveTo>
                    <a:cubicBezTo>
                      <a:pt x="172" y="22"/>
                      <a:pt x="171" y="24"/>
                      <a:pt x="168" y="24"/>
                    </a:cubicBezTo>
                    <a:cubicBezTo>
                      <a:pt x="130" y="24"/>
                      <a:pt x="130" y="24"/>
                      <a:pt x="130" y="24"/>
                    </a:cubicBezTo>
                    <a:cubicBezTo>
                      <a:pt x="128" y="24"/>
                      <a:pt x="126" y="22"/>
                      <a:pt x="126" y="20"/>
                    </a:cubicBezTo>
                    <a:cubicBezTo>
                      <a:pt x="126" y="15"/>
                      <a:pt x="126" y="15"/>
                      <a:pt x="126" y="15"/>
                    </a:cubicBezTo>
                    <a:cubicBezTo>
                      <a:pt x="126" y="13"/>
                      <a:pt x="128" y="11"/>
                      <a:pt x="130" y="11"/>
                    </a:cubicBezTo>
                    <a:cubicBezTo>
                      <a:pt x="168" y="11"/>
                      <a:pt x="168" y="11"/>
                      <a:pt x="168" y="11"/>
                    </a:cubicBezTo>
                    <a:cubicBezTo>
                      <a:pt x="171" y="11"/>
                      <a:pt x="172" y="13"/>
                      <a:pt x="172" y="15"/>
                    </a:cubicBezTo>
                    <a:lnTo>
                      <a:pt x="172" y="2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8" name="Freeform 86"/>
              <p:cNvSpPr>
                <a:spLocks noEditPoints="1"/>
              </p:cNvSpPr>
              <p:nvPr/>
            </p:nvSpPr>
            <p:spPr bwMode="auto">
              <a:xfrm>
                <a:off x="3521076" y="2252663"/>
                <a:ext cx="358775" cy="282575"/>
              </a:xfrm>
              <a:custGeom>
                <a:avLst/>
                <a:gdLst>
                  <a:gd name="T0" fmla="*/ 162 w 169"/>
                  <a:gd name="T1" fmla="*/ 0 h 133"/>
                  <a:gd name="T2" fmla="*/ 7 w 169"/>
                  <a:gd name="T3" fmla="*/ 0 h 133"/>
                  <a:gd name="T4" fmla="*/ 0 w 169"/>
                  <a:gd name="T5" fmla="*/ 7 h 133"/>
                  <a:gd name="T6" fmla="*/ 0 w 169"/>
                  <a:gd name="T7" fmla="*/ 56 h 133"/>
                  <a:gd name="T8" fmla="*/ 0 w 169"/>
                  <a:gd name="T9" fmla="*/ 80 h 133"/>
                  <a:gd name="T10" fmla="*/ 0 w 169"/>
                  <a:gd name="T11" fmla="*/ 126 h 133"/>
                  <a:gd name="T12" fmla="*/ 7 w 169"/>
                  <a:gd name="T13" fmla="*/ 133 h 133"/>
                  <a:gd name="T14" fmla="*/ 162 w 169"/>
                  <a:gd name="T15" fmla="*/ 133 h 133"/>
                  <a:gd name="T16" fmla="*/ 169 w 169"/>
                  <a:gd name="T17" fmla="*/ 126 h 133"/>
                  <a:gd name="T18" fmla="*/ 169 w 169"/>
                  <a:gd name="T19" fmla="*/ 7 h 133"/>
                  <a:gd name="T20" fmla="*/ 162 w 169"/>
                  <a:gd name="T21" fmla="*/ 0 h 133"/>
                  <a:gd name="T22" fmla="*/ 159 w 169"/>
                  <a:gd name="T23" fmla="*/ 99 h 133"/>
                  <a:gd name="T24" fmla="*/ 152 w 169"/>
                  <a:gd name="T25" fmla="*/ 106 h 133"/>
                  <a:gd name="T26" fmla="*/ 17 w 169"/>
                  <a:gd name="T27" fmla="*/ 106 h 133"/>
                  <a:gd name="T28" fmla="*/ 10 w 169"/>
                  <a:gd name="T29" fmla="*/ 99 h 133"/>
                  <a:gd name="T30" fmla="*/ 10 w 169"/>
                  <a:gd name="T31" fmla="*/ 18 h 133"/>
                  <a:gd name="T32" fmla="*/ 17 w 169"/>
                  <a:gd name="T33" fmla="*/ 11 h 133"/>
                  <a:gd name="T34" fmla="*/ 152 w 169"/>
                  <a:gd name="T35" fmla="*/ 11 h 133"/>
                  <a:gd name="T36" fmla="*/ 159 w 169"/>
                  <a:gd name="T37" fmla="*/ 18 h 133"/>
                  <a:gd name="T38" fmla="*/ 159 w 169"/>
                  <a:gd name="T39"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133">
                    <a:moveTo>
                      <a:pt x="162" y="0"/>
                    </a:moveTo>
                    <a:cubicBezTo>
                      <a:pt x="7" y="0"/>
                      <a:pt x="7" y="0"/>
                      <a:pt x="7" y="0"/>
                    </a:cubicBezTo>
                    <a:cubicBezTo>
                      <a:pt x="3" y="0"/>
                      <a:pt x="0" y="3"/>
                      <a:pt x="0" y="7"/>
                    </a:cubicBezTo>
                    <a:cubicBezTo>
                      <a:pt x="0" y="56"/>
                      <a:pt x="0" y="56"/>
                      <a:pt x="0" y="56"/>
                    </a:cubicBezTo>
                    <a:cubicBezTo>
                      <a:pt x="0" y="80"/>
                      <a:pt x="0" y="80"/>
                      <a:pt x="0" y="80"/>
                    </a:cubicBezTo>
                    <a:cubicBezTo>
                      <a:pt x="0" y="126"/>
                      <a:pt x="0" y="126"/>
                      <a:pt x="0" y="126"/>
                    </a:cubicBezTo>
                    <a:cubicBezTo>
                      <a:pt x="0" y="130"/>
                      <a:pt x="3" y="133"/>
                      <a:pt x="7" y="133"/>
                    </a:cubicBezTo>
                    <a:cubicBezTo>
                      <a:pt x="162" y="133"/>
                      <a:pt x="162" y="133"/>
                      <a:pt x="162" y="133"/>
                    </a:cubicBezTo>
                    <a:cubicBezTo>
                      <a:pt x="166" y="133"/>
                      <a:pt x="169" y="130"/>
                      <a:pt x="169" y="126"/>
                    </a:cubicBezTo>
                    <a:cubicBezTo>
                      <a:pt x="169" y="7"/>
                      <a:pt x="169" y="7"/>
                      <a:pt x="169" y="7"/>
                    </a:cubicBezTo>
                    <a:cubicBezTo>
                      <a:pt x="169" y="3"/>
                      <a:pt x="166" y="0"/>
                      <a:pt x="162" y="0"/>
                    </a:cubicBezTo>
                    <a:close/>
                    <a:moveTo>
                      <a:pt x="159" y="99"/>
                    </a:moveTo>
                    <a:cubicBezTo>
                      <a:pt x="159" y="103"/>
                      <a:pt x="156" y="106"/>
                      <a:pt x="152" y="106"/>
                    </a:cubicBezTo>
                    <a:cubicBezTo>
                      <a:pt x="17" y="106"/>
                      <a:pt x="17" y="106"/>
                      <a:pt x="17" y="106"/>
                    </a:cubicBezTo>
                    <a:cubicBezTo>
                      <a:pt x="13" y="106"/>
                      <a:pt x="10" y="103"/>
                      <a:pt x="10" y="99"/>
                    </a:cubicBezTo>
                    <a:cubicBezTo>
                      <a:pt x="10" y="18"/>
                      <a:pt x="10" y="18"/>
                      <a:pt x="10" y="18"/>
                    </a:cubicBezTo>
                    <a:cubicBezTo>
                      <a:pt x="10" y="14"/>
                      <a:pt x="13" y="11"/>
                      <a:pt x="17" y="11"/>
                    </a:cubicBezTo>
                    <a:cubicBezTo>
                      <a:pt x="152" y="11"/>
                      <a:pt x="152" y="11"/>
                      <a:pt x="152" y="11"/>
                    </a:cubicBezTo>
                    <a:cubicBezTo>
                      <a:pt x="156" y="11"/>
                      <a:pt x="159" y="14"/>
                      <a:pt x="159" y="18"/>
                    </a:cubicBezTo>
                    <a:cubicBezTo>
                      <a:pt x="159" y="99"/>
                      <a:pt x="159" y="99"/>
                      <a:pt x="159" y="99"/>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87"/>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88"/>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pic>
        <p:nvPicPr>
          <p:cNvPr id="33" name="Joel Hanson - Traveling 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317523" y="299547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000"/>
                            </p:stCondLst>
                            <p:childTnLst>
                              <p:par>
                                <p:cTn id="20" presetID="49" presetClass="entr" presetSubtype="0" decel="10000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2500"/>
                            </p:stCondLst>
                            <p:childTnLst>
                              <p:par>
                                <p:cTn id="37" presetID="21"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heel(1)">
                                      <p:cBhvr>
                                        <p:cTn id="39" dur="2000"/>
                                        <p:tgtEl>
                                          <p:spTgt spid="9"/>
                                        </p:tgtEl>
                                      </p:cBhvr>
                                    </p:animEffect>
                                  </p:childTnLst>
                                </p:cTn>
                              </p:par>
                              <p:par>
                                <p:cTn id="40" presetID="21" presetClass="entr" presetSubtype="1" fill="hold" grpId="0" nodeType="withEffect">
                                  <p:stCondLst>
                                    <p:cond delay="500"/>
                                  </p:stCondLst>
                                  <p:childTnLst>
                                    <p:set>
                                      <p:cBhvr>
                                        <p:cTn id="41" dur="1" fill="hold">
                                          <p:stCondLst>
                                            <p:cond delay="0"/>
                                          </p:stCondLst>
                                        </p:cTn>
                                        <p:tgtEl>
                                          <p:spTgt spid="10"/>
                                        </p:tgtEl>
                                        <p:attrNameLst>
                                          <p:attrName>style.visibility</p:attrName>
                                        </p:attrNameLst>
                                      </p:cBhvr>
                                      <p:to>
                                        <p:strVal val="visible"/>
                                      </p:to>
                                    </p:set>
                                    <p:animEffect transition="in" filter="wheel(1)">
                                      <p:cBhvr>
                                        <p:cTn id="42" dur="2000"/>
                                        <p:tgtEl>
                                          <p:spTgt spid="10"/>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53" presetClass="entr" presetSubtype="16"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4" repeatCount="indefinite" fill="hold" display="0">
                  <p:stCondLst>
                    <p:cond delay="indefinite"/>
                  </p:stCondLst>
                  <p:endCondLst>
                    <p:cond evt="onStopAudio" delay="0">
                      <p:tgtEl>
                        <p:sldTgt/>
                      </p:tgtEl>
                    </p:cond>
                  </p:endCondLst>
                </p:cTn>
                <p:tgtEl>
                  <p:spTgt spid="33"/>
                </p:tgtEl>
              </p:cMediaNode>
            </p:audio>
          </p:childTnLst>
        </p:cTn>
      </p:par>
    </p:tnLst>
    <p:bldLst>
      <p:bldP spid="7" grpId="0" animBg="1"/>
      <p:bldP spid="9" grpId="0" animBg="1"/>
      <p:bldP spid="10" grpId="0" animBg="1"/>
      <p:bldP spid="19" grpId="0"/>
      <p:bldP spid="20" grpId="0" animBg="1"/>
      <p:bldP spid="21"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49" y="1559220"/>
            <a:ext cx="3248279" cy="4878924"/>
          </a:xfrm>
          <a:prstGeom prst="rect">
            <a:avLst/>
          </a:prstGeom>
        </p:spPr>
      </p:pic>
      <p:sp>
        <p:nvSpPr>
          <p:cNvPr id="17" name="圆角矩形 4"/>
          <p:cNvSpPr/>
          <p:nvPr/>
        </p:nvSpPr>
        <p:spPr>
          <a:xfrm>
            <a:off x="4987350" y="2086624"/>
            <a:ext cx="704850" cy="704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E3963"/>
                </a:solidFill>
              </a:rPr>
              <a:t>01</a:t>
            </a:r>
            <a:endParaRPr lang="zh-CN" altLang="en-US" dirty="0">
              <a:solidFill>
                <a:srgbClr val="0E3963"/>
              </a:solidFill>
            </a:endParaRPr>
          </a:p>
        </p:txBody>
      </p:sp>
      <p:grpSp>
        <p:nvGrpSpPr>
          <p:cNvPr id="18" name="组合 17"/>
          <p:cNvGrpSpPr/>
          <p:nvPr/>
        </p:nvGrpSpPr>
        <p:grpSpPr>
          <a:xfrm>
            <a:off x="4330386" y="3056805"/>
            <a:ext cx="2018778" cy="891336"/>
            <a:chOff x="906863" y="4724979"/>
            <a:chExt cx="2018778" cy="891336"/>
          </a:xfrm>
        </p:grpSpPr>
        <p:sp>
          <p:nvSpPr>
            <p:cNvPr id="19" name="文本框 18"/>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0" name="矩形 19"/>
            <p:cNvSpPr/>
            <p:nvPr/>
          </p:nvSpPr>
          <p:spPr>
            <a:xfrm>
              <a:off x="906863" y="5032750"/>
              <a:ext cx="2018778"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a:t>
              </a:r>
            </a:p>
          </p:txBody>
        </p:sp>
      </p:grpSp>
      <p:sp>
        <p:nvSpPr>
          <p:cNvPr id="21" name="圆角矩形 9"/>
          <p:cNvSpPr/>
          <p:nvPr/>
        </p:nvSpPr>
        <p:spPr>
          <a:xfrm>
            <a:off x="7616250" y="2086624"/>
            <a:ext cx="704850" cy="704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E3963"/>
                </a:solidFill>
              </a:rPr>
              <a:t>02</a:t>
            </a:r>
            <a:endParaRPr lang="zh-CN" altLang="en-US" dirty="0">
              <a:solidFill>
                <a:srgbClr val="0E3963"/>
              </a:solidFill>
            </a:endParaRPr>
          </a:p>
        </p:txBody>
      </p:sp>
      <p:grpSp>
        <p:nvGrpSpPr>
          <p:cNvPr id="22" name="组合 21"/>
          <p:cNvGrpSpPr/>
          <p:nvPr/>
        </p:nvGrpSpPr>
        <p:grpSpPr>
          <a:xfrm>
            <a:off x="6959286" y="3056805"/>
            <a:ext cx="2018778" cy="891336"/>
            <a:chOff x="906863" y="4724979"/>
            <a:chExt cx="2018778" cy="891336"/>
          </a:xfrm>
        </p:grpSpPr>
        <p:sp>
          <p:nvSpPr>
            <p:cNvPr id="23" name="文本框 22"/>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4" name="矩形 23"/>
            <p:cNvSpPr/>
            <p:nvPr/>
          </p:nvSpPr>
          <p:spPr>
            <a:xfrm>
              <a:off x="906863" y="5032750"/>
              <a:ext cx="2018778"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a:t>
              </a:r>
            </a:p>
          </p:txBody>
        </p:sp>
      </p:grpSp>
      <p:sp>
        <p:nvSpPr>
          <p:cNvPr id="25" name="圆角矩形 13"/>
          <p:cNvSpPr/>
          <p:nvPr/>
        </p:nvSpPr>
        <p:spPr>
          <a:xfrm>
            <a:off x="10245150" y="2086624"/>
            <a:ext cx="704850" cy="704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E3963"/>
                </a:solidFill>
              </a:rPr>
              <a:t>03</a:t>
            </a:r>
            <a:endParaRPr lang="zh-CN" altLang="en-US" dirty="0">
              <a:solidFill>
                <a:srgbClr val="0E3963"/>
              </a:solidFill>
            </a:endParaRPr>
          </a:p>
        </p:txBody>
      </p:sp>
      <p:grpSp>
        <p:nvGrpSpPr>
          <p:cNvPr id="26" name="组合 25"/>
          <p:cNvGrpSpPr/>
          <p:nvPr/>
        </p:nvGrpSpPr>
        <p:grpSpPr>
          <a:xfrm>
            <a:off x="9588186" y="3056805"/>
            <a:ext cx="2018778" cy="891336"/>
            <a:chOff x="906863" y="4724979"/>
            <a:chExt cx="2018778" cy="891336"/>
          </a:xfrm>
        </p:grpSpPr>
        <p:sp>
          <p:nvSpPr>
            <p:cNvPr id="27" name="文本框 26"/>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8" name="矩形 27"/>
            <p:cNvSpPr/>
            <p:nvPr/>
          </p:nvSpPr>
          <p:spPr>
            <a:xfrm>
              <a:off x="906863" y="5032750"/>
              <a:ext cx="2018778"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a:t>
              </a:r>
            </a:p>
          </p:txBody>
        </p:sp>
      </p:grpSp>
      <p:sp>
        <p:nvSpPr>
          <p:cNvPr id="29" name="圆角矩形 17"/>
          <p:cNvSpPr/>
          <p:nvPr/>
        </p:nvSpPr>
        <p:spPr>
          <a:xfrm>
            <a:off x="4330386" y="4503296"/>
            <a:ext cx="7276578" cy="1624972"/>
          </a:xfrm>
          <a:prstGeom prst="roundRect">
            <a:avLst>
              <a:gd name="adj" fmla="val 436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矩形 29"/>
          <p:cNvSpPr/>
          <p:nvPr/>
        </p:nvSpPr>
        <p:spPr>
          <a:xfrm>
            <a:off x="4920674" y="4641005"/>
            <a:ext cx="6096000" cy="1630045"/>
          </a:xfrm>
          <a:prstGeom prst="rect">
            <a:avLst/>
          </a:prstGeom>
        </p:spPr>
        <p:txBody>
          <a:bodyPr>
            <a:spAutoFit/>
          </a:bodyPr>
          <a:lstStyle/>
          <a:p>
            <a:pPr algn="ctr">
              <a:lnSpc>
                <a:spcPct val="200000"/>
              </a:lnSpc>
            </a:pPr>
            <a:r>
              <a:rPr lang="zh-CN" altLang="en-US" sz="1000" dirty="0">
                <a:solidFill>
                  <a:schemeClr val="bg1"/>
                </a:solidFill>
              </a:rPr>
              <a:t>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a:t>
            </a:r>
          </a:p>
          <a:p>
            <a:pPr algn="ctr">
              <a:lnSpc>
                <a:spcPct val="200000"/>
              </a:lnSpc>
            </a:pPr>
            <a:endParaRPr lang="zh-CN" altLang="en-US" sz="10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10"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P spid="25" grpId="0" animBg="1"/>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grpSp>
        <p:nvGrpSpPr>
          <p:cNvPr id="16" name="组合 15"/>
          <p:cNvGrpSpPr/>
          <p:nvPr/>
        </p:nvGrpSpPr>
        <p:grpSpPr>
          <a:xfrm>
            <a:off x="1215808" y="2160360"/>
            <a:ext cx="1724288" cy="1619250"/>
            <a:chOff x="1133475" y="1943100"/>
            <a:chExt cx="1724288" cy="1619250"/>
          </a:xfrm>
        </p:grpSpPr>
        <p:sp>
          <p:nvSpPr>
            <p:cNvPr id="17" name="半闭框 16"/>
            <p:cNvSpPr/>
            <p:nvPr/>
          </p:nvSpPr>
          <p:spPr>
            <a:xfrm>
              <a:off x="1133475" y="1943100"/>
              <a:ext cx="361950" cy="361950"/>
            </a:xfrm>
            <a:prstGeom prst="halfFrame">
              <a:avLst>
                <a:gd name="adj1" fmla="val 6862"/>
                <a:gd name="adj2" fmla="val 6862"/>
              </a:avLst>
            </a:prstGeom>
            <a:solidFill>
              <a:srgbClr val="663B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半闭框 17"/>
            <p:cNvSpPr/>
            <p:nvPr/>
          </p:nvSpPr>
          <p:spPr>
            <a:xfrm rot="10800000">
              <a:off x="2495813" y="3200400"/>
              <a:ext cx="361950" cy="361950"/>
            </a:xfrm>
            <a:prstGeom prst="halfFrame">
              <a:avLst>
                <a:gd name="adj1" fmla="val 6862"/>
                <a:gd name="adj2" fmla="val 6862"/>
              </a:avLst>
            </a:prstGeom>
            <a:solidFill>
              <a:srgbClr val="663B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9" name="Freeform 28"/>
          <p:cNvSpPr>
            <a:spLocks noEditPoints="1"/>
          </p:cNvSpPr>
          <p:nvPr/>
        </p:nvSpPr>
        <p:spPr bwMode="auto">
          <a:xfrm>
            <a:off x="1635480" y="2521196"/>
            <a:ext cx="884946" cy="859480"/>
          </a:xfrm>
          <a:custGeom>
            <a:avLst/>
            <a:gdLst>
              <a:gd name="T0" fmla="*/ 102 w 294"/>
              <a:gd name="T1" fmla="*/ 26 h 285"/>
              <a:gd name="T2" fmla="*/ 129 w 294"/>
              <a:gd name="T3" fmla="*/ 0 h 285"/>
              <a:gd name="T4" fmla="*/ 155 w 294"/>
              <a:gd name="T5" fmla="*/ 26 h 285"/>
              <a:gd name="T6" fmla="*/ 129 w 294"/>
              <a:gd name="T7" fmla="*/ 53 h 285"/>
              <a:gd name="T8" fmla="*/ 102 w 294"/>
              <a:gd name="T9" fmla="*/ 26 h 285"/>
              <a:gd name="T10" fmla="*/ 92 w 294"/>
              <a:gd name="T11" fmla="*/ 168 h 285"/>
              <a:gd name="T12" fmla="*/ 100 w 294"/>
              <a:gd name="T13" fmla="*/ 166 h 285"/>
              <a:gd name="T14" fmla="*/ 154 w 294"/>
              <a:gd name="T15" fmla="*/ 124 h 285"/>
              <a:gd name="T16" fmla="*/ 154 w 294"/>
              <a:gd name="T17" fmla="*/ 83 h 285"/>
              <a:gd name="T18" fmla="*/ 131 w 294"/>
              <a:gd name="T19" fmla="*/ 60 h 285"/>
              <a:gd name="T20" fmla="*/ 107 w 294"/>
              <a:gd name="T21" fmla="*/ 83 h 285"/>
              <a:gd name="T22" fmla="*/ 107 w 294"/>
              <a:gd name="T23" fmla="*/ 130 h 285"/>
              <a:gd name="T24" fmla="*/ 85 w 294"/>
              <a:gd name="T25" fmla="*/ 147 h 285"/>
              <a:gd name="T26" fmla="*/ 83 w 294"/>
              <a:gd name="T27" fmla="*/ 164 h 285"/>
              <a:gd name="T28" fmla="*/ 92 w 294"/>
              <a:gd name="T29" fmla="*/ 168 h 285"/>
              <a:gd name="T30" fmla="*/ 294 w 294"/>
              <a:gd name="T31" fmla="*/ 143 h 285"/>
              <a:gd name="T32" fmla="*/ 253 w 294"/>
              <a:gd name="T33" fmla="*/ 184 h 285"/>
              <a:gd name="T34" fmla="*/ 229 w 294"/>
              <a:gd name="T35" fmla="*/ 184 h 285"/>
              <a:gd name="T36" fmla="*/ 98 w 294"/>
              <a:gd name="T37" fmla="*/ 285 h 285"/>
              <a:gd name="T38" fmla="*/ 41 w 294"/>
              <a:gd name="T39" fmla="*/ 285 h 285"/>
              <a:gd name="T40" fmla="*/ 0 w 294"/>
              <a:gd name="T41" fmla="*/ 244 h 285"/>
              <a:gd name="T42" fmla="*/ 41 w 294"/>
              <a:gd name="T43" fmla="*/ 203 h 285"/>
              <a:gd name="T44" fmla="*/ 71 w 294"/>
              <a:gd name="T45" fmla="*/ 203 h 285"/>
              <a:gd name="T46" fmla="*/ 201 w 294"/>
              <a:gd name="T47" fmla="*/ 102 h 285"/>
              <a:gd name="T48" fmla="*/ 253 w 294"/>
              <a:gd name="T49" fmla="*/ 102 h 285"/>
              <a:gd name="T50" fmla="*/ 294 w 294"/>
              <a:gd name="T51" fmla="*/ 143 h 285"/>
              <a:gd name="T52" fmla="*/ 275 w 294"/>
              <a:gd name="T53" fmla="*/ 143 h 285"/>
              <a:gd name="T54" fmla="*/ 253 w 294"/>
              <a:gd name="T55" fmla="*/ 121 h 285"/>
              <a:gd name="T56" fmla="*/ 208 w 294"/>
              <a:gd name="T57" fmla="*/ 121 h 285"/>
              <a:gd name="T58" fmla="*/ 77 w 294"/>
              <a:gd name="T59" fmla="*/ 222 h 285"/>
              <a:gd name="T60" fmla="*/ 41 w 294"/>
              <a:gd name="T61" fmla="*/ 222 h 285"/>
              <a:gd name="T62" fmla="*/ 18 w 294"/>
              <a:gd name="T63" fmla="*/ 244 h 285"/>
              <a:gd name="T64" fmla="*/ 41 w 294"/>
              <a:gd name="T65" fmla="*/ 266 h 285"/>
              <a:gd name="T66" fmla="*/ 92 w 294"/>
              <a:gd name="T67" fmla="*/ 266 h 285"/>
              <a:gd name="T68" fmla="*/ 223 w 294"/>
              <a:gd name="T69" fmla="*/ 165 h 285"/>
              <a:gd name="T70" fmla="*/ 253 w 294"/>
              <a:gd name="T71" fmla="*/ 165 h 285"/>
              <a:gd name="T72" fmla="*/ 275 w 294"/>
              <a:gd name="T73" fmla="*/ 143 h 285"/>
              <a:gd name="T74" fmla="*/ 162 w 294"/>
              <a:gd name="T75" fmla="*/ 178 h 285"/>
              <a:gd name="T76" fmla="*/ 141 w 294"/>
              <a:gd name="T77" fmla="*/ 195 h 285"/>
              <a:gd name="T78" fmla="*/ 143 w 294"/>
              <a:gd name="T79" fmla="*/ 180 h 285"/>
              <a:gd name="T80" fmla="*/ 133 w 294"/>
              <a:gd name="T81" fmla="*/ 188 h 285"/>
              <a:gd name="T82" fmla="*/ 130 w 294"/>
              <a:gd name="T83" fmla="*/ 208 h 285"/>
              <a:gd name="T84" fmla="*/ 151 w 294"/>
              <a:gd name="T85" fmla="*/ 211 h 285"/>
              <a:gd name="T86" fmla="*/ 161 w 294"/>
              <a:gd name="T87" fmla="*/ 203 h 285"/>
              <a:gd name="T88" fmla="*/ 146 w 294"/>
              <a:gd name="T89" fmla="*/ 202 h 285"/>
              <a:gd name="T90" fmla="*/ 168 w 294"/>
              <a:gd name="T91" fmla="*/ 185 h 285"/>
              <a:gd name="T92" fmla="*/ 162 w 294"/>
              <a:gd name="T93" fmla="*/ 1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4" h="285">
                <a:moveTo>
                  <a:pt x="102" y="26"/>
                </a:moveTo>
                <a:cubicBezTo>
                  <a:pt x="102" y="12"/>
                  <a:pt x="114" y="0"/>
                  <a:pt x="129" y="0"/>
                </a:cubicBezTo>
                <a:cubicBezTo>
                  <a:pt x="143" y="0"/>
                  <a:pt x="155" y="12"/>
                  <a:pt x="155" y="26"/>
                </a:cubicBezTo>
                <a:cubicBezTo>
                  <a:pt x="155" y="41"/>
                  <a:pt x="143" y="53"/>
                  <a:pt x="129" y="53"/>
                </a:cubicBezTo>
                <a:cubicBezTo>
                  <a:pt x="114" y="53"/>
                  <a:pt x="102" y="41"/>
                  <a:pt x="102" y="26"/>
                </a:cubicBezTo>
                <a:close/>
                <a:moveTo>
                  <a:pt x="92" y="168"/>
                </a:moveTo>
                <a:cubicBezTo>
                  <a:pt x="95" y="168"/>
                  <a:pt x="98" y="167"/>
                  <a:pt x="100" y="166"/>
                </a:cubicBezTo>
                <a:cubicBezTo>
                  <a:pt x="154" y="124"/>
                  <a:pt x="154" y="124"/>
                  <a:pt x="154" y="124"/>
                </a:cubicBezTo>
                <a:cubicBezTo>
                  <a:pt x="154" y="83"/>
                  <a:pt x="154" y="83"/>
                  <a:pt x="154" y="83"/>
                </a:cubicBezTo>
                <a:cubicBezTo>
                  <a:pt x="154" y="70"/>
                  <a:pt x="143" y="60"/>
                  <a:pt x="131" y="60"/>
                </a:cubicBezTo>
                <a:cubicBezTo>
                  <a:pt x="118" y="60"/>
                  <a:pt x="107" y="70"/>
                  <a:pt x="107" y="83"/>
                </a:cubicBezTo>
                <a:cubicBezTo>
                  <a:pt x="107" y="130"/>
                  <a:pt x="107" y="130"/>
                  <a:pt x="107" y="130"/>
                </a:cubicBezTo>
                <a:cubicBezTo>
                  <a:pt x="85" y="147"/>
                  <a:pt x="85" y="147"/>
                  <a:pt x="85" y="147"/>
                </a:cubicBezTo>
                <a:cubicBezTo>
                  <a:pt x="80" y="151"/>
                  <a:pt x="79" y="159"/>
                  <a:pt x="83" y="164"/>
                </a:cubicBezTo>
                <a:cubicBezTo>
                  <a:pt x="86" y="167"/>
                  <a:pt x="89" y="168"/>
                  <a:pt x="92" y="168"/>
                </a:cubicBezTo>
                <a:close/>
                <a:moveTo>
                  <a:pt x="294" y="143"/>
                </a:moveTo>
                <a:cubicBezTo>
                  <a:pt x="294" y="166"/>
                  <a:pt x="276" y="184"/>
                  <a:pt x="253" y="184"/>
                </a:cubicBezTo>
                <a:cubicBezTo>
                  <a:pt x="229" y="184"/>
                  <a:pt x="229" y="184"/>
                  <a:pt x="229" y="184"/>
                </a:cubicBezTo>
                <a:cubicBezTo>
                  <a:pt x="98" y="285"/>
                  <a:pt x="98" y="285"/>
                  <a:pt x="98" y="285"/>
                </a:cubicBezTo>
                <a:cubicBezTo>
                  <a:pt x="41" y="285"/>
                  <a:pt x="41" y="285"/>
                  <a:pt x="41" y="285"/>
                </a:cubicBezTo>
                <a:cubicBezTo>
                  <a:pt x="18" y="285"/>
                  <a:pt x="0" y="267"/>
                  <a:pt x="0" y="244"/>
                </a:cubicBezTo>
                <a:cubicBezTo>
                  <a:pt x="0" y="221"/>
                  <a:pt x="18" y="203"/>
                  <a:pt x="41" y="203"/>
                </a:cubicBezTo>
                <a:cubicBezTo>
                  <a:pt x="71" y="203"/>
                  <a:pt x="71" y="203"/>
                  <a:pt x="71" y="203"/>
                </a:cubicBezTo>
                <a:cubicBezTo>
                  <a:pt x="201" y="102"/>
                  <a:pt x="201" y="102"/>
                  <a:pt x="201" y="102"/>
                </a:cubicBezTo>
                <a:cubicBezTo>
                  <a:pt x="253" y="102"/>
                  <a:pt x="253" y="102"/>
                  <a:pt x="253" y="102"/>
                </a:cubicBezTo>
                <a:cubicBezTo>
                  <a:pt x="276" y="102"/>
                  <a:pt x="294" y="121"/>
                  <a:pt x="294" y="143"/>
                </a:cubicBezTo>
                <a:close/>
                <a:moveTo>
                  <a:pt x="275" y="143"/>
                </a:moveTo>
                <a:cubicBezTo>
                  <a:pt x="275" y="131"/>
                  <a:pt x="265" y="121"/>
                  <a:pt x="253" y="121"/>
                </a:cubicBezTo>
                <a:cubicBezTo>
                  <a:pt x="208" y="121"/>
                  <a:pt x="208" y="121"/>
                  <a:pt x="208" y="121"/>
                </a:cubicBezTo>
                <a:cubicBezTo>
                  <a:pt x="77" y="222"/>
                  <a:pt x="77" y="222"/>
                  <a:pt x="77" y="222"/>
                </a:cubicBezTo>
                <a:cubicBezTo>
                  <a:pt x="41" y="222"/>
                  <a:pt x="41" y="222"/>
                  <a:pt x="41" y="222"/>
                </a:cubicBezTo>
                <a:cubicBezTo>
                  <a:pt x="28" y="222"/>
                  <a:pt x="18" y="232"/>
                  <a:pt x="18" y="244"/>
                </a:cubicBezTo>
                <a:cubicBezTo>
                  <a:pt x="18" y="256"/>
                  <a:pt x="28" y="266"/>
                  <a:pt x="41" y="266"/>
                </a:cubicBezTo>
                <a:cubicBezTo>
                  <a:pt x="92" y="266"/>
                  <a:pt x="92" y="266"/>
                  <a:pt x="92" y="266"/>
                </a:cubicBezTo>
                <a:cubicBezTo>
                  <a:pt x="223" y="165"/>
                  <a:pt x="223" y="165"/>
                  <a:pt x="223" y="165"/>
                </a:cubicBezTo>
                <a:cubicBezTo>
                  <a:pt x="253" y="165"/>
                  <a:pt x="253" y="165"/>
                  <a:pt x="253" y="165"/>
                </a:cubicBezTo>
                <a:cubicBezTo>
                  <a:pt x="265" y="165"/>
                  <a:pt x="275" y="155"/>
                  <a:pt x="275" y="143"/>
                </a:cubicBezTo>
                <a:close/>
                <a:moveTo>
                  <a:pt x="162" y="178"/>
                </a:moveTo>
                <a:cubicBezTo>
                  <a:pt x="141" y="195"/>
                  <a:pt x="141" y="195"/>
                  <a:pt x="141" y="195"/>
                </a:cubicBezTo>
                <a:cubicBezTo>
                  <a:pt x="143" y="180"/>
                  <a:pt x="143" y="180"/>
                  <a:pt x="143" y="180"/>
                </a:cubicBezTo>
                <a:cubicBezTo>
                  <a:pt x="133" y="188"/>
                  <a:pt x="133" y="188"/>
                  <a:pt x="133" y="188"/>
                </a:cubicBezTo>
                <a:cubicBezTo>
                  <a:pt x="130" y="208"/>
                  <a:pt x="130" y="208"/>
                  <a:pt x="130" y="208"/>
                </a:cubicBezTo>
                <a:cubicBezTo>
                  <a:pt x="151" y="211"/>
                  <a:pt x="151" y="211"/>
                  <a:pt x="151" y="211"/>
                </a:cubicBezTo>
                <a:cubicBezTo>
                  <a:pt x="161" y="203"/>
                  <a:pt x="161" y="203"/>
                  <a:pt x="161" y="203"/>
                </a:cubicBezTo>
                <a:cubicBezTo>
                  <a:pt x="146" y="202"/>
                  <a:pt x="146" y="202"/>
                  <a:pt x="146" y="202"/>
                </a:cubicBezTo>
                <a:cubicBezTo>
                  <a:pt x="168" y="185"/>
                  <a:pt x="168" y="185"/>
                  <a:pt x="168" y="185"/>
                </a:cubicBezTo>
                <a:lnTo>
                  <a:pt x="162" y="178"/>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nvGrpSpPr>
          <p:cNvPr id="20" name="组合 19"/>
          <p:cNvGrpSpPr/>
          <p:nvPr/>
        </p:nvGrpSpPr>
        <p:grpSpPr>
          <a:xfrm>
            <a:off x="852170" y="4453027"/>
            <a:ext cx="2451564" cy="1403583"/>
            <a:chOff x="848825" y="3969067"/>
            <a:chExt cx="2451564" cy="1403583"/>
          </a:xfrm>
        </p:grpSpPr>
        <p:sp>
          <p:nvSpPr>
            <p:cNvPr id="21" name="矩形 20"/>
            <p:cNvSpPr/>
            <p:nvPr/>
          </p:nvSpPr>
          <p:spPr>
            <a:xfrm>
              <a:off x="1200009" y="3969067"/>
              <a:ext cx="1749197" cy="400110"/>
            </a:xfrm>
            <a:prstGeom prst="rect">
              <a:avLst/>
            </a:prstGeom>
          </p:spPr>
          <p:txBody>
            <a:bodyPr wrap="none">
              <a:spAutoFit/>
            </a:bodyPr>
            <a:lstStyle/>
            <a:p>
              <a:pPr algn="ctr"/>
              <a:r>
                <a:rPr lang="zh-CN" altLang="en-US" sz="2000" b="1" dirty="0">
                  <a:solidFill>
                    <a:schemeClr val="bg1"/>
                  </a:solidFill>
                </a:rPr>
                <a:t>添  加  标  题 </a:t>
              </a:r>
            </a:p>
          </p:txBody>
        </p:sp>
        <p:sp>
          <p:nvSpPr>
            <p:cNvPr id="22" name="矩形 21"/>
            <p:cNvSpPr/>
            <p:nvPr/>
          </p:nvSpPr>
          <p:spPr>
            <a:xfrm>
              <a:off x="848825" y="4450630"/>
              <a:ext cx="2451564" cy="92202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grpSp>
        <p:nvGrpSpPr>
          <p:cNvPr id="23" name="组合 22"/>
          <p:cNvGrpSpPr/>
          <p:nvPr/>
        </p:nvGrpSpPr>
        <p:grpSpPr>
          <a:xfrm>
            <a:off x="5250266" y="2160360"/>
            <a:ext cx="1724288" cy="1619250"/>
            <a:chOff x="1133475" y="1943100"/>
            <a:chExt cx="1724288" cy="1619250"/>
          </a:xfrm>
          <a:solidFill>
            <a:srgbClr val="E8706F"/>
          </a:solidFill>
        </p:grpSpPr>
        <p:sp>
          <p:nvSpPr>
            <p:cNvPr id="24" name="半闭框 23"/>
            <p:cNvSpPr/>
            <p:nvPr/>
          </p:nvSpPr>
          <p:spPr>
            <a:xfrm>
              <a:off x="1133475" y="1943100"/>
              <a:ext cx="361950" cy="361950"/>
            </a:xfrm>
            <a:prstGeom prst="halfFrame">
              <a:avLst>
                <a:gd name="adj1" fmla="val 6862"/>
                <a:gd name="adj2" fmla="val 6862"/>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半闭框 24"/>
            <p:cNvSpPr/>
            <p:nvPr/>
          </p:nvSpPr>
          <p:spPr>
            <a:xfrm rot="10800000">
              <a:off x="2495813" y="3200400"/>
              <a:ext cx="361950" cy="361950"/>
            </a:xfrm>
            <a:prstGeom prst="halfFrame">
              <a:avLst>
                <a:gd name="adj1" fmla="val 6862"/>
                <a:gd name="adj2" fmla="val 6862"/>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6" name="组合 25"/>
          <p:cNvGrpSpPr/>
          <p:nvPr/>
        </p:nvGrpSpPr>
        <p:grpSpPr>
          <a:xfrm>
            <a:off x="4886628" y="4453027"/>
            <a:ext cx="2451564" cy="1403583"/>
            <a:chOff x="848825" y="3969067"/>
            <a:chExt cx="2451564" cy="1403583"/>
          </a:xfrm>
        </p:grpSpPr>
        <p:sp>
          <p:nvSpPr>
            <p:cNvPr id="27" name="矩形 26"/>
            <p:cNvSpPr/>
            <p:nvPr/>
          </p:nvSpPr>
          <p:spPr>
            <a:xfrm>
              <a:off x="1200009" y="3969067"/>
              <a:ext cx="1749197" cy="400110"/>
            </a:xfrm>
            <a:prstGeom prst="rect">
              <a:avLst/>
            </a:prstGeom>
          </p:spPr>
          <p:txBody>
            <a:bodyPr wrap="none">
              <a:spAutoFit/>
            </a:bodyPr>
            <a:lstStyle/>
            <a:p>
              <a:pPr algn="ctr"/>
              <a:r>
                <a:rPr lang="zh-CN" altLang="en-US" sz="2000" b="1" dirty="0">
                  <a:solidFill>
                    <a:schemeClr val="bg1"/>
                  </a:solidFill>
                </a:rPr>
                <a:t>添  加  标  题 </a:t>
              </a:r>
            </a:p>
          </p:txBody>
        </p:sp>
        <p:sp>
          <p:nvSpPr>
            <p:cNvPr id="28" name="矩形 27"/>
            <p:cNvSpPr/>
            <p:nvPr/>
          </p:nvSpPr>
          <p:spPr>
            <a:xfrm>
              <a:off x="848825" y="4450630"/>
              <a:ext cx="2451564" cy="92202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grpSp>
        <p:nvGrpSpPr>
          <p:cNvPr id="29" name="组合 28"/>
          <p:cNvGrpSpPr/>
          <p:nvPr/>
        </p:nvGrpSpPr>
        <p:grpSpPr>
          <a:xfrm>
            <a:off x="9284725" y="2160360"/>
            <a:ext cx="1724288" cy="1619250"/>
            <a:chOff x="1133475" y="1943100"/>
            <a:chExt cx="1724288" cy="1619250"/>
          </a:xfrm>
          <a:solidFill>
            <a:srgbClr val="0092C7"/>
          </a:solidFill>
        </p:grpSpPr>
        <p:sp>
          <p:nvSpPr>
            <p:cNvPr id="30" name="半闭框 29"/>
            <p:cNvSpPr/>
            <p:nvPr/>
          </p:nvSpPr>
          <p:spPr>
            <a:xfrm>
              <a:off x="1133475" y="1943100"/>
              <a:ext cx="361950" cy="361950"/>
            </a:xfrm>
            <a:prstGeom prst="halfFrame">
              <a:avLst>
                <a:gd name="adj1" fmla="val 6862"/>
                <a:gd name="adj2" fmla="val 6862"/>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半闭框 30"/>
            <p:cNvSpPr/>
            <p:nvPr/>
          </p:nvSpPr>
          <p:spPr>
            <a:xfrm rot="10800000">
              <a:off x="2495813" y="3200400"/>
              <a:ext cx="361950" cy="361950"/>
            </a:xfrm>
            <a:prstGeom prst="halfFrame">
              <a:avLst>
                <a:gd name="adj1" fmla="val 6862"/>
                <a:gd name="adj2" fmla="val 6862"/>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2" name="组合 31"/>
          <p:cNvGrpSpPr/>
          <p:nvPr/>
        </p:nvGrpSpPr>
        <p:grpSpPr>
          <a:xfrm>
            <a:off x="8921087" y="4453027"/>
            <a:ext cx="2451564" cy="1403583"/>
            <a:chOff x="848825" y="3969067"/>
            <a:chExt cx="2451564" cy="1403583"/>
          </a:xfrm>
        </p:grpSpPr>
        <p:sp>
          <p:nvSpPr>
            <p:cNvPr id="33" name="矩形 32"/>
            <p:cNvSpPr/>
            <p:nvPr/>
          </p:nvSpPr>
          <p:spPr>
            <a:xfrm>
              <a:off x="1200009" y="3969067"/>
              <a:ext cx="1749197" cy="400110"/>
            </a:xfrm>
            <a:prstGeom prst="rect">
              <a:avLst/>
            </a:prstGeom>
          </p:spPr>
          <p:txBody>
            <a:bodyPr wrap="none">
              <a:spAutoFit/>
            </a:bodyPr>
            <a:lstStyle/>
            <a:p>
              <a:pPr algn="ctr"/>
              <a:r>
                <a:rPr lang="zh-CN" altLang="en-US" sz="2000" b="1" dirty="0">
                  <a:solidFill>
                    <a:schemeClr val="bg1"/>
                  </a:solidFill>
                </a:rPr>
                <a:t>添  加  标  题 </a:t>
              </a:r>
            </a:p>
          </p:txBody>
        </p:sp>
        <p:sp>
          <p:nvSpPr>
            <p:cNvPr id="34" name="矩形 33"/>
            <p:cNvSpPr/>
            <p:nvPr/>
          </p:nvSpPr>
          <p:spPr>
            <a:xfrm>
              <a:off x="848825" y="4450630"/>
              <a:ext cx="2451564" cy="92202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sp>
        <p:nvSpPr>
          <p:cNvPr id="35" name="Freeform 7"/>
          <p:cNvSpPr>
            <a:spLocks noEditPoints="1"/>
          </p:cNvSpPr>
          <p:nvPr/>
        </p:nvSpPr>
        <p:spPr bwMode="auto">
          <a:xfrm>
            <a:off x="9819630" y="2575311"/>
            <a:ext cx="654478" cy="751248"/>
          </a:xfrm>
          <a:custGeom>
            <a:avLst/>
            <a:gdLst>
              <a:gd name="T0" fmla="*/ 65 w 217"/>
              <a:gd name="T1" fmla="*/ 51 h 249"/>
              <a:gd name="T2" fmla="*/ 82 w 217"/>
              <a:gd name="T3" fmla="*/ 90 h 249"/>
              <a:gd name="T4" fmla="*/ 67 w 217"/>
              <a:gd name="T5" fmla="*/ 73 h 249"/>
              <a:gd name="T6" fmla="*/ 56 w 217"/>
              <a:gd name="T7" fmla="*/ 90 h 249"/>
              <a:gd name="T8" fmla="*/ 105 w 217"/>
              <a:gd name="T9" fmla="*/ 57 h 249"/>
              <a:gd name="T10" fmla="*/ 87 w 217"/>
              <a:gd name="T11" fmla="*/ 51 h 249"/>
              <a:gd name="T12" fmla="*/ 98 w 217"/>
              <a:gd name="T13" fmla="*/ 90 h 249"/>
              <a:gd name="T14" fmla="*/ 144 w 217"/>
              <a:gd name="T15" fmla="*/ 90 h 249"/>
              <a:gd name="T16" fmla="*/ 161 w 217"/>
              <a:gd name="T17" fmla="*/ 90 h 249"/>
              <a:gd name="T18" fmla="*/ 141 w 217"/>
              <a:gd name="T19" fmla="*/ 81 h 249"/>
              <a:gd name="T20" fmla="*/ 120 w 217"/>
              <a:gd name="T21" fmla="*/ 90 h 249"/>
              <a:gd name="T22" fmla="*/ 59 w 217"/>
              <a:gd name="T23" fmla="*/ 163 h 249"/>
              <a:gd name="T24" fmla="*/ 67 w 217"/>
              <a:gd name="T25" fmla="*/ 149 h 249"/>
              <a:gd name="T26" fmla="*/ 72 w 217"/>
              <a:gd name="T27" fmla="*/ 149 h 249"/>
              <a:gd name="T28" fmla="*/ 77 w 217"/>
              <a:gd name="T29" fmla="*/ 156 h 249"/>
              <a:gd name="T30" fmla="*/ 72 w 217"/>
              <a:gd name="T31" fmla="*/ 163 h 249"/>
              <a:gd name="T32" fmla="*/ 80 w 217"/>
              <a:gd name="T33" fmla="*/ 169 h 249"/>
              <a:gd name="T34" fmla="*/ 72 w 217"/>
              <a:gd name="T35" fmla="*/ 183 h 249"/>
              <a:gd name="T36" fmla="*/ 67 w 217"/>
              <a:gd name="T37" fmla="*/ 183 h 249"/>
              <a:gd name="T38" fmla="*/ 60 w 217"/>
              <a:gd name="T39" fmla="*/ 176 h 249"/>
              <a:gd name="T40" fmla="*/ 67 w 217"/>
              <a:gd name="T41" fmla="*/ 169 h 249"/>
              <a:gd name="T42" fmla="*/ 59 w 217"/>
              <a:gd name="T43" fmla="*/ 163 h 249"/>
              <a:gd name="T44" fmla="*/ 74 w 217"/>
              <a:gd name="T45" fmla="*/ 174 h 249"/>
              <a:gd name="T46" fmla="*/ 70 w 217"/>
              <a:gd name="T47" fmla="*/ 177 h 249"/>
              <a:gd name="T48" fmla="*/ 69 w 217"/>
              <a:gd name="T49" fmla="*/ 162 h 249"/>
              <a:gd name="T50" fmla="*/ 66 w 217"/>
              <a:gd name="T51" fmla="*/ 156 h 249"/>
              <a:gd name="T52" fmla="*/ 217 w 217"/>
              <a:gd name="T53" fmla="*/ 26 h 249"/>
              <a:gd name="T54" fmla="*/ 26 w 217"/>
              <a:gd name="T55" fmla="*/ 249 h 249"/>
              <a:gd name="T56" fmla="*/ 26 w 217"/>
              <a:gd name="T57" fmla="*/ 0 h 249"/>
              <a:gd name="T58" fmla="*/ 88 w 217"/>
              <a:gd name="T59" fmla="*/ 215 h 249"/>
              <a:gd name="T60" fmla="*/ 88 w 217"/>
              <a:gd name="T61" fmla="*/ 224 h 249"/>
              <a:gd name="T62" fmla="*/ 51 w 217"/>
              <a:gd name="T63" fmla="*/ 199 h 249"/>
              <a:gd name="T64" fmla="*/ 88 w 217"/>
              <a:gd name="T65" fmla="*/ 199 h 249"/>
              <a:gd name="T66" fmla="*/ 51 w 217"/>
              <a:gd name="T67" fmla="*/ 191 h 249"/>
              <a:gd name="T68" fmla="*/ 105 w 217"/>
              <a:gd name="T69" fmla="*/ 131 h 249"/>
              <a:gd name="T70" fmla="*/ 34 w 217"/>
              <a:gd name="T71" fmla="*/ 131 h 249"/>
              <a:gd name="T72" fmla="*/ 43 w 217"/>
              <a:gd name="T73" fmla="*/ 151 h 249"/>
              <a:gd name="T74" fmla="*/ 96 w 217"/>
              <a:gd name="T75" fmla="*/ 151 h 249"/>
              <a:gd name="T76" fmla="*/ 105 w 217"/>
              <a:gd name="T77" fmla="*/ 131 h 249"/>
              <a:gd name="T78" fmla="*/ 119 w 217"/>
              <a:gd name="T79" fmla="*/ 219 h 249"/>
              <a:gd name="T80" fmla="*/ 132 w 217"/>
              <a:gd name="T81" fmla="*/ 180 h 249"/>
              <a:gd name="T82" fmla="*/ 132 w 217"/>
              <a:gd name="T83" fmla="*/ 193 h 249"/>
              <a:gd name="T84" fmla="*/ 119 w 217"/>
              <a:gd name="T85" fmla="*/ 155 h 249"/>
              <a:gd name="T86" fmla="*/ 132 w 217"/>
              <a:gd name="T87" fmla="*/ 155 h 249"/>
              <a:gd name="T88" fmla="*/ 145 w 217"/>
              <a:gd name="T89" fmla="*/ 219 h 249"/>
              <a:gd name="T90" fmla="*/ 158 w 217"/>
              <a:gd name="T91" fmla="*/ 180 h 249"/>
              <a:gd name="T92" fmla="*/ 158 w 217"/>
              <a:gd name="T93" fmla="*/ 193 h 249"/>
              <a:gd name="T94" fmla="*/ 145 w 217"/>
              <a:gd name="T95" fmla="*/ 155 h 249"/>
              <a:gd name="T96" fmla="*/ 158 w 217"/>
              <a:gd name="T97" fmla="*/ 155 h 249"/>
              <a:gd name="T98" fmla="*/ 171 w 217"/>
              <a:gd name="T99" fmla="*/ 219 h 249"/>
              <a:gd name="T100" fmla="*/ 183 w 217"/>
              <a:gd name="T101" fmla="*/ 180 h 249"/>
              <a:gd name="T102" fmla="*/ 183 w 217"/>
              <a:gd name="T103" fmla="*/ 193 h 249"/>
              <a:gd name="T104" fmla="*/ 171 w 217"/>
              <a:gd name="T105" fmla="*/ 155 h 249"/>
              <a:gd name="T106" fmla="*/ 183 w 217"/>
              <a:gd name="T107" fmla="*/ 155 h 249"/>
              <a:gd name="T108" fmla="*/ 142 w 217"/>
              <a:gd name="T109" fmla="*/ 136 h 249"/>
              <a:gd name="T110" fmla="*/ 183 w 217"/>
              <a:gd name="T111" fmla="*/ 29 h 249"/>
              <a:gd name="T112" fmla="*/ 183 w 217"/>
              <a:gd name="T113" fmla="*/ 11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7" h="249">
                <a:moveTo>
                  <a:pt x="56" y="90"/>
                </a:moveTo>
                <a:cubicBezTo>
                  <a:pt x="49" y="90"/>
                  <a:pt x="49" y="90"/>
                  <a:pt x="49" y="90"/>
                </a:cubicBezTo>
                <a:cubicBezTo>
                  <a:pt x="65" y="51"/>
                  <a:pt x="65" y="51"/>
                  <a:pt x="65" y="51"/>
                </a:cubicBezTo>
                <a:cubicBezTo>
                  <a:pt x="73" y="51"/>
                  <a:pt x="73" y="51"/>
                  <a:pt x="73" y="51"/>
                </a:cubicBezTo>
                <a:cubicBezTo>
                  <a:pt x="90" y="90"/>
                  <a:pt x="90" y="90"/>
                  <a:pt x="90" y="90"/>
                </a:cubicBezTo>
                <a:cubicBezTo>
                  <a:pt x="82" y="90"/>
                  <a:pt x="82" y="90"/>
                  <a:pt x="82" y="90"/>
                </a:cubicBezTo>
                <a:cubicBezTo>
                  <a:pt x="77" y="79"/>
                  <a:pt x="77" y="79"/>
                  <a:pt x="77" y="79"/>
                </a:cubicBezTo>
                <a:cubicBezTo>
                  <a:pt x="65" y="79"/>
                  <a:pt x="65" y="79"/>
                  <a:pt x="65" y="79"/>
                </a:cubicBezTo>
                <a:cubicBezTo>
                  <a:pt x="67" y="73"/>
                  <a:pt x="67" y="73"/>
                  <a:pt x="67" y="73"/>
                </a:cubicBezTo>
                <a:cubicBezTo>
                  <a:pt x="75" y="73"/>
                  <a:pt x="75" y="73"/>
                  <a:pt x="75" y="73"/>
                </a:cubicBezTo>
                <a:cubicBezTo>
                  <a:pt x="69" y="59"/>
                  <a:pt x="69" y="59"/>
                  <a:pt x="69" y="59"/>
                </a:cubicBezTo>
                <a:lnTo>
                  <a:pt x="56" y="90"/>
                </a:lnTo>
                <a:close/>
                <a:moveTo>
                  <a:pt x="98" y="90"/>
                </a:moveTo>
                <a:cubicBezTo>
                  <a:pt x="105" y="90"/>
                  <a:pt x="105" y="90"/>
                  <a:pt x="105" y="90"/>
                </a:cubicBezTo>
                <a:cubicBezTo>
                  <a:pt x="105" y="57"/>
                  <a:pt x="105" y="57"/>
                  <a:pt x="105" y="57"/>
                </a:cubicBezTo>
                <a:cubicBezTo>
                  <a:pt x="116" y="57"/>
                  <a:pt x="116" y="57"/>
                  <a:pt x="116" y="57"/>
                </a:cubicBezTo>
                <a:cubicBezTo>
                  <a:pt x="116" y="51"/>
                  <a:pt x="116" y="51"/>
                  <a:pt x="116" y="51"/>
                </a:cubicBezTo>
                <a:cubicBezTo>
                  <a:pt x="87" y="51"/>
                  <a:pt x="87" y="51"/>
                  <a:pt x="87" y="51"/>
                </a:cubicBezTo>
                <a:cubicBezTo>
                  <a:pt x="87" y="57"/>
                  <a:pt x="87" y="57"/>
                  <a:pt x="87" y="57"/>
                </a:cubicBezTo>
                <a:cubicBezTo>
                  <a:pt x="98" y="57"/>
                  <a:pt x="98" y="57"/>
                  <a:pt x="98" y="57"/>
                </a:cubicBezTo>
                <a:lnTo>
                  <a:pt x="98" y="90"/>
                </a:lnTo>
                <a:close/>
                <a:moveTo>
                  <a:pt x="127" y="63"/>
                </a:moveTo>
                <a:cubicBezTo>
                  <a:pt x="137" y="90"/>
                  <a:pt x="137" y="90"/>
                  <a:pt x="137" y="90"/>
                </a:cubicBezTo>
                <a:cubicBezTo>
                  <a:pt x="144" y="90"/>
                  <a:pt x="144" y="90"/>
                  <a:pt x="144" y="90"/>
                </a:cubicBezTo>
                <a:cubicBezTo>
                  <a:pt x="154" y="63"/>
                  <a:pt x="154" y="63"/>
                  <a:pt x="154" y="63"/>
                </a:cubicBezTo>
                <a:cubicBezTo>
                  <a:pt x="154" y="90"/>
                  <a:pt x="154" y="90"/>
                  <a:pt x="154" y="90"/>
                </a:cubicBezTo>
                <a:cubicBezTo>
                  <a:pt x="161" y="90"/>
                  <a:pt x="161" y="90"/>
                  <a:pt x="161" y="90"/>
                </a:cubicBezTo>
                <a:cubicBezTo>
                  <a:pt x="161" y="51"/>
                  <a:pt x="161" y="51"/>
                  <a:pt x="161" y="51"/>
                </a:cubicBezTo>
                <a:cubicBezTo>
                  <a:pt x="154" y="51"/>
                  <a:pt x="154" y="51"/>
                  <a:pt x="154" y="51"/>
                </a:cubicBezTo>
                <a:cubicBezTo>
                  <a:pt x="141" y="81"/>
                  <a:pt x="141" y="81"/>
                  <a:pt x="141" y="81"/>
                </a:cubicBezTo>
                <a:cubicBezTo>
                  <a:pt x="128" y="51"/>
                  <a:pt x="128" y="51"/>
                  <a:pt x="128" y="51"/>
                </a:cubicBezTo>
                <a:cubicBezTo>
                  <a:pt x="120" y="51"/>
                  <a:pt x="120" y="51"/>
                  <a:pt x="120" y="51"/>
                </a:cubicBezTo>
                <a:cubicBezTo>
                  <a:pt x="120" y="90"/>
                  <a:pt x="120" y="90"/>
                  <a:pt x="120" y="90"/>
                </a:cubicBezTo>
                <a:cubicBezTo>
                  <a:pt x="127" y="90"/>
                  <a:pt x="127" y="90"/>
                  <a:pt x="127" y="90"/>
                </a:cubicBezTo>
                <a:lnTo>
                  <a:pt x="127" y="63"/>
                </a:lnTo>
                <a:close/>
                <a:moveTo>
                  <a:pt x="59" y="163"/>
                </a:moveTo>
                <a:cubicBezTo>
                  <a:pt x="58" y="162"/>
                  <a:pt x="58" y="160"/>
                  <a:pt x="58" y="159"/>
                </a:cubicBezTo>
                <a:cubicBezTo>
                  <a:pt x="58" y="156"/>
                  <a:pt x="59" y="154"/>
                  <a:pt x="60" y="152"/>
                </a:cubicBezTo>
                <a:cubicBezTo>
                  <a:pt x="62" y="151"/>
                  <a:pt x="64" y="150"/>
                  <a:pt x="67" y="149"/>
                </a:cubicBezTo>
                <a:cubicBezTo>
                  <a:pt x="67" y="145"/>
                  <a:pt x="67" y="145"/>
                  <a:pt x="67" y="145"/>
                </a:cubicBezTo>
                <a:cubicBezTo>
                  <a:pt x="72" y="145"/>
                  <a:pt x="72" y="145"/>
                  <a:pt x="72" y="145"/>
                </a:cubicBezTo>
                <a:cubicBezTo>
                  <a:pt x="72" y="149"/>
                  <a:pt x="72" y="149"/>
                  <a:pt x="72" y="149"/>
                </a:cubicBezTo>
                <a:cubicBezTo>
                  <a:pt x="73" y="149"/>
                  <a:pt x="75" y="150"/>
                  <a:pt x="76" y="150"/>
                </a:cubicBezTo>
                <a:cubicBezTo>
                  <a:pt x="77" y="150"/>
                  <a:pt x="78" y="151"/>
                  <a:pt x="79" y="151"/>
                </a:cubicBezTo>
                <a:cubicBezTo>
                  <a:pt x="77" y="156"/>
                  <a:pt x="77" y="156"/>
                  <a:pt x="77" y="156"/>
                </a:cubicBezTo>
                <a:cubicBezTo>
                  <a:pt x="77" y="156"/>
                  <a:pt x="76" y="156"/>
                  <a:pt x="75" y="156"/>
                </a:cubicBezTo>
                <a:cubicBezTo>
                  <a:pt x="74" y="155"/>
                  <a:pt x="73" y="155"/>
                  <a:pt x="72" y="155"/>
                </a:cubicBezTo>
                <a:cubicBezTo>
                  <a:pt x="72" y="163"/>
                  <a:pt x="72" y="163"/>
                  <a:pt x="72" y="163"/>
                </a:cubicBezTo>
                <a:cubicBezTo>
                  <a:pt x="73" y="164"/>
                  <a:pt x="74" y="164"/>
                  <a:pt x="75" y="165"/>
                </a:cubicBezTo>
                <a:cubicBezTo>
                  <a:pt x="76" y="165"/>
                  <a:pt x="77" y="166"/>
                  <a:pt x="78" y="166"/>
                </a:cubicBezTo>
                <a:cubicBezTo>
                  <a:pt x="79" y="167"/>
                  <a:pt x="79" y="168"/>
                  <a:pt x="80" y="169"/>
                </a:cubicBezTo>
                <a:cubicBezTo>
                  <a:pt x="80" y="170"/>
                  <a:pt x="81" y="171"/>
                  <a:pt x="81" y="173"/>
                </a:cubicBezTo>
                <a:cubicBezTo>
                  <a:pt x="81" y="176"/>
                  <a:pt x="80" y="178"/>
                  <a:pt x="78" y="180"/>
                </a:cubicBezTo>
                <a:cubicBezTo>
                  <a:pt x="77" y="181"/>
                  <a:pt x="75" y="182"/>
                  <a:pt x="72" y="183"/>
                </a:cubicBezTo>
                <a:cubicBezTo>
                  <a:pt x="72" y="187"/>
                  <a:pt x="72" y="187"/>
                  <a:pt x="72" y="187"/>
                </a:cubicBezTo>
                <a:cubicBezTo>
                  <a:pt x="67" y="187"/>
                  <a:pt x="67" y="187"/>
                  <a:pt x="67" y="187"/>
                </a:cubicBezTo>
                <a:cubicBezTo>
                  <a:pt x="67" y="183"/>
                  <a:pt x="67" y="183"/>
                  <a:pt x="67" y="183"/>
                </a:cubicBezTo>
                <a:cubicBezTo>
                  <a:pt x="65" y="183"/>
                  <a:pt x="63" y="183"/>
                  <a:pt x="62" y="182"/>
                </a:cubicBezTo>
                <a:cubicBezTo>
                  <a:pt x="60" y="182"/>
                  <a:pt x="59" y="182"/>
                  <a:pt x="58" y="181"/>
                </a:cubicBezTo>
                <a:cubicBezTo>
                  <a:pt x="60" y="176"/>
                  <a:pt x="60" y="176"/>
                  <a:pt x="60" y="176"/>
                </a:cubicBezTo>
                <a:cubicBezTo>
                  <a:pt x="61" y="176"/>
                  <a:pt x="62" y="176"/>
                  <a:pt x="63" y="177"/>
                </a:cubicBezTo>
                <a:cubicBezTo>
                  <a:pt x="64" y="177"/>
                  <a:pt x="65" y="177"/>
                  <a:pt x="67" y="177"/>
                </a:cubicBezTo>
                <a:cubicBezTo>
                  <a:pt x="67" y="169"/>
                  <a:pt x="67" y="169"/>
                  <a:pt x="67" y="169"/>
                </a:cubicBezTo>
                <a:cubicBezTo>
                  <a:pt x="66" y="168"/>
                  <a:pt x="64" y="168"/>
                  <a:pt x="63" y="167"/>
                </a:cubicBezTo>
                <a:cubicBezTo>
                  <a:pt x="62" y="167"/>
                  <a:pt x="62" y="166"/>
                  <a:pt x="61" y="165"/>
                </a:cubicBezTo>
                <a:cubicBezTo>
                  <a:pt x="60" y="165"/>
                  <a:pt x="59" y="164"/>
                  <a:pt x="59" y="163"/>
                </a:cubicBezTo>
                <a:close/>
                <a:moveTo>
                  <a:pt x="70" y="177"/>
                </a:moveTo>
                <a:cubicBezTo>
                  <a:pt x="71" y="177"/>
                  <a:pt x="72" y="177"/>
                  <a:pt x="73" y="176"/>
                </a:cubicBezTo>
                <a:cubicBezTo>
                  <a:pt x="74" y="176"/>
                  <a:pt x="74" y="175"/>
                  <a:pt x="74" y="174"/>
                </a:cubicBezTo>
                <a:cubicBezTo>
                  <a:pt x="74" y="173"/>
                  <a:pt x="74" y="172"/>
                  <a:pt x="73" y="171"/>
                </a:cubicBezTo>
                <a:cubicBezTo>
                  <a:pt x="72" y="171"/>
                  <a:pt x="71" y="170"/>
                  <a:pt x="70" y="170"/>
                </a:cubicBezTo>
                <a:lnTo>
                  <a:pt x="70" y="177"/>
                </a:lnTo>
                <a:close/>
                <a:moveTo>
                  <a:pt x="65" y="158"/>
                </a:moveTo>
                <a:cubicBezTo>
                  <a:pt x="65" y="159"/>
                  <a:pt x="65" y="160"/>
                  <a:pt x="66" y="160"/>
                </a:cubicBezTo>
                <a:cubicBezTo>
                  <a:pt x="67" y="161"/>
                  <a:pt x="68" y="161"/>
                  <a:pt x="69" y="162"/>
                </a:cubicBezTo>
                <a:cubicBezTo>
                  <a:pt x="69" y="155"/>
                  <a:pt x="69" y="155"/>
                  <a:pt x="69" y="155"/>
                </a:cubicBezTo>
                <a:cubicBezTo>
                  <a:pt x="68" y="155"/>
                  <a:pt x="67" y="155"/>
                  <a:pt x="67" y="155"/>
                </a:cubicBezTo>
                <a:cubicBezTo>
                  <a:pt x="66" y="155"/>
                  <a:pt x="66" y="156"/>
                  <a:pt x="66" y="156"/>
                </a:cubicBezTo>
                <a:cubicBezTo>
                  <a:pt x="65" y="156"/>
                  <a:pt x="65" y="156"/>
                  <a:pt x="65" y="157"/>
                </a:cubicBezTo>
                <a:cubicBezTo>
                  <a:pt x="65" y="157"/>
                  <a:pt x="65" y="158"/>
                  <a:pt x="65" y="158"/>
                </a:cubicBezTo>
                <a:close/>
                <a:moveTo>
                  <a:pt x="217" y="26"/>
                </a:moveTo>
                <a:cubicBezTo>
                  <a:pt x="217" y="223"/>
                  <a:pt x="217" y="223"/>
                  <a:pt x="217" y="223"/>
                </a:cubicBezTo>
                <a:cubicBezTo>
                  <a:pt x="217" y="238"/>
                  <a:pt x="205" y="249"/>
                  <a:pt x="191" y="249"/>
                </a:cubicBezTo>
                <a:cubicBezTo>
                  <a:pt x="26" y="249"/>
                  <a:pt x="26" y="249"/>
                  <a:pt x="26" y="249"/>
                </a:cubicBezTo>
                <a:cubicBezTo>
                  <a:pt x="12" y="249"/>
                  <a:pt x="0" y="238"/>
                  <a:pt x="0" y="223"/>
                </a:cubicBezTo>
                <a:cubicBezTo>
                  <a:pt x="0" y="26"/>
                  <a:pt x="0" y="26"/>
                  <a:pt x="0" y="26"/>
                </a:cubicBezTo>
                <a:cubicBezTo>
                  <a:pt x="0" y="11"/>
                  <a:pt x="12" y="0"/>
                  <a:pt x="26" y="0"/>
                </a:cubicBezTo>
                <a:cubicBezTo>
                  <a:pt x="191" y="0"/>
                  <a:pt x="191" y="0"/>
                  <a:pt x="191" y="0"/>
                </a:cubicBezTo>
                <a:cubicBezTo>
                  <a:pt x="205" y="0"/>
                  <a:pt x="217" y="11"/>
                  <a:pt x="217" y="26"/>
                </a:cubicBezTo>
                <a:close/>
                <a:moveTo>
                  <a:pt x="88" y="215"/>
                </a:moveTo>
                <a:cubicBezTo>
                  <a:pt x="51" y="215"/>
                  <a:pt x="51" y="215"/>
                  <a:pt x="51" y="215"/>
                </a:cubicBezTo>
                <a:cubicBezTo>
                  <a:pt x="51" y="224"/>
                  <a:pt x="51" y="224"/>
                  <a:pt x="51" y="224"/>
                </a:cubicBezTo>
                <a:cubicBezTo>
                  <a:pt x="88" y="224"/>
                  <a:pt x="88" y="224"/>
                  <a:pt x="88" y="224"/>
                </a:cubicBezTo>
                <a:lnTo>
                  <a:pt x="88" y="215"/>
                </a:lnTo>
                <a:close/>
                <a:moveTo>
                  <a:pt x="88" y="199"/>
                </a:moveTo>
                <a:cubicBezTo>
                  <a:pt x="51" y="199"/>
                  <a:pt x="51" y="199"/>
                  <a:pt x="51" y="199"/>
                </a:cubicBezTo>
                <a:cubicBezTo>
                  <a:pt x="51" y="208"/>
                  <a:pt x="51" y="208"/>
                  <a:pt x="51" y="208"/>
                </a:cubicBezTo>
                <a:cubicBezTo>
                  <a:pt x="88" y="208"/>
                  <a:pt x="88" y="208"/>
                  <a:pt x="88" y="208"/>
                </a:cubicBezTo>
                <a:lnTo>
                  <a:pt x="88" y="199"/>
                </a:lnTo>
                <a:close/>
                <a:moveTo>
                  <a:pt x="88" y="141"/>
                </a:moveTo>
                <a:cubicBezTo>
                  <a:pt x="51" y="141"/>
                  <a:pt x="51" y="141"/>
                  <a:pt x="51" y="141"/>
                </a:cubicBezTo>
                <a:cubicBezTo>
                  <a:pt x="51" y="191"/>
                  <a:pt x="51" y="191"/>
                  <a:pt x="51" y="191"/>
                </a:cubicBezTo>
                <a:cubicBezTo>
                  <a:pt x="88" y="191"/>
                  <a:pt x="88" y="191"/>
                  <a:pt x="88" y="191"/>
                </a:cubicBezTo>
                <a:lnTo>
                  <a:pt x="88" y="141"/>
                </a:lnTo>
                <a:close/>
                <a:moveTo>
                  <a:pt x="105" y="131"/>
                </a:moveTo>
                <a:cubicBezTo>
                  <a:pt x="105" y="128"/>
                  <a:pt x="103" y="126"/>
                  <a:pt x="100" y="126"/>
                </a:cubicBezTo>
                <a:cubicBezTo>
                  <a:pt x="38" y="126"/>
                  <a:pt x="38" y="126"/>
                  <a:pt x="38" y="126"/>
                </a:cubicBezTo>
                <a:cubicBezTo>
                  <a:pt x="36" y="126"/>
                  <a:pt x="34" y="128"/>
                  <a:pt x="34" y="131"/>
                </a:cubicBezTo>
                <a:cubicBezTo>
                  <a:pt x="34" y="146"/>
                  <a:pt x="34" y="146"/>
                  <a:pt x="34" y="146"/>
                </a:cubicBezTo>
                <a:cubicBezTo>
                  <a:pt x="34" y="149"/>
                  <a:pt x="36" y="151"/>
                  <a:pt x="38" y="151"/>
                </a:cubicBezTo>
                <a:cubicBezTo>
                  <a:pt x="43" y="151"/>
                  <a:pt x="43" y="151"/>
                  <a:pt x="43" y="151"/>
                </a:cubicBezTo>
                <a:cubicBezTo>
                  <a:pt x="43" y="134"/>
                  <a:pt x="43" y="134"/>
                  <a:pt x="43" y="134"/>
                </a:cubicBezTo>
                <a:cubicBezTo>
                  <a:pt x="96" y="134"/>
                  <a:pt x="96" y="134"/>
                  <a:pt x="96" y="134"/>
                </a:cubicBezTo>
                <a:cubicBezTo>
                  <a:pt x="96" y="151"/>
                  <a:pt x="96" y="151"/>
                  <a:pt x="96" y="151"/>
                </a:cubicBezTo>
                <a:cubicBezTo>
                  <a:pt x="100" y="151"/>
                  <a:pt x="100" y="151"/>
                  <a:pt x="100" y="151"/>
                </a:cubicBezTo>
                <a:cubicBezTo>
                  <a:pt x="103" y="151"/>
                  <a:pt x="105" y="149"/>
                  <a:pt x="105" y="146"/>
                </a:cubicBezTo>
                <a:lnTo>
                  <a:pt x="105" y="131"/>
                </a:lnTo>
                <a:close/>
                <a:moveTo>
                  <a:pt x="132" y="206"/>
                </a:moveTo>
                <a:cubicBezTo>
                  <a:pt x="119" y="206"/>
                  <a:pt x="119" y="206"/>
                  <a:pt x="119" y="206"/>
                </a:cubicBezTo>
                <a:cubicBezTo>
                  <a:pt x="119" y="219"/>
                  <a:pt x="119" y="219"/>
                  <a:pt x="119" y="219"/>
                </a:cubicBezTo>
                <a:cubicBezTo>
                  <a:pt x="132" y="219"/>
                  <a:pt x="132" y="219"/>
                  <a:pt x="132" y="219"/>
                </a:cubicBezTo>
                <a:lnTo>
                  <a:pt x="132" y="206"/>
                </a:lnTo>
                <a:close/>
                <a:moveTo>
                  <a:pt x="132" y="180"/>
                </a:moveTo>
                <a:cubicBezTo>
                  <a:pt x="119" y="180"/>
                  <a:pt x="119" y="180"/>
                  <a:pt x="119" y="180"/>
                </a:cubicBezTo>
                <a:cubicBezTo>
                  <a:pt x="119" y="193"/>
                  <a:pt x="119" y="193"/>
                  <a:pt x="119" y="193"/>
                </a:cubicBezTo>
                <a:cubicBezTo>
                  <a:pt x="132" y="193"/>
                  <a:pt x="132" y="193"/>
                  <a:pt x="132" y="193"/>
                </a:cubicBezTo>
                <a:lnTo>
                  <a:pt x="132" y="180"/>
                </a:lnTo>
                <a:close/>
                <a:moveTo>
                  <a:pt x="132" y="155"/>
                </a:moveTo>
                <a:cubicBezTo>
                  <a:pt x="119" y="155"/>
                  <a:pt x="119" y="155"/>
                  <a:pt x="119" y="155"/>
                </a:cubicBezTo>
                <a:cubicBezTo>
                  <a:pt x="119" y="167"/>
                  <a:pt x="119" y="167"/>
                  <a:pt x="119" y="167"/>
                </a:cubicBezTo>
                <a:cubicBezTo>
                  <a:pt x="132" y="167"/>
                  <a:pt x="132" y="167"/>
                  <a:pt x="132" y="167"/>
                </a:cubicBezTo>
                <a:lnTo>
                  <a:pt x="132" y="155"/>
                </a:lnTo>
                <a:close/>
                <a:moveTo>
                  <a:pt x="158" y="206"/>
                </a:moveTo>
                <a:cubicBezTo>
                  <a:pt x="145" y="206"/>
                  <a:pt x="145" y="206"/>
                  <a:pt x="145" y="206"/>
                </a:cubicBezTo>
                <a:cubicBezTo>
                  <a:pt x="145" y="219"/>
                  <a:pt x="145" y="219"/>
                  <a:pt x="145" y="219"/>
                </a:cubicBezTo>
                <a:cubicBezTo>
                  <a:pt x="158" y="219"/>
                  <a:pt x="158" y="219"/>
                  <a:pt x="158" y="219"/>
                </a:cubicBezTo>
                <a:lnTo>
                  <a:pt x="158" y="206"/>
                </a:lnTo>
                <a:close/>
                <a:moveTo>
                  <a:pt x="158" y="180"/>
                </a:moveTo>
                <a:cubicBezTo>
                  <a:pt x="145" y="180"/>
                  <a:pt x="145" y="180"/>
                  <a:pt x="145" y="180"/>
                </a:cubicBezTo>
                <a:cubicBezTo>
                  <a:pt x="145" y="193"/>
                  <a:pt x="145" y="193"/>
                  <a:pt x="145" y="193"/>
                </a:cubicBezTo>
                <a:cubicBezTo>
                  <a:pt x="158" y="193"/>
                  <a:pt x="158" y="193"/>
                  <a:pt x="158" y="193"/>
                </a:cubicBezTo>
                <a:lnTo>
                  <a:pt x="158" y="180"/>
                </a:lnTo>
                <a:close/>
                <a:moveTo>
                  <a:pt x="158" y="155"/>
                </a:moveTo>
                <a:cubicBezTo>
                  <a:pt x="145" y="155"/>
                  <a:pt x="145" y="155"/>
                  <a:pt x="145" y="155"/>
                </a:cubicBezTo>
                <a:cubicBezTo>
                  <a:pt x="145" y="167"/>
                  <a:pt x="145" y="167"/>
                  <a:pt x="145" y="167"/>
                </a:cubicBezTo>
                <a:cubicBezTo>
                  <a:pt x="158" y="167"/>
                  <a:pt x="158" y="167"/>
                  <a:pt x="158" y="167"/>
                </a:cubicBezTo>
                <a:lnTo>
                  <a:pt x="158" y="155"/>
                </a:lnTo>
                <a:close/>
                <a:moveTo>
                  <a:pt x="183" y="206"/>
                </a:moveTo>
                <a:cubicBezTo>
                  <a:pt x="171" y="206"/>
                  <a:pt x="171" y="206"/>
                  <a:pt x="171" y="206"/>
                </a:cubicBezTo>
                <a:cubicBezTo>
                  <a:pt x="171" y="219"/>
                  <a:pt x="171" y="219"/>
                  <a:pt x="171" y="219"/>
                </a:cubicBezTo>
                <a:cubicBezTo>
                  <a:pt x="183" y="219"/>
                  <a:pt x="183" y="219"/>
                  <a:pt x="183" y="219"/>
                </a:cubicBezTo>
                <a:lnTo>
                  <a:pt x="183" y="206"/>
                </a:lnTo>
                <a:close/>
                <a:moveTo>
                  <a:pt x="183" y="180"/>
                </a:moveTo>
                <a:cubicBezTo>
                  <a:pt x="171" y="180"/>
                  <a:pt x="171" y="180"/>
                  <a:pt x="171" y="180"/>
                </a:cubicBezTo>
                <a:cubicBezTo>
                  <a:pt x="171" y="193"/>
                  <a:pt x="171" y="193"/>
                  <a:pt x="171" y="193"/>
                </a:cubicBezTo>
                <a:cubicBezTo>
                  <a:pt x="183" y="193"/>
                  <a:pt x="183" y="193"/>
                  <a:pt x="183" y="193"/>
                </a:cubicBezTo>
                <a:lnTo>
                  <a:pt x="183" y="180"/>
                </a:lnTo>
                <a:close/>
                <a:moveTo>
                  <a:pt x="183" y="155"/>
                </a:moveTo>
                <a:cubicBezTo>
                  <a:pt x="171" y="155"/>
                  <a:pt x="171" y="155"/>
                  <a:pt x="171" y="155"/>
                </a:cubicBezTo>
                <a:cubicBezTo>
                  <a:pt x="171" y="167"/>
                  <a:pt x="171" y="167"/>
                  <a:pt x="171" y="167"/>
                </a:cubicBezTo>
                <a:cubicBezTo>
                  <a:pt x="183" y="167"/>
                  <a:pt x="183" y="167"/>
                  <a:pt x="183" y="167"/>
                </a:cubicBezTo>
                <a:lnTo>
                  <a:pt x="183" y="155"/>
                </a:lnTo>
                <a:close/>
                <a:moveTo>
                  <a:pt x="183" y="127"/>
                </a:moveTo>
                <a:cubicBezTo>
                  <a:pt x="142" y="127"/>
                  <a:pt x="142" y="127"/>
                  <a:pt x="142" y="127"/>
                </a:cubicBezTo>
                <a:cubicBezTo>
                  <a:pt x="142" y="136"/>
                  <a:pt x="142" y="136"/>
                  <a:pt x="142" y="136"/>
                </a:cubicBezTo>
                <a:cubicBezTo>
                  <a:pt x="183" y="136"/>
                  <a:pt x="183" y="136"/>
                  <a:pt x="183" y="136"/>
                </a:cubicBezTo>
                <a:lnTo>
                  <a:pt x="183" y="127"/>
                </a:lnTo>
                <a:close/>
                <a:moveTo>
                  <a:pt x="183" y="29"/>
                </a:moveTo>
                <a:cubicBezTo>
                  <a:pt x="34" y="29"/>
                  <a:pt x="34" y="29"/>
                  <a:pt x="34" y="29"/>
                </a:cubicBezTo>
                <a:cubicBezTo>
                  <a:pt x="34" y="112"/>
                  <a:pt x="34" y="112"/>
                  <a:pt x="34" y="112"/>
                </a:cubicBezTo>
                <a:cubicBezTo>
                  <a:pt x="183" y="112"/>
                  <a:pt x="183" y="112"/>
                  <a:pt x="183" y="112"/>
                </a:cubicBezTo>
                <a:lnTo>
                  <a:pt x="183" y="29"/>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6" name="Freeform 21"/>
          <p:cNvSpPr>
            <a:spLocks noEditPoints="1"/>
          </p:cNvSpPr>
          <p:nvPr/>
        </p:nvSpPr>
        <p:spPr bwMode="auto">
          <a:xfrm>
            <a:off x="5852408" y="2603324"/>
            <a:ext cx="606092" cy="695224"/>
          </a:xfrm>
          <a:custGeom>
            <a:avLst/>
            <a:gdLst>
              <a:gd name="T0" fmla="*/ 100 w 201"/>
              <a:gd name="T1" fmla="*/ 176 h 231"/>
              <a:gd name="T2" fmla="*/ 201 w 201"/>
              <a:gd name="T3" fmla="*/ 109 h 231"/>
              <a:gd name="T4" fmla="*/ 201 w 201"/>
              <a:gd name="T5" fmla="*/ 229 h 231"/>
              <a:gd name="T6" fmla="*/ 142 w 201"/>
              <a:gd name="T7" fmla="*/ 185 h 231"/>
              <a:gd name="T8" fmla="*/ 135 w 201"/>
              <a:gd name="T9" fmla="*/ 194 h 231"/>
              <a:gd name="T10" fmla="*/ 185 w 201"/>
              <a:gd name="T11" fmla="*/ 231 h 231"/>
              <a:gd name="T12" fmla="*/ 16 w 201"/>
              <a:gd name="T13" fmla="*/ 231 h 231"/>
              <a:gd name="T14" fmla="*/ 66 w 201"/>
              <a:gd name="T15" fmla="*/ 195 h 231"/>
              <a:gd name="T16" fmla="*/ 59 w 201"/>
              <a:gd name="T17" fmla="*/ 185 h 231"/>
              <a:gd name="T18" fmla="*/ 0 w 201"/>
              <a:gd name="T19" fmla="*/ 229 h 231"/>
              <a:gd name="T20" fmla="*/ 0 w 201"/>
              <a:gd name="T21" fmla="*/ 110 h 231"/>
              <a:gd name="T22" fmla="*/ 100 w 201"/>
              <a:gd name="T23" fmla="*/ 176 h 231"/>
              <a:gd name="T24" fmla="*/ 187 w 201"/>
              <a:gd name="T25" fmla="*/ 73 h 231"/>
              <a:gd name="T26" fmla="*/ 161 w 201"/>
              <a:gd name="T27" fmla="*/ 50 h 231"/>
              <a:gd name="T28" fmla="*/ 154 w 201"/>
              <a:gd name="T29" fmla="*/ 16 h 231"/>
              <a:gd name="T30" fmla="*/ 130 w 201"/>
              <a:gd name="T31" fmla="*/ 22 h 231"/>
              <a:gd name="T32" fmla="*/ 115 w 201"/>
              <a:gd name="T33" fmla="*/ 7 h 231"/>
              <a:gd name="T34" fmla="*/ 86 w 201"/>
              <a:gd name="T35" fmla="*/ 7 h 231"/>
              <a:gd name="T36" fmla="*/ 51 w 201"/>
              <a:gd name="T37" fmla="*/ 39 h 231"/>
              <a:gd name="T38" fmla="*/ 13 w 201"/>
              <a:gd name="T39" fmla="*/ 48 h 231"/>
              <a:gd name="T40" fmla="*/ 18 w 201"/>
              <a:gd name="T41" fmla="*/ 69 h 231"/>
              <a:gd name="T42" fmla="*/ 14 w 201"/>
              <a:gd name="T43" fmla="*/ 73 h 231"/>
              <a:gd name="T44" fmla="*/ 0 w 201"/>
              <a:gd name="T45" fmla="*/ 95 h 231"/>
              <a:gd name="T46" fmla="*/ 0 w 201"/>
              <a:gd name="T47" fmla="*/ 96 h 231"/>
              <a:gd name="T48" fmla="*/ 42 w 201"/>
              <a:gd name="T49" fmla="*/ 124 h 231"/>
              <a:gd name="T50" fmla="*/ 27 w 201"/>
              <a:gd name="T51" fmla="*/ 56 h 231"/>
              <a:gd name="T52" fmla="*/ 145 w 201"/>
              <a:gd name="T53" fmla="*/ 30 h 231"/>
              <a:gd name="T54" fmla="*/ 165 w 201"/>
              <a:gd name="T55" fmla="*/ 119 h 231"/>
              <a:gd name="T56" fmla="*/ 201 w 201"/>
              <a:gd name="T57" fmla="*/ 95 h 231"/>
              <a:gd name="T58" fmla="*/ 201 w 201"/>
              <a:gd name="T59" fmla="*/ 95 h 231"/>
              <a:gd name="T60" fmla="*/ 187 w 201"/>
              <a:gd name="T61" fmla="*/ 73 h 231"/>
              <a:gd name="T62" fmla="*/ 51 w 201"/>
              <a:gd name="T63" fmla="*/ 113 h 231"/>
              <a:gd name="T64" fmla="*/ 54 w 201"/>
              <a:gd name="T65" fmla="*/ 124 h 231"/>
              <a:gd name="T66" fmla="*/ 150 w 201"/>
              <a:gd name="T67" fmla="*/ 103 h 231"/>
              <a:gd name="T68" fmla="*/ 147 w 201"/>
              <a:gd name="T69" fmla="*/ 92 h 231"/>
              <a:gd name="T70" fmla="*/ 51 w 201"/>
              <a:gd name="T71" fmla="*/ 113 h 231"/>
              <a:gd name="T72" fmla="*/ 142 w 201"/>
              <a:gd name="T73" fmla="*/ 70 h 231"/>
              <a:gd name="T74" fmla="*/ 46 w 201"/>
              <a:gd name="T75" fmla="*/ 91 h 231"/>
              <a:gd name="T76" fmla="*/ 49 w 201"/>
              <a:gd name="T77" fmla="*/ 102 h 231"/>
              <a:gd name="T78" fmla="*/ 145 w 201"/>
              <a:gd name="T79" fmla="*/ 81 h 231"/>
              <a:gd name="T80" fmla="*/ 142 w 201"/>
              <a:gd name="T81" fmla="*/ 70 h 231"/>
              <a:gd name="T82" fmla="*/ 137 w 201"/>
              <a:gd name="T83" fmla="*/ 47 h 231"/>
              <a:gd name="T84" fmla="*/ 41 w 201"/>
              <a:gd name="T85" fmla="*/ 68 h 231"/>
              <a:gd name="T86" fmla="*/ 43 w 201"/>
              <a:gd name="T87" fmla="*/ 79 h 231"/>
              <a:gd name="T88" fmla="*/ 140 w 201"/>
              <a:gd name="T89" fmla="*/ 58 h 231"/>
              <a:gd name="T90" fmla="*/ 137 w 201"/>
              <a:gd name="T91" fmla="*/ 4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231">
                <a:moveTo>
                  <a:pt x="100" y="176"/>
                </a:moveTo>
                <a:cubicBezTo>
                  <a:pt x="201" y="109"/>
                  <a:pt x="201" y="109"/>
                  <a:pt x="201" y="109"/>
                </a:cubicBezTo>
                <a:cubicBezTo>
                  <a:pt x="201" y="141"/>
                  <a:pt x="201" y="216"/>
                  <a:pt x="201" y="229"/>
                </a:cubicBezTo>
                <a:cubicBezTo>
                  <a:pt x="142" y="185"/>
                  <a:pt x="142" y="185"/>
                  <a:pt x="142" y="185"/>
                </a:cubicBezTo>
                <a:cubicBezTo>
                  <a:pt x="135" y="194"/>
                  <a:pt x="135" y="194"/>
                  <a:pt x="135" y="194"/>
                </a:cubicBezTo>
                <a:cubicBezTo>
                  <a:pt x="185" y="231"/>
                  <a:pt x="185" y="231"/>
                  <a:pt x="185" y="231"/>
                </a:cubicBezTo>
                <a:cubicBezTo>
                  <a:pt x="16" y="231"/>
                  <a:pt x="16" y="231"/>
                  <a:pt x="16" y="231"/>
                </a:cubicBezTo>
                <a:cubicBezTo>
                  <a:pt x="66" y="195"/>
                  <a:pt x="66" y="195"/>
                  <a:pt x="66" y="195"/>
                </a:cubicBezTo>
                <a:cubicBezTo>
                  <a:pt x="59" y="185"/>
                  <a:pt x="59" y="185"/>
                  <a:pt x="59" y="185"/>
                </a:cubicBezTo>
                <a:cubicBezTo>
                  <a:pt x="0" y="229"/>
                  <a:pt x="0" y="229"/>
                  <a:pt x="0" y="229"/>
                </a:cubicBezTo>
                <a:cubicBezTo>
                  <a:pt x="0" y="216"/>
                  <a:pt x="0" y="141"/>
                  <a:pt x="0" y="110"/>
                </a:cubicBezTo>
                <a:lnTo>
                  <a:pt x="100" y="176"/>
                </a:lnTo>
                <a:close/>
                <a:moveTo>
                  <a:pt x="187" y="73"/>
                </a:moveTo>
                <a:cubicBezTo>
                  <a:pt x="161" y="50"/>
                  <a:pt x="161" y="50"/>
                  <a:pt x="161" y="50"/>
                </a:cubicBezTo>
                <a:cubicBezTo>
                  <a:pt x="154" y="16"/>
                  <a:pt x="154" y="16"/>
                  <a:pt x="154" y="16"/>
                </a:cubicBezTo>
                <a:cubicBezTo>
                  <a:pt x="130" y="22"/>
                  <a:pt x="130" y="22"/>
                  <a:pt x="130" y="22"/>
                </a:cubicBezTo>
                <a:cubicBezTo>
                  <a:pt x="115" y="7"/>
                  <a:pt x="115" y="7"/>
                  <a:pt x="115" y="7"/>
                </a:cubicBezTo>
                <a:cubicBezTo>
                  <a:pt x="107" y="0"/>
                  <a:pt x="94" y="0"/>
                  <a:pt x="86" y="7"/>
                </a:cubicBezTo>
                <a:cubicBezTo>
                  <a:pt x="51" y="39"/>
                  <a:pt x="51" y="39"/>
                  <a:pt x="51" y="39"/>
                </a:cubicBezTo>
                <a:cubicBezTo>
                  <a:pt x="13" y="48"/>
                  <a:pt x="13" y="48"/>
                  <a:pt x="13" y="48"/>
                </a:cubicBezTo>
                <a:cubicBezTo>
                  <a:pt x="18" y="69"/>
                  <a:pt x="18" y="69"/>
                  <a:pt x="18" y="69"/>
                </a:cubicBezTo>
                <a:cubicBezTo>
                  <a:pt x="14" y="73"/>
                  <a:pt x="14" y="73"/>
                  <a:pt x="14" y="73"/>
                </a:cubicBezTo>
                <a:cubicBezTo>
                  <a:pt x="6" y="80"/>
                  <a:pt x="0" y="86"/>
                  <a:pt x="0" y="95"/>
                </a:cubicBezTo>
                <a:cubicBezTo>
                  <a:pt x="0" y="95"/>
                  <a:pt x="0" y="95"/>
                  <a:pt x="0" y="96"/>
                </a:cubicBezTo>
                <a:cubicBezTo>
                  <a:pt x="42" y="124"/>
                  <a:pt x="42" y="124"/>
                  <a:pt x="42" y="124"/>
                </a:cubicBezTo>
                <a:cubicBezTo>
                  <a:pt x="27" y="56"/>
                  <a:pt x="27" y="56"/>
                  <a:pt x="27" y="56"/>
                </a:cubicBezTo>
                <a:cubicBezTo>
                  <a:pt x="145" y="30"/>
                  <a:pt x="145" y="30"/>
                  <a:pt x="145" y="30"/>
                </a:cubicBezTo>
                <a:cubicBezTo>
                  <a:pt x="165" y="119"/>
                  <a:pt x="165" y="119"/>
                  <a:pt x="165" y="119"/>
                </a:cubicBezTo>
                <a:cubicBezTo>
                  <a:pt x="201" y="95"/>
                  <a:pt x="201" y="95"/>
                  <a:pt x="201" y="95"/>
                </a:cubicBezTo>
                <a:cubicBezTo>
                  <a:pt x="201" y="95"/>
                  <a:pt x="201" y="95"/>
                  <a:pt x="201" y="95"/>
                </a:cubicBezTo>
                <a:cubicBezTo>
                  <a:pt x="201" y="85"/>
                  <a:pt x="195" y="80"/>
                  <a:pt x="187" y="73"/>
                </a:cubicBezTo>
                <a:close/>
                <a:moveTo>
                  <a:pt x="51" y="113"/>
                </a:moveTo>
                <a:cubicBezTo>
                  <a:pt x="54" y="124"/>
                  <a:pt x="54" y="124"/>
                  <a:pt x="54" y="124"/>
                </a:cubicBezTo>
                <a:cubicBezTo>
                  <a:pt x="150" y="103"/>
                  <a:pt x="150" y="103"/>
                  <a:pt x="150" y="103"/>
                </a:cubicBezTo>
                <a:cubicBezTo>
                  <a:pt x="147" y="92"/>
                  <a:pt x="147" y="92"/>
                  <a:pt x="147" y="92"/>
                </a:cubicBezTo>
                <a:lnTo>
                  <a:pt x="51" y="113"/>
                </a:lnTo>
                <a:close/>
                <a:moveTo>
                  <a:pt x="142" y="70"/>
                </a:moveTo>
                <a:cubicBezTo>
                  <a:pt x="46" y="91"/>
                  <a:pt x="46" y="91"/>
                  <a:pt x="46" y="91"/>
                </a:cubicBezTo>
                <a:cubicBezTo>
                  <a:pt x="49" y="102"/>
                  <a:pt x="49" y="102"/>
                  <a:pt x="49" y="102"/>
                </a:cubicBezTo>
                <a:cubicBezTo>
                  <a:pt x="145" y="81"/>
                  <a:pt x="145" y="81"/>
                  <a:pt x="145" y="81"/>
                </a:cubicBezTo>
                <a:lnTo>
                  <a:pt x="142" y="70"/>
                </a:lnTo>
                <a:close/>
                <a:moveTo>
                  <a:pt x="137" y="47"/>
                </a:moveTo>
                <a:cubicBezTo>
                  <a:pt x="41" y="68"/>
                  <a:pt x="41" y="68"/>
                  <a:pt x="41" y="68"/>
                </a:cubicBezTo>
                <a:cubicBezTo>
                  <a:pt x="43" y="79"/>
                  <a:pt x="43" y="79"/>
                  <a:pt x="43" y="79"/>
                </a:cubicBezTo>
                <a:cubicBezTo>
                  <a:pt x="140" y="58"/>
                  <a:pt x="140" y="58"/>
                  <a:pt x="140" y="58"/>
                </a:cubicBezTo>
                <a:lnTo>
                  <a:pt x="137" y="47"/>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par>
                                <p:cTn id="11" presetID="53" presetClass="entr" presetSubtype="16"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2" presetClass="entr" presetSubtype="4" decel="10000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360"/>
                                          </p:val>
                                        </p:tav>
                                        <p:tav tm="100000">
                                          <p:val>
                                            <p:fltVal val="0"/>
                                          </p:val>
                                        </p:tav>
                                      </p:tavLst>
                                    </p:anim>
                                    <p:animEffect transition="in" filter="fade">
                                      <p:cBhvr>
                                        <p:cTn id="26" dur="500"/>
                                        <p:tgtEl>
                                          <p:spTgt spid="36"/>
                                        </p:tgtEl>
                                      </p:cBhvr>
                                    </p:animEffect>
                                  </p:childTnLst>
                                </p:cTn>
                              </p:par>
                              <p:par>
                                <p:cTn id="27" presetID="53" presetClass="entr" presetSubtype="16"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par>
                                <p:cTn id="32" presetID="2" presetClass="entr" presetSubtype="4" decel="10000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par>
                          <p:cTn id="36" fill="hold">
                            <p:stCondLst>
                              <p:cond delay="1000"/>
                            </p:stCondLst>
                            <p:childTnLst>
                              <p:par>
                                <p:cTn id="37" presetID="49" presetClass="entr" presetSubtype="0" decel="10000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 calcmode="lin" valueType="num">
                                      <p:cBhvr>
                                        <p:cTn id="41" dur="500" fill="hold"/>
                                        <p:tgtEl>
                                          <p:spTgt spid="35"/>
                                        </p:tgtEl>
                                        <p:attrNameLst>
                                          <p:attrName>style.rotation</p:attrName>
                                        </p:attrNameLst>
                                      </p:cBhvr>
                                      <p:tavLst>
                                        <p:tav tm="0">
                                          <p:val>
                                            <p:fltVal val="360"/>
                                          </p:val>
                                        </p:tav>
                                        <p:tav tm="100000">
                                          <p:val>
                                            <p:fltVal val="0"/>
                                          </p:val>
                                        </p:tav>
                                      </p:tavLst>
                                    </p:anim>
                                    <p:animEffect transition="in" filter="fade">
                                      <p:cBhvr>
                                        <p:cTn id="42" dur="500"/>
                                        <p:tgtEl>
                                          <p:spTgt spid="3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2" presetClass="entr" presetSubtype="4" decel="100000"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ppt_x"/>
                                          </p:val>
                                        </p:tav>
                                        <p:tav tm="100000">
                                          <p:val>
                                            <p:strVal val="#ppt_x"/>
                                          </p:val>
                                        </p:tav>
                                      </p:tavLst>
                                    </p:anim>
                                    <p:anim calcmode="lin" valueType="num">
                                      <p:cBhvr additive="base">
                                        <p:cTn id="5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5" grpId="0" animBg="1"/>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grpSp>
        <p:nvGrpSpPr>
          <p:cNvPr id="16" name="组合 15"/>
          <p:cNvGrpSpPr/>
          <p:nvPr/>
        </p:nvGrpSpPr>
        <p:grpSpPr>
          <a:xfrm>
            <a:off x="3127395" y="1988457"/>
            <a:ext cx="8034090" cy="1403583"/>
            <a:chOff x="3127395" y="1988457"/>
            <a:chExt cx="8034090" cy="1403583"/>
          </a:xfrm>
        </p:grpSpPr>
        <p:sp>
          <p:nvSpPr>
            <p:cNvPr id="17" name="矩形 16"/>
            <p:cNvSpPr/>
            <p:nvPr/>
          </p:nvSpPr>
          <p:spPr>
            <a:xfrm>
              <a:off x="3127396" y="1988457"/>
              <a:ext cx="1749197" cy="400110"/>
            </a:xfrm>
            <a:prstGeom prst="rect">
              <a:avLst/>
            </a:prstGeom>
          </p:spPr>
          <p:txBody>
            <a:bodyPr wrap="none">
              <a:spAutoFit/>
            </a:bodyPr>
            <a:lstStyle/>
            <a:p>
              <a:r>
                <a:rPr lang="zh-CN" altLang="en-US" sz="2000" b="1" dirty="0">
                  <a:solidFill>
                    <a:schemeClr val="bg1"/>
                  </a:solidFill>
                </a:rPr>
                <a:t>添  加  标  题 </a:t>
              </a:r>
            </a:p>
          </p:txBody>
        </p:sp>
        <p:sp>
          <p:nvSpPr>
            <p:cNvPr id="18" name="矩形 17"/>
            <p:cNvSpPr/>
            <p:nvPr/>
          </p:nvSpPr>
          <p:spPr>
            <a:xfrm>
              <a:off x="3127395" y="2470020"/>
              <a:ext cx="8034090" cy="92202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grpSp>
        <p:nvGrpSpPr>
          <p:cNvPr id="19" name="组合 18"/>
          <p:cNvGrpSpPr/>
          <p:nvPr/>
        </p:nvGrpSpPr>
        <p:grpSpPr>
          <a:xfrm>
            <a:off x="3127395" y="4516179"/>
            <a:ext cx="8034090" cy="1403583"/>
            <a:chOff x="3127395" y="4516179"/>
            <a:chExt cx="8034090" cy="1403583"/>
          </a:xfrm>
        </p:grpSpPr>
        <p:sp>
          <p:nvSpPr>
            <p:cNvPr id="20" name="矩形 19"/>
            <p:cNvSpPr/>
            <p:nvPr/>
          </p:nvSpPr>
          <p:spPr>
            <a:xfrm>
              <a:off x="3127396" y="4516179"/>
              <a:ext cx="1749197" cy="400110"/>
            </a:xfrm>
            <a:prstGeom prst="rect">
              <a:avLst/>
            </a:prstGeom>
          </p:spPr>
          <p:txBody>
            <a:bodyPr wrap="none">
              <a:spAutoFit/>
            </a:bodyPr>
            <a:lstStyle/>
            <a:p>
              <a:r>
                <a:rPr lang="zh-CN" altLang="en-US" sz="2000" b="1" dirty="0">
                  <a:solidFill>
                    <a:schemeClr val="bg1"/>
                  </a:solidFill>
                </a:rPr>
                <a:t>添  加  标  题 </a:t>
              </a:r>
            </a:p>
          </p:txBody>
        </p:sp>
        <p:sp>
          <p:nvSpPr>
            <p:cNvPr id="21" name="矩形 20"/>
            <p:cNvSpPr/>
            <p:nvPr/>
          </p:nvSpPr>
          <p:spPr>
            <a:xfrm>
              <a:off x="3127395" y="4997742"/>
              <a:ext cx="8034090" cy="92202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grpSp>
        <p:nvGrpSpPr>
          <p:cNvPr id="22" name="组合 21"/>
          <p:cNvGrpSpPr/>
          <p:nvPr/>
        </p:nvGrpSpPr>
        <p:grpSpPr>
          <a:xfrm>
            <a:off x="1015998" y="4414578"/>
            <a:ext cx="1756232" cy="1756232"/>
            <a:chOff x="1015998" y="4414578"/>
            <a:chExt cx="1756232" cy="1756232"/>
          </a:xfrm>
          <a:solidFill>
            <a:srgbClr val="0E3963"/>
          </a:solidFill>
        </p:grpSpPr>
        <p:sp>
          <p:nvSpPr>
            <p:cNvPr id="23" name="椭圆 22"/>
            <p:cNvSpPr/>
            <p:nvPr/>
          </p:nvSpPr>
          <p:spPr>
            <a:xfrm>
              <a:off x="1117599" y="4516179"/>
              <a:ext cx="1553029" cy="15530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椭圆 23"/>
            <p:cNvSpPr/>
            <p:nvPr/>
          </p:nvSpPr>
          <p:spPr>
            <a:xfrm>
              <a:off x="1015998" y="4414578"/>
              <a:ext cx="1756232" cy="17562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5" name="组合 24"/>
            <p:cNvGrpSpPr/>
            <p:nvPr/>
          </p:nvGrpSpPr>
          <p:grpSpPr>
            <a:xfrm>
              <a:off x="1497041" y="4874963"/>
              <a:ext cx="794144" cy="835460"/>
              <a:chOff x="6883401" y="3902076"/>
              <a:chExt cx="274638" cy="288925"/>
            </a:xfrm>
            <a:grpFill/>
          </p:grpSpPr>
          <p:sp>
            <p:nvSpPr>
              <p:cNvPr id="26" name="Freeform 350"/>
              <p:cNvSpPr>
                <a:spLocks noEditPoints="1"/>
              </p:cNvSpPr>
              <p:nvPr/>
            </p:nvSpPr>
            <p:spPr bwMode="auto">
              <a:xfrm>
                <a:off x="6896101" y="4049713"/>
                <a:ext cx="247650" cy="141288"/>
              </a:xfrm>
              <a:custGeom>
                <a:avLst/>
                <a:gdLst>
                  <a:gd name="T0" fmla="*/ 112 w 158"/>
                  <a:gd name="T1" fmla="*/ 0 h 90"/>
                  <a:gd name="T2" fmla="*/ 110 w 158"/>
                  <a:gd name="T3" fmla="*/ 0 h 90"/>
                  <a:gd name="T4" fmla="*/ 88 w 158"/>
                  <a:gd name="T5" fmla="*/ 11 h 90"/>
                  <a:gd name="T6" fmla="*/ 83 w 158"/>
                  <a:gd name="T7" fmla="*/ 12 h 90"/>
                  <a:gd name="T8" fmla="*/ 83 w 158"/>
                  <a:gd name="T9" fmla="*/ 77 h 90"/>
                  <a:gd name="T10" fmla="*/ 79 w 158"/>
                  <a:gd name="T11" fmla="*/ 81 h 90"/>
                  <a:gd name="T12" fmla="*/ 75 w 158"/>
                  <a:gd name="T13" fmla="*/ 77 h 90"/>
                  <a:gd name="T14" fmla="*/ 75 w 158"/>
                  <a:gd name="T15" fmla="*/ 12 h 90"/>
                  <a:gd name="T16" fmla="*/ 69 w 158"/>
                  <a:gd name="T17" fmla="*/ 11 h 90"/>
                  <a:gd name="T18" fmla="*/ 47 w 158"/>
                  <a:gd name="T19" fmla="*/ 0 h 90"/>
                  <a:gd name="T20" fmla="*/ 45 w 158"/>
                  <a:gd name="T21" fmla="*/ 0 h 90"/>
                  <a:gd name="T22" fmla="*/ 0 w 158"/>
                  <a:gd name="T23" fmla="*/ 88 h 90"/>
                  <a:gd name="T24" fmla="*/ 0 w 158"/>
                  <a:gd name="T25" fmla="*/ 89 h 90"/>
                  <a:gd name="T26" fmla="*/ 2 w 158"/>
                  <a:gd name="T27" fmla="*/ 90 h 90"/>
                  <a:gd name="T28" fmla="*/ 61 w 158"/>
                  <a:gd name="T29" fmla="*/ 90 h 90"/>
                  <a:gd name="T30" fmla="*/ 61 w 158"/>
                  <a:gd name="T31" fmla="*/ 90 h 90"/>
                  <a:gd name="T32" fmla="*/ 96 w 158"/>
                  <a:gd name="T33" fmla="*/ 90 h 90"/>
                  <a:gd name="T34" fmla="*/ 96 w 158"/>
                  <a:gd name="T35" fmla="*/ 90 h 90"/>
                  <a:gd name="T36" fmla="*/ 156 w 158"/>
                  <a:gd name="T37" fmla="*/ 90 h 90"/>
                  <a:gd name="T38" fmla="*/ 157 w 158"/>
                  <a:gd name="T39" fmla="*/ 89 h 90"/>
                  <a:gd name="T40" fmla="*/ 158 w 158"/>
                  <a:gd name="T41" fmla="*/ 88 h 90"/>
                  <a:gd name="T42" fmla="*/ 112 w 158"/>
                  <a:gd name="T43" fmla="*/ 0 h 90"/>
                  <a:gd name="T44" fmla="*/ 93 w 158"/>
                  <a:gd name="T45" fmla="*/ 75 h 90"/>
                  <a:gd name="T46" fmla="*/ 89 w 158"/>
                  <a:gd name="T47" fmla="*/ 71 h 90"/>
                  <a:gd name="T48" fmla="*/ 93 w 158"/>
                  <a:gd name="T49" fmla="*/ 68 h 90"/>
                  <a:gd name="T50" fmla="*/ 97 w 158"/>
                  <a:gd name="T51" fmla="*/ 71 h 90"/>
                  <a:gd name="T52" fmla="*/ 93 w 158"/>
                  <a:gd name="T53" fmla="*/ 75 h 90"/>
                  <a:gd name="T54" fmla="*/ 93 w 158"/>
                  <a:gd name="T55" fmla="*/ 55 h 90"/>
                  <a:gd name="T56" fmla="*/ 89 w 158"/>
                  <a:gd name="T57" fmla="*/ 51 h 90"/>
                  <a:gd name="T58" fmla="*/ 93 w 158"/>
                  <a:gd name="T59" fmla="*/ 48 h 90"/>
                  <a:gd name="T60" fmla="*/ 97 w 158"/>
                  <a:gd name="T61" fmla="*/ 51 h 90"/>
                  <a:gd name="T62" fmla="*/ 93 w 158"/>
                  <a:gd name="T63" fmla="*/ 55 h 90"/>
                  <a:gd name="T64" fmla="*/ 93 w 158"/>
                  <a:gd name="T65" fmla="*/ 35 h 90"/>
                  <a:gd name="T66" fmla="*/ 89 w 158"/>
                  <a:gd name="T67" fmla="*/ 31 h 90"/>
                  <a:gd name="T68" fmla="*/ 93 w 158"/>
                  <a:gd name="T69" fmla="*/ 28 h 90"/>
                  <a:gd name="T70" fmla="*/ 97 w 158"/>
                  <a:gd name="T71" fmla="*/ 31 h 90"/>
                  <a:gd name="T72" fmla="*/ 93 w 158"/>
                  <a:gd name="T73" fmla="*/ 3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8" h="90">
                    <a:moveTo>
                      <a:pt x="112" y="0"/>
                    </a:moveTo>
                    <a:cubicBezTo>
                      <a:pt x="111" y="0"/>
                      <a:pt x="110" y="0"/>
                      <a:pt x="110" y="0"/>
                    </a:cubicBezTo>
                    <a:cubicBezTo>
                      <a:pt x="104" y="6"/>
                      <a:pt x="96" y="9"/>
                      <a:pt x="88" y="11"/>
                    </a:cubicBezTo>
                    <a:cubicBezTo>
                      <a:pt x="87" y="11"/>
                      <a:pt x="85" y="11"/>
                      <a:pt x="83" y="12"/>
                    </a:cubicBezTo>
                    <a:cubicBezTo>
                      <a:pt x="83" y="77"/>
                      <a:pt x="83" y="77"/>
                      <a:pt x="83" y="77"/>
                    </a:cubicBezTo>
                    <a:cubicBezTo>
                      <a:pt x="83" y="79"/>
                      <a:pt x="81" y="81"/>
                      <a:pt x="79" y="81"/>
                    </a:cubicBezTo>
                    <a:cubicBezTo>
                      <a:pt x="76" y="81"/>
                      <a:pt x="75" y="79"/>
                      <a:pt x="75" y="77"/>
                    </a:cubicBezTo>
                    <a:cubicBezTo>
                      <a:pt x="75" y="12"/>
                      <a:pt x="75" y="12"/>
                      <a:pt x="75" y="12"/>
                    </a:cubicBezTo>
                    <a:cubicBezTo>
                      <a:pt x="71" y="11"/>
                      <a:pt x="69" y="11"/>
                      <a:pt x="69" y="11"/>
                    </a:cubicBezTo>
                    <a:cubicBezTo>
                      <a:pt x="61" y="9"/>
                      <a:pt x="54" y="6"/>
                      <a:pt x="47" y="0"/>
                    </a:cubicBezTo>
                    <a:cubicBezTo>
                      <a:pt x="47" y="0"/>
                      <a:pt x="46" y="0"/>
                      <a:pt x="45" y="0"/>
                    </a:cubicBezTo>
                    <a:cubicBezTo>
                      <a:pt x="18" y="15"/>
                      <a:pt x="0" y="47"/>
                      <a:pt x="0" y="88"/>
                    </a:cubicBezTo>
                    <a:cubicBezTo>
                      <a:pt x="0" y="88"/>
                      <a:pt x="0" y="89"/>
                      <a:pt x="0" y="89"/>
                    </a:cubicBezTo>
                    <a:cubicBezTo>
                      <a:pt x="1" y="90"/>
                      <a:pt x="1" y="90"/>
                      <a:pt x="2" y="90"/>
                    </a:cubicBezTo>
                    <a:cubicBezTo>
                      <a:pt x="61" y="90"/>
                      <a:pt x="61" y="90"/>
                      <a:pt x="61" y="90"/>
                    </a:cubicBezTo>
                    <a:cubicBezTo>
                      <a:pt x="61" y="90"/>
                      <a:pt x="61" y="90"/>
                      <a:pt x="61" y="90"/>
                    </a:cubicBezTo>
                    <a:cubicBezTo>
                      <a:pt x="96" y="90"/>
                      <a:pt x="96" y="90"/>
                      <a:pt x="96" y="90"/>
                    </a:cubicBezTo>
                    <a:cubicBezTo>
                      <a:pt x="96" y="90"/>
                      <a:pt x="96" y="90"/>
                      <a:pt x="96" y="90"/>
                    </a:cubicBezTo>
                    <a:cubicBezTo>
                      <a:pt x="156" y="90"/>
                      <a:pt x="156" y="90"/>
                      <a:pt x="156" y="90"/>
                    </a:cubicBezTo>
                    <a:cubicBezTo>
                      <a:pt x="156" y="90"/>
                      <a:pt x="157" y="90"/>
                      <a:pt x="157" y="89"/>
                    </a:cubicBezTo>
                    <a:cubicBezTo>
                      <a:pt x="157" y="89"/>
                      <a:pt x="158" y="88"/>
                      <a:pt x="158" y="88"/>
                    </a:cubicBezTo>
                    <a:cubicBezTo>
                      <a:pt x="157" y="47"/>
                      <a:pt x="140" y="15"/>
                      <a:pt x="112" y="0"/>
                    </a:cubicBezTo>
                    <a:close/>
                    <a:moveTo>
                      <a:pt x="93" y="75"/>
                    </a:moveTo>
                    <a:cubicBezTo>
                      <a:pt x="91" y="75"/>
                      <a:pt x="89" y="74"/>
                      <a:pt x="89" y="71"/>
                    </a:cubicBezTo>
                    <a:cubicBezTo>
                      <a:pt x="89" y="69"/>
                      <a:pt x="91" y="68"/>
                      <a:pt x="93" y="68"/>
                    </a:cubicBezTo>
                    <a:cubicBezTo>
                      <a:pt x="95" y="68"/>
                      <a:pt x="97" y="69"/>
                      <a:pt x="97" y="71"/>
                    </a:cubicBezTo>
                    <a:cubicBezTo>
                      <a:pt x="97" y="74"/>
                      <a:pt x="95" y="75"/>
                      <a:pt x="93" y="75"/>
                    </a:cubicBezTo>
                    <a:close/>
                    <a:moveTo>
                      <a:pt x="93" y="55"/>
                    </a:moveTo>
                    <a:cubicBezTo>
                      <a:pt x="91" y="55"/>
                      <a:pt x="89" y="54"/>
                      <a:pt x="89" y="51"/>
                    </a:cubicBezTo>
                    <a:cubicBezTo>
                      <a:pt x="89" y="49"/>
                      <a:pt x="91" y="48"/>
                      <a:pt x="93" y="48"/>
                    </a:cubicBezTo>
                    <a:cubicBezTo>
                      <a:pt x="95" y="48"/>
                      <a:pt x="97" y="49"/>
                      <a:pt x="97" y="51"/>
                    </a:cubicBezTo>
                    <a:cubicBezTo>
                      <a:pt x="97" y="54"/>
                      <a:pt x="95" y="55"/>
                      <a:pt x="93" y="55"/>
                    </a:cubicBezTo>
                    <a:close/>
                    <a:moveTo>
                      <a:pt x="93" y="35"/>
                    </a:moveTo>
                    <a:cubicBezTo>
                      <a:pt x="91" y="35"/>
                      <a:pt x="89" y="34"/>
                      <a:pt x="89" y="31"/>
                    </a:cubicBezTo>
                    <a:cubicBezTo>
                      <a:pt x="89" y="29"/>
                      <a:pt x="91" y="28"/>
                      <a:pt x="93" y="28"/>
                    </a:cubicBezTo>
                    <a:cubicBezTo>
                      <a:pt x="95" y="28"/>
                      <a:pt x="97" y="29"/>
                      <a:pt x="97" y="31"/>
                    </a:cubicBezTo>
                    <a:cubicBezTo>
                      <a:pt x="97" y="34"/>
                      <a:pt x="95" y="35"/>
                      <a:pt x="9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7" name="Freeform 351"/>
              <p:cNvSpPr>
                <a:spLocks noEditPoints="1"/>
              </p:cNvSpPr>
              <p:nvPr/>
            </p:nvSpPr>
            <p:spPr bwMode="auto">
              <a:xfrm>
                <a:off x="6883401" y="3902076"/>
                <a:ext cx="274638" cy="158750"/>
              </a:xfrm>
              <a:custGeom>
                <a:avLst/>
                <a:gdLst>
                  <a:gd name="T0" fmla="*/ 47 w 175"/>
                  <a:gd name="T1" fmla="*/ 71 h 101"/>
                  <a:gd name="T2" fmla="*/ 87 w 175"/>
                  <a:gd name="T3" fmla="*/ 94 h 101"/>
                  <a:gd name="T4" fmla="*/ 127 w 175"/>
                  <a:gd name="T5" fmla="*/ 70 h 101"/>
                  <a:gd name="T6" fmla="*/ 162 w 175"/>
                  <a:gd name="T7" fmla="*/ 101 h 101"/>
                  <a:gd name="T8" fmla="*/ 132 w 175"/>
                  <a:gd name="T9" fmla="*/ 50 h 101"/>
                  <a:gd name="T10" fmla="*/ 133 w 175"/>
                  <a:gd name="T11" fmla="*/ 47 h 101"/>
                  <a:gd name="T12" fmla="*/ 87 w 175"/>
                  <a:gd name="T13" fmla="*/ 0 h 101"/>
                  <a:gd name="T14" fmla="*/ 50 w 175"/>
                  <a:gd name="T15" fmla="*/ 18 h 101"/>
                  <a:gd name="T16" fmla="*/ 50 w 175"/>
                  <a:gd name="T17" fmla="*/ 19 h 101"/>
                  <a:gd name="T18" fmla="*/ 49 w 175"/>
                  <a:gd name="T19" fmla="*/ 20 h 101"/>
                  <a:gd name="T20" fmla="*/ 41 w 175"/>
                  <a:gd name="T21" fmla="*/ 47 h 101"/>
                  <a:gd name="T22" fmla="*/ 41 w 175"/>
                  <a:gd name="T23" fmla="*/ 50 h 101"/>
                  <a:gd name="T24" fmla="*/ 13 w 175"/>
                  <a:gd name="T25" fmla="*/ 101 h 101"/>
                  <a:gd name="T26" fmla="*/ 47 w 175"/>
                  <a:gd name="T27" fmla="*/ 71 h 101"/>
                  <a:gd name="T28" fmla="*/ 87 w 175"/>
                  <a:gd name="T29" fmla="*/ 84 h 101"/>
                  <a:gd name="T30" fmla="*/ 51 w 175"/>
                  <a:gd name="T31" fmla="*/ 47 h 101"/>
                  <a:gd name="T32" fmla="*/ 56 w 175"/>
                  <a:gd name="T33" fmla="*/ 28 h 101"/>
                  <a:gd name="T34" fmla="*/ 76 w 175"/>
                  <a:gd name="T35" fmla="*/ 34 h 101"/>
                  <a:gd name="T36" fmla="*/ 89 w 175"/>
                  <a:gd name="T37" fmla="*/ 31 h 101"/>
                  <a:gd name="T38" fmla="*/ 115 w 175"/>
                  <a:gd name="T39" fmla="*/ 26 h 101"/>
                  <a:gd name="T40" fmla="*/ 116 w 175"/>
                  <a:gd name="T41" fmla="*/ 26 h 101"/>
                  <a:gd name="T42" fmla="*/ 123 w 175"/>
                  <a:gd name="T43" fmla="*/ 47 h 101"/>
                  <a:gd name="T44" fmla="*/ 87 w 175"/>
                  <a:gd name="T45" fmla="*/ 84 h 101"/>
                  <a:gd name="T46" fmla="*/ 87 w 175"/>
                  <a:gd name="T47" fmla="*/ 10 h 101"/>
                  <a:gd name="T48" fmla="*/ 106 w 175"/>
                  <a:gd name="T49" fmla="*/ 16 h 101"/>
                  <a:gd name="T50" fmla="*/ 85 w 175"/>
                  <a:gd name="T51" fmla="*/ 24 h 101"/>
                  <a:gd name="T52" fmla="*/ 60 w 175"/>
                  <a:gd name="T53" fmla="*/ 22 h 101"/>
                  <a:gd name="T54" fmla="*/ 87 w 175"/>
                  <a:gd name="T55"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5" h="101">
                    <a:moveTo>
                      <a:pt x="47" y="71"/>
                    </a:moveTo>
                    <a:cubicBezTo>
                      <a:pt x="56" y="85"/>
                      <a:pt x="70" y="94"/>
                      <a:pt x="87" y="94"/>
                    </a:cubicBezTo>
                    <a:cubicBezTo>
                      <a:pt x="104" y="94"/>
                      <a:pt x="119" y="84"/>
                      <a:pt x="127" y="70"/>
                    </a:cubicBezTo>
                    <a:cubicBezTo>
                      <a:pt x="131" y="96"/>
                      <a:pt x="162" y="101"/>
                      <a:pt x="162" y="101"/>
                    </a:cubicBezTo>
                    <a:cubicBezTo>
                      <a:pt x="175" y="68"/>
                      <a:pt x="144" y="54"/>
                      <a:pt x="132" y="50"/>
                    </a:cubicBezTo>
                    <a:cubicBezTo>
                      <a:pt x="133" y="49"/>
                      <a:pt x="133" y="48"/>
                      <a:pt x="133" y="47"/>
                    </a:cubicBezTo>
                    <a:cubicBezTo>
                      <a:pt x="133" y="21"/>
                      <a:pt x="112" y="0"/>
                      <a:pt x="87" y="0"/>
                    </a:cubicBezTo>
                    <a:cubicBezTo>
                      <a:pt x="72" y="0"/>
                      <a:pt x="59" y="7"/>
                      <a:pt x="50" y="18"/>
                    </a:cubicBezTo>
                    <a:cubicBezTo>
                      <a:pt x="50" y="18"/>
                      <a:pt x="50" y="18"/>
                      <a:pt x="50" y="19"/>
                    </a:cubicBezTo>
                    <a:cubicBezTo>
                      <a:pt x="49" y="19"/>
                      <a:pt x="49" y="20"/>
                      <a:pt x="49" y="20"/>
                    </a:cubicBezTo>
                    <a:cubicBezTo>
                      <a:pt x="44" y="28"/>
                      <a:pt x="41" y="37"/>
                      <a:pt x="41" y="47"/>
                    </a:cubicBezTo>
                    <a:cubicBezTo>
                      <a:pt x="41" y="48"/>
                      <a:pt x="41" y="49"/>
                      <a:pt x="41" y="50"/>
                    </a:cubicBezTo>
                    <a:cubicBezTo>
                      <a:pt x="29" y="55"/>
                      <a:pt x="0" y="69"/>
                      <a:pt x="13" y="101"/>
                    </a:cubicBezTo>
                    <a:cubicBezTo>
                      <a:pt x="13" y="101"/>
                      <a:pt x="42" y="96"/>
                      <a:pt x="47" y="71"/>
                    </a:cubicBezTo>
                    <a:close/>
                    <a:moveTo>
                      <a:pt x="87" y="84"/>
                    </a:moveTo>
                    <a:cubicBezTo>
                      <a:pt x="67" y="84"/>
                      <a:pt x="51" y="67"/>
                      <a:pt x="51" y="47"/>
                    </a:cubicBezTo>
                    <a:cubicBezTo>
                      <a:pt x="51" y="40"/>
                      <a:pt x="52" y="34"/>
                      <a:pt x="56" y="28"/>
                    </a:cubicBezTo>
                    <a:cubicBezTo>
                      <a:pt x="60" y="31"/>
                      <a:pt x="68" y="34"/>
                      <a:pt x="76" y="34"/>
                    </a:cubicBezTo>
                    <a:cubicBezTo>
                      <a:pt x="80" y="34"/>
                      <a:pt x="84" y="34"/>
                      <a:pt x="89" y="31"/>
                    </a:cubicBezTo>
                    <a:cubicBezTo>
                      <a:pt x="105" y="22"/>
                      <a:pt x="109" y="23"/>
                      <a:pt x="115" y="26"/>
                    </a:cubicBezTo>
                    <a:cubicBezTo>
                      <a:pt x="116" y="26"/>
                      <a:pt x="116" y="26"/>
                      <a:pt x="116" y="26"/>
                    </a:cubicBezTo>
                    <a:cubicBezTo>
                      <a:pt x="120" y="32"/>
                      <a:pt x="123" y="39"/>
                      <a:pt x="123" y="47"/>
                    </a:cubicBezTo>
                    <a:cubicBezTo>
                      <a:pt x="123" y="67"/>
                      <a:pt x="106" y="84"/>
                      <a:pt x="87" y="84"/>
                    </a:cubicBezTo>
                    <a:close/>
                    <a:moveTo>
                      <a:pt x="87" y="10"/>
                    </a:moveTo>
                    <a:cubicBezTo>
                      <a:pt x="94" y="10"/>
                      <a:pt x="101" y="12"/>
                      <a:pt x="106" y="16"/>
                    </a:cubicBezTo>
                    <a:cubicBezTo>
                      <a:pt x="101" y="16"/>
                      <a:pt x="95" y="19"/>
                      <a:pt x="85" y="24"/>
                    </a:cubicBezTo>
                    <a:cubicBezTo>
                      <a:pt x="76" y="29"/>
                      <a:pt x="66" y="25"/>
                      <a:pt x="60" y="22"/>
                    </a:cubicBezTo>
                    <a:cubicBezTo>
                      <a:pt x="67" y="14"/>
                      <a:pt x="76" y="10"/>
                      <a:pt x="8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28" name="组合 27"/>
          <p:cNvGrpSpPr/>
          <p:nvPr/>
        </p:nvGrpSpPr>
        <p:grpSpPr>
          <a:xfrm>
            <a:off x="1015998" y="1886856"/>
            <a:ext cx="1756232" cy="1756232"/>
            <a:chOff x="1015998" y="1886856"/>
            <a:chExt cx="1756232" cy="1756232"/>
          </a:xfrm>
          <a:solidFill>
            <a:srgbClr val="0E3963"/>
          </a:solidFill>
        </p:grpSpPr>
        <p:sp>
          <p:nvSpPr>
            <p:cNvPr id="29" name="椭圆 28"/>
            <p:cNvSpPr/>
            <p:nvPr/>
          </p:nvSpPr>
          <p:spPr>
            <a:xfrm>
              <a:off x="1117599" y="1988457"/>
              <a:ext cx="1553029" cy="15530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椭圆 29"/>
            <p:cNvSpPr/>
            <p:nvPr/>
          </p:nvSpPr>
          <p:spPr>
            <a:xfrm>
              <a:off x="1015998" y="1886856"/>
              <a:ext cx="1756232" cy="17562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1" name="组合 30"/>
            <p:cNvGrpSpPr/>
            <p:nvPr/>
          </p:nvGrpSpPr>
          <p:grpSpPr>
            <a:xfrm>
              <a:off x="1538352" y="2347240"/>
              <a:ext cx="711522" cy="835462"/>
              <a:chOff x="6269038" y="3903663"/>
              <a:chExt cx="246063" cy="288926"/>
            </a:xfrm>
            <a:grpFill/>
          </p:grpSpPr>
          <p:sp>
            <p:nvSpPr>
              <p:cNvPr id="32" name="Freeform 347"/>
              <p:cNvSpPr/>
              <p:nvPr/>
            </p:nvSpPr>
            <p:spPr bwMode="auto">
              <a:xfrm>
                <a:off x="6269038" y="4051301"/>
                <a:ext cx="112713" cy="141288"/>
              </a:xfrm>
              <a:custGeom>
                <a:avLst/>
                <a:gdLst>
                  <a:gd name="T0" fmla="*/ 65 w 72"/>
                  <a:gd name="T1" fmla="*/ 26 h 90"/>
                  <a:gd name="T2" fmla="*/ 70 w 72"/>
                  <a:gd name="T3" fmla="*/ 15 h 90"/>
                  <a:gd name="T4" fmla="*/ 71 w 72"/>
                  <a:gd name="T5" fmla="*/ 13 h 90"/>
                  <a:gd name="T6" fmla="*/ 69 w 72"/>
                  <a:gd name="T7" fmla="*/ 12 h 90"/>
                  <a:gd name="T8" fmla="*/ 48 w 72"/>
                  <a:gd name="T9" fmla="*/ 1 h 90"/>
                  <a:gd name="T10" fmla="*/ 46 w 72"/>
                  <a:gd name="T11" fmla="*/ 1 h 90"/>
                  <a:gd name="T12" fmla="*/ 0 w 72"/>
                  <a:gd name="T13" fmla="*/ 88 h 90"/>
                  <a:gd name="T14" fmla="*/ 1 w 72"/>
                  <a:gd name="T15" fmla="*/ 90 h 90"/>
                  <a:gd name="T16" fmla="*/ 2 w 72"/>
                  <a:gd name="T17" fmla="*/ 90 h 90"/>
                  <a:gd name="T18" fmla="*/ 61 w 72"/>
                  <a:gd name="T19" fmla="*/ 90 h 90"/>
                  <a:gd name="T20" fmla="*/ 63 w 72"/>
                  <a:gd name="T21" fmla="*/ 89 h 90"/>
                  <a:gd name="T22" fmla="*/ 72 w 72"/>
                  <a:gd name="T23" fmla="*/ 40 h 90"/>
                  <a:gd name="T24" fmla="*/ 71 w 72"/>
                  <a:gd name="T25" fmla="*/ 38 h 90"/>
                  <a:gd name="T26" fmla="*/ 65 w 72"/>
                  <a:gd name="T27" fmla="*/ 2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90">
                    <a:moveTo>
                      <a:pt x="65" y="26"/>
                    </a:moveTo>
                    <a:cubicBezTo>
                      <a:pt x="65" y="22"/>
                      <a:pt x="67" y="18"/>
                      <a:pt x="70" y="15"/>
                    </a:cubicBezTo>
                    <a:cubicBezTo>
                      <a:pt x="71" y="15"/>
                      <a:pt x="71" y="14"/>
                      <a:pt x="71" y="13"/>
                    </a:cubicBezTo>
                    <a:cubicBezTo>
                      <a:pt x="71" y="12"/>
                      <a:pt x="70" y="12"/>
                      <a:pt x="69" y="12"/>
                    </a:cubicBezTo>
                    <a:cubicBezTo>
                      <a:pt x="61" y="10"/>
                      <a:pt x="54" y="6"/>
                      <a:pt x="48" y="1"/>
                    </a:cubicBezTo>
                    <a:cubicBezTo>
                      <a:pt x="47" y="0"/>
                      <a:pt x="46" y="0"/>
                      <a:pt x="46" y="1"/>
                    </a:cubicBezTo>
                    <a:cubicBezTo>
                      <a:pt x="18" y="15"/>
                      <a:pt x="1" y="48"/>
                      <a:pt x="0" y="88"/>
                    </a:cubicBezTo>
                    <a:cubicBezTo>
                      <a:pt x="0" y="89"/>
                      <a:pt x="0" y="89"/>
                      <a:pt x="1" y="90"/>
                    </a:cubicBezTo>
                    <a:cubicBezTo>
                      <a:pt x="1" y="90"/>
                      <a:pt x="1" y="90"/>
                      <a:pt x="2" y="90"/>
                    </a:cubicBezTo>
                    <a:cubicBezTo>
                      <a:pt x="61" y="90"/>
                      <a:pt x="61" y="90"/>
                      <a:pt x="61" y="90"/>
                    </a:cubicBezTo>
                    <a:cubicBezTo>
                      <a:pt x="62" y="90"/>
                      <a:pt x="63" y="90"/>
                      <a:pt x="63" y="89"/>
                    </a:cubicBezTo>
                    <a:cubicBezTo>
                      <a:pt x="72" y="40"/>
                      <a:pt x="72" y="40"/>
                      <a:pt x="72" y="40"/>
                    </a:cubicBezTo>
                    <a:cubicBezTo>
                      <a:pt x="72" y="39"/>
                      <a:pt x="71" y="39"/>
                      <a:pt x="71" y="38"/>
                    </a:cubicBezTo>
                    <a:cubicBezTo>
                      <a:pt x="67" y="35"/>
                      <a:pt x="65" y="31"/>
                      <a:pt x="6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3" name="Freeform 348"/>
              <p:cNvSpPr/>
              <p:nvPr/>
            </p:nvSpPr>
            <p:spPr bwMode="auto">
              <a:xfrm>
                <a:off x="6402388" y="4051301"/>
                <a:ext cx="112713" cy="141288"/>
              </a:xfrm>
              <a:custGeom>
                <a:avLst/>
                <a:gdLst>
                  <a:gd name="T0" fmla="*/ 26 w 72"/>
                  <a:gd name="T1" fmla="*/ 1 h 90"/>
                  <a:gd name="T2" fmla="*/ 24 w 72"/>
                  <a:gd name="T3" fmla="*/ 1 h 90"/>
                  <a:gd name="T4" fmla="*/ 3 w 72"/>
                  <a:gd name="T5" fmla="*/ 12 h 90"/>
                  <a:gd name="T6" fmla="*/ 1 w 72"/>
                  <a:gd name="T7" fmla="*/ 13 h 90"/>
                  <a:gd name="T8" fmla="*/ 2 w 72"/>
                  <a:gd name="T9" fmla="*/ 15 h 90"/>
                  <a:gd name="T10" fmla="*/ 7 w 72"/>
                  <a:gd name="T11" fmla="*/ 26 h 90"/>
                  <a:gd name="T12" fmla="*/ 1 w 72"/>
                  <a:gd name="T13" fmla="*/ 38 h 90"/>
                  <a:gd name="T14" fmla="*/ 0 w 72"/>
                  <a:gd name="T15" fmla="*/ 40 h 90"/>
                  <a:gd name="T16" fmla="*/ 9 w 72"/>
                  <a:gd name="T17" fmla="*/ 89 h 90"/>
                  <a:gd name="T18" fmla="*/ 11 w 72"/>
                  <a:gd name="T19" fmla="*/ 90 h 90"/>
                  <a:gd name="T20" fmla="*/ 70 w 72"/>
                  <a:gd name="T21" fmla="*/ 90 h 90"/>
                  <a:gd name="T22" fmla="*/ 71 w 72"/>
                  <a:gd name="T23" fmla="*/ 90 h 90"/>
                  <a:gd name="T24" fmla="*/ 72 w 72"/>
                  <a:gd name="T25" fmla="*/ 88 h 90"/>
                  <a:gd name="T26" fmla="*/ 26 w 72"/>
                  <a:gd name="T27"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90">
                    <a:moveTo>
                      <a:pt x="26" y="1"/>
                    </a:moveTo>
                    <a:cubicBezTo>
                      <a:pt x="26" y="0"/>
                      <a:pt x="25" y="0"/>
                      <a:pt x="24" y="1"/>
                    </a:cubicBezTo>
                    <a:cubicBezTo>
                      <a:pt x="18" y="6"/>
                      <a:pt x="11" y="10"/>
                      <a:pt x="3" y="12"/>
                    </a:cubicBezTo>
                    <a:cubicBezTo>
                      <a:pt x="2" y="12"/>
                      <a:pt x="1" y="12"/>
                      <a:pt x="1" y="13"/>
                    </a:cubicBezTo>
                    <a:cubicBezTo>
                      <a:pt x="1" y="14"/>
                      <a:pt x="1" y="15"/>
                      <a:pt x="2" y="15"/>
                    </a:cubicBezTo>
                    <a:cubicBezTo>
                      <a:pt x="5" y="18"/>
                      <a:pt x="7" y="22"/>
                      <a:pt x="7" y="26"/>
                    </a:cubicBezTo>
                    <a:cubicBezTo>
                      <a:pt x="7" y="31"/>
                      <a:pt x="5" y="35"/>
                      <a:pt x="1" y="38"/>
                    </a:cubicBezTo>
                    <a:cubicBezTo>
                      <a:pt x="1" y="38"/>
                      <a:pt x="0" y="39"/>
                      <a:pt x="0" y="40"/>
                    </a:cubicBezTo>
                    <a:cubicBezTo>
                      <a:pt x="9" y="89"/>
                      <a:pt x="9" y="89"/>
                      <a:pt x="9" y="89"/>
                    </a:cubicBezTo>
                    <a:cubicBezTo>
                      <a:pt x="9" y="90"/>
                      <a:pt x="10" y="90"/>
                      <a:pt x="11" y="90"/>
                    </a:cubicBezTo>
                    <a:cubicBezTo>
                      <a:pt x="70" y="90"/>
                      <a:pt x="70" y="90"/>
                      <a:pt x="70" y="90"/>
                    </a:cubicBezTo>
                    <a:cubicBezTo>
                      <a:pt x="70" y="90"/>
                      <a:pt x="71" y="90"/>
                      <a:pt x="71" y="90"/>
                    </a:cubicBezTo>
                    <a:cubicBezTo>
                      <a:pt x="72" y="89"/>
                      <a:pt x="72" y="89"/>
                      <a:pt x="72" y="88"/>
                    </a:cubicBezTo>
                    <a:cubicBezTo>
                      <a:pt x="71" y="48"/>
                      <a:pt x="54" y="15"/>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4" name="Freeform 349"/>
              <p:cNvSpPr>
                <a:spLocks noEditPoints="1"/>
              </p:cNvSpPr>
              <p:nvPr/>
            </p:nvSpPr>
            <p:spPr bwMode="auto">
              <a:xfrm>
                <a:off x="6319838" y="3903663"/>
                <a:ext cx="144463" cy="149225"/>
              </a:xfrm>
              <a:custGeom>
                <a:avLst/>
                <a:gdLst>
                  <a:gd name="T0" fmla="*/ 92 w 92"/>
                  <a:gd name="T1" fmla="*/ 48 h 95"/>
                  <a:gd name="T2" fmla="*/ 46 w 92"/>
                  <a:gd name="T3" fmla="*/ 0 h 95"/>
                  <a:gd name="T4" fmla="*/ 10 w 92"/>
                  <a:gd name="T5" fmla="*/ 19 h 95"/>
                  <a:gd name="T6" fmla="*/ 9 w 92"/>
                  <a:gd name="T7" fmla="*/ 19 h 95"/>
                  <a:gd name="T8" fmla="*/ 8 w 92"/>
                  <a:gd name="T9" fmla="*/ 21 h 95"/>
                  <a:gd name="T10" fmla="*/ 0 w 92"/>
                  <a:gd name="T11" fmla="*/ 48 h 95"/>
                  <a:gd name="T12" fmla="*/ 46 w 92"/>
                  <a:gd name="T13" fmla="*/ 95 h 95"/>
                  <a:gd name="T14" fmla="*/ 92 w 92"/>
                  <a:gd name="T15" fmla="*/ 48 h 95"/>
                  <a:gd name="T16" fmla="*/ 46 w 92"/>
                  <a:gd name="T17" fmla="*/ 10 h 95"/>
                  <a:gd name="T18" fmla="*/ 66 w 92"/>
                  <a:gd name="T19" fmla="*/ 17 h 95"/>
                  <a:gd name="T20" fmla="*/ 44 w 92"/>
                  <a:gd name="T21" fmla="*/ 25 h 95"/>
                  <a:gd name="T22" fmla="*/ 20 w 92"/>
                  <a:gd name="T23" fmla="*/ 22 h 95"/>
                  <a:gd name="T24" fmla="*/ 46 w 92"/>
                  <a:gd name="T25" fmla="*/ 10 h 95"/>
                  <a:gd name="T26" fmla="*/ 46 w 92"/>
                  <a:gd name="T27" fmla="*/ 85 h 95"/>
                  <a:gd name="T28" fmla="*/ 10 w 92"/>
                  <a:gd name="T29" fmla="*/ 48 h 95"/>
                  <a:gd name="T30" fmla="*/ 15 w 92"/>
                  <a:gd name="T31" fmla="*/ 29 h 95"/>
                  <a:gd name="T32" fmla="*/ 35 w 92"/>
                  <a:gd name="T33" fmla="*/ 35 h 95"/>
                  <a:gd name="T34" fmla="*/ 48 w 92"/>
                  <a:gd name="T35" fmla="*/ 32 h 95"/>
                  <a:gd name="T36" fmla="*/ 75 w 92"/>
                  <a:gd name="T37" fmla="*/ 26 h 95"/>
                  <a:gd name="T38" fmla="*/ 76 w 92"/>
                  <a:gd name="T39" fmla="*/ 26 h 95"/>
                  <a:gd name="T40" fmla="*/ 82 w 92"/>
                  <a:gd name="T41" fmla="*/ 48 h 95"/>
                  <a:gd name="T42" fmla="*/ 46 w 92"/>
                  <a:gd name="T43" fmla="*/ 8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2" h="95">
                    <a:moveTo>
                      <a:pt x="92" y="48"/>
                    </a:moveTo>
                    <a:cubicBezTo>
                      <a:pt x="92" y="22"/>
                      <a:pt x="71" y="0"/>
                      <a:pt x="46" y="0"/>
                    </a:cubicBezTo>
                    <a:cubicBezTo>
                      <a:pt x="31" y="0"/>
                      <a:pt x="18" y="8"/>
                      <a:pt x="10" y="19"/>
                    </a:cubicBezTo>
                    <a:cubicBezTo>
                      <a:pt x="9" y="19"/>
                      <a:pt x="9" y="19"/>
                      <a:pt x="9" y="19"/>
                    </a:cubicBezTo>
                    <a:cubicBezTo>
                      <a:pt x="9" y="20"/>
                      <a:pt x="8" y="20"/>
                      <a:pt x="8" y="21"/>
                    </a:cubicBezTo>
                    <a:cubicBezTo>
                      <a:pt x="3" y="28"/>
                      <a:pt x="0" y="38"/>
                      <a:pt x="0" y="48"/>
                    </a:cubicBezTo>
                    <a:cubicBezTo>
                      <a:pt x="0" y="73"/>
                      <a:pt x="21" y="95"/>
                      <a:pt x="46" y="95"/>
                    </a:cubicBezTo>
                    <a:cubicBezTo>
                      <a:pt x="71" y="95"/>
                      <a:pt x="92" y="73"/>
                      <a:pt x="92" y="48"/>
                    </a:cubicBezTo>
                    <a:close/>
                    <a:moveTo>
                      <a:pt x="46" y="10"/>
                    </a:moveTo>
                    <a:cubicBezTo>
                      <a:pt x="53" y="10"/>
                      <a:pt x="60" y="13"/>
                      <a:pt x="66" y="17"/>
                    </a:cubicBezTo>
                    <a:cubicBezTo>
                      <a:pt x="60" y="17"/>
                      <a:pt x="54" y="20"/>
                      <a:pt x="44" y="25"/>
                    </a:cubicBezTo>
                    <a:cubicBezTo>
                      <a:pt x="35" y="30"/>
                      <a:pt x="25" y="26"/>
                      <a:pt x="20" y="22"/>
                    </a:cubicBezTo>
                    <a:cubicBezTo>
                      <a:pt x="26" y="15"/>
                      <a:pt x="36" y="10"/>
                      <a:pt x="46" y="10"/>
                    </a:cubicBezTo>
                    <a:close/>
                    <a:moveTo>
                      <a:pt x="46" y="85"/>
                    </a:moveTo>
                    <a:cubicBezTo>
                      <a:pt x="26" y="85"/>
                      <a:pt x="10" y="68"/>
                      <a:pt x="10" y="48"/>
                    </a:cubicBezTo>
                    <a:cubicBezTo>
                      <a:pt x="10" y="41"/>
                      <a:pt x="12" y="34"/>
                      <a:pt x="15" y="29"/>
                    </a:cubicBezTo>
                    <a:cubicBezTo>
                      <a:pt x="20" y="32"/>
                      <a:pt x="27" y="35"/>
                      <a:pt x="35" y="35"/>
                    </a:cubicBezTo>
                    <a:cubicBezTo>
                      <a:pt x="39" y="35"/>
                      <a:pt x="44" y="34"/>
                      <a:pt x="48" y="32"/>
                    </a:cubicBezTo>
                    <a:cubicBezTo>
                      <a:pt x="65" y="23"/>
                      <a:pt x="68" y="23"/>
                      <a:pt x="75" y="26"/>
                    </a:cubicBezTo>
                    <a:cubicBezTo>
                      <a:pt x="75" y="26"/>
                      <a:pt x="75" y="26"/>
                      <a:pt x="76" y="26"/>
                    </a:cubicBezTo>
                    <a:cubicBezTo>
                      <a:pt x="80" y="32"/>
                      <a:pt x="82" y="40"/>
                      <a:pt x="82" y="48"/>
                    </a:cubicBezTo>
                    <a:cubicBezTo>
                      <a:pt x="82" y="68"/>
                      <a:pt x="66" y="85"/>
                      <a:pt x="46"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22" presetClass="entr" presetSubtype="8"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4829175" y="0"/>
            <a:ext cx="2533650" cy="3695700"/>
          </a:xfrm>
          <a:custGeom>
            <a:avLst/>
            <a:gdLst>
              <a:gd name="connsiteX0" fmla="*/ 1443 w 2533650"/>
              <a:gd name="connsiteY0" fmla="*/ 0 h 3695700"/>
              <a:gd name="connsiteX1" fmla="*/ 2532207 w 2533650"/>
              <a:gd name="connsiteY1" fmla="*/ 0 h 3695700"/>
              <a:gd name="connsiteX2" fmla="*/ 2533650 w 2533650"/>
              <a:gd name="connsiteY2" fmla="*/ 28575 h 3695700"/>
              <a:gd name="connsiteX3" fmla="*/ 2533650 w 2533650"/>
              <a:gd name="connsiteY3" fmla="*/ 2428875 h 3695700"/>
              <a:gd name="connsiteX4" fmla="*/ 1266825 w 2533650"/>
              <a:gd name="connsiteY4" fmla="*/ 3695700 h 3695700"/>
              <a:gd name="connsiteX5" fmla="*/ 0 w 2533650"/>
              <a:gd name="connsiteY5" fmla="*/ 2428875 h 3695700"/>
              <a:gd name="connsiteX6" fmla="*/ 0 w 2533650"/>
              <a:gd name="connsiteY6" fmla="*/ 28575 h 36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3650" h="3695700">
                <a:moveTo>
                  <a:pt x="1443" y="0"/>
                </a:moveTo>
                <a:lnTo>
                  <a:pt x="2532207" y="0"/>
                </a:lnTo>
                <a:lnTo>
                  <a:pt x="2533650" y="28575"/>
                </a:lnTo>
                <a:lnTo>
                  <a:pt x="2533650" y="2428875"/>
                </a:lnTo>
                <a:cubicBezTo>
                  <a:pt x="2533650" y="3128523"/>
                  <a:pt x="1966473" y="3695700"/>
                  <a:pt x="1266825" y="3695700"/>
                </a:cubicBezTo>
                <a:cubicBezTo>
                  <a:pt x="567177" y="3695700"/>
                  <a:pt x="0" y="3128523"/>
                  <a:pt x="0" y="2428875"/>
                </a:cubicBezTo>
                <a:lnTo>
                  <a:pt x="0" y="2857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800600" y="1104900"/>
            <a:ext cx="2590800" cy="2590800"/>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0E3963"/>
                </a:solidFill>
              </a:rPr>
              <a:t>03</a:t>
            </a:r>
            <a:endParaRPr lang="zh-CN" altLang="en-US" sz="7200" dirty="0">
              <a:solidFill>
                <a:srgbClr val="0E3963"/>
              </a:solidFill>
            </a:endParaRPr>
          </a:p>
        </p:txBody>
      </p:sp>
      <p:sp>
        <p:nvSpPr>
          <p:cNvPr id="6" name="文本框 5"/>
          <p:cNvSpPr txBox="1"/>
          <p:nvPr/>
        </p:nvSpPr>
        <p:spPr>
          <a:xfrm>
            <a:off x="4772561" y="4477434"/>
            <a:ext cx="2646879" cy="830997"/>
          </a:xfrm>
          <a:prstGeom prst="rect">
            <a:avLst/>
          </a:prstGeom>
          <a:noFill/>
        </p:spPr>
        <p:txBody>
          <a:bodyPr wrap="none" rtlCol="0">
            <a:spAutoFit/>
          </a:bodyPr>
          <a:lstStyle/>
          <a:p>
            <a:pPr algn="ctr"/>
            <a:r>
              <a:rPr lang="zh-CN" altLang="en-US" sz="4800" b="1" dirty="0">
                <a:solidFill>
                  <a:schemeClr val="bg1"/>
                </a:solidFill>
              </a:rPr>
              <a:t>添加标题</a:t>
            </a:r>
          </a:p>
        </p:txBody>
      </p:sp>
      <p:sp>
        <p:nvSpPr>
          <p:cNvPr id="7" name="矩形 6"/>
          <p:cNvSpPr/>
          <p:nvPr/>
        </p:nvSpPr>
        <p:spPr>
          <a:xfrm>
            <a:off x="2076449" y="5405504"/>
            <a:ext cx="8039102" cy="475615"/>
          </a:xfrm>
          <a:prstGeom prst="rect">
            <a:avLst/>
          </a:prstGeom>
        </p:spPr>
        <p:txBody>
          <a:bodyPr wrap="square">
            <a:spAutoFit/>
          </a:bodyPr>
          <a:lstStyle/>
          <a:p>
            <a:pPr algn="ctr">
              <a:lnSpc>
                <a:spcPct val="250000"/>
              </a:lnSpc>
            </a:pPr>
            <a:r>
              <a:rPr lang="zh-CN" altLang="en-US" sz="10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000"/>
                            </p:stCondLst>
                            <p:childTnLst>
                              <p:par>
                                <p:cTn id="19" presetID="2" presetClass="entr" presetSubtype="4" decel="10000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sp>
        <p:nvSpPr>
          <p:cNvPr id="16" name="任意多边形 4"/>
          <p:cNvSpPr/>
          <p:nvPr/>
        </p:nvSpPr>
        <p:spPr>
          <a:xfrm>
            <a:off x="1327768" y="1815711"/>
            <a:ext cx="9626600" cy="3810000"/>
          </a:xfrm>
          <a:custGeom>
            <a:avLst/>
            <a:gdLst>
              <a:gd name="connsiteX0" fmla="*/ 0 w 9486900"/>
              <a:gd name="connsiteY0" fmla="*/ 3111500 h 3111500"/>
              <a:gd name="connsiteX1" fmla="*/ 1689100 w 9486900"/>
              <a:gd name="connsiteY1" fmla="*/ 1308100 h 3111500"/>
              <a:gd name="connsiteX2" fmla="*/ 6654800 w 9486900"/>
              <a:gd name="connsiteY2" fmla="*/ 1498600 h 3111500"/>
              <a:gd name="connsiteX3" fmla="*/ 9486900 w 9486900"/>
              <a:gd name="connsiteY3" fmla="*/ 0 h 3111500"/>
              <a:gd name="connsiteX0-1" fmla="*/ 0 w 9626600"/>
              <a:gd name="connsiteY0-2" fmla="*/ 3810000 h 3810000"/>
              <a:gd name="connsiteX1-3" fmla="*/ 1689100 w 9626600"/>
              <a:gd name="connsiteY1-4" fmla="*/ 2006600 h 3810000"/>
              <a:gd name="connsiteX2-5" fmla="*/ 6654800 w 9626600"/>
              <a:gd name="connsiteY2-6" fmla="*/ 2197100 h 3810000"/>
              <a:gd name="connsiteX3-7" fmla="*/ 9626600 w 9626600"/>
              <a:gd name="connsiteY3-8" fmla="*/ 0 h 3810000"/>
            </a:gdLst>
            <a:ahLst/>
            <a:cxnLst>
              <a:cxn ang="0">
                <a:pos x="connsiteX0-1" y="connsiteY0-2"/>
              </a:cxn>
              <a:cxn ang="0">
                <a:pos x="connsiteX1-3" y="connsiteY1-4"/>
              </a:cxn>
              <a:cxn ang="0">
                <a:pos x="connsiteX2-5" y="connsiteY2-6"/>
              </a:cxn>
              <a:cxn ang="0">
                <a:pos x="connsiteX3-7" y="connsiteY3-8"/>
              </a:cxn>
            </a:cxnLst>
            <a:rect l="l" t="t" r="r" b="b"/>
            <a:pathLst>
              <a:path w="9626600" h="3810000">
                <a:moveTo>
                  <a:pt x="0" y="3810000"/>
                </a:moveTo>
                <a:cubicBezTo>
                  <a:pt x="289983" y="3042708"/>
                  <a:pt x="579967" y="2275417"/>
                  <a:pt x="1689100" y="2006600"/>
                </a:cubicBezTo>
                <a:cubicBezTo>
                  <a:pt x="2798233" y="1737783"/>
                  <a:pt x="5331883" y="2531533"/>
                  <a:pt x="6654800" y="2197100"/>
                </a:cubicBezTo>
                <a:cubicBezTo>
                  <a:pt x="7977717" y="1862667"/>
                  <a:pt x="8860366" y="640291"/>
                  <a:pt x="9626600" y="0"/>
                </a:cubicBezTo>
              </a:path>
            </a:pathLst>
          </a:custGeom>
          <a:noFill/>
          <a:ln>
            <a:solidFill>
              <a:schemeClr val="tx1">
                <a:lumMod val="50000"/>
                <a:lumOff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1117826" y="4482711"/>
            <a:ext cx="1219200"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0E3963"/>
                </a:solidFill>
              </a:rPr>
              <a:t>2014</a:t>
            </a:r>
            <a:endParaRPr lang="zh-CN" altLang="en-US" sz="2000" dirty="0">
              <a:solidFill>
                <a:srgbClr val="0E3963"/>
              </a:solidFill>
            </a:endParaRPr>
          </a:p>
        </p:txBody>
      </p:sp>
      <p:sp>
        <p:nvSpPr>
          <p:cNvPr id="18" name="矩形 17"/>
          <p:cNvSpPr/>
          <p:nvPr/>
        </p:nvSpPr>
        <p:spPr>
          <a:xfrm>
            <a:off x="3899344" y="3574661"/>
            <a:ext cx="1219200"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0E3963"/>
                </a:solidFill>
              </a:rPr>
              <a:t>2015</a:t>
            </a:r>
            <a:endParaRPr lang="zh-CN" altLang="en-US" sz="2000" dirty="0">
              <a:solidFill>
                <a:srgbClr val="0E3963"/>
              </a:solidFill>
            </a:endParaRPr>
          </a:p>
        </p:txBody>
      </p:sp>
      <p:sp>
        <p:nvSpPr>
          <p:cNvPr id="19" name="矩形 18"/>
          <p:cNvSpPr/>
          <p:nvPr/>
        </p:nvSpPr>
        <p:spPr>
          <a:xfrm>
            <a:off x="6680862" y="3822311"/>
            <a:ext cx="1219200"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0E3963"/>
                </a:solidFill>
              </a:rPr>
              <a:t>2016</a:t>
            </a:r>
            <a:endParaRPr lang="zh-CN" altLang="en-US" sz="2000" dirty="0">
              <a:solidFill>
                <a:srgbClr val="0E3963"/>
              </a:solidFill>
            </a:endParaRPr>
          </a:p>
        </p:txBody>
      </p:sp>
      <p:sp>
        <p:nvSpPr>
          <p:cNvPr id="20" name="矩形 19"/>
          <p:cNvSpPr/>
          <p:nvPr/>
        </p:nvSpPr>
        <p:spPr>
          <a:xfrm>
            <a:off x="9462381" y="2438011"/>
            <a:ext cx="1219200"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0E3963"/>
                </a:solidFill>
              </a:rPr>
              <a:t>2017</a:t>
            </a:r>
            <a:endParaRPr lang="zh-CN" altLang="en-US" sz="2000" dirty="0">
              <a:solidFill>
                <a:srgbClr val="0E3963"/>
              </a:solidFill>
            </a:endParaRPr>
          </a:p>
        </p:txBody>
      </p:sp>
      <p:cxnSp>
        <p:nvCxnSpPr>
          <p:cNvPr id="21" name="直接箭头连接符 20"/>
          <p:cNvCxnSpPr>
            <a:stCxn id="17" idx="0"/>
          </p:cNvCxnSpPr>
          <p:nvPr/>
        </p:nvCxnSpPr>
        <p:spPr>
          <a:xfrm flipV="1">
            <a:off x="1727426" y="3574661"/>
            <a:ext cx="0" cy="90805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99851" y="2533897"/>
            <a:ext cx="2255149" cy="976812"/>
            <a:chOff x="3095889" y="4221891"/>
            <a:chExt cx="2552941" cy="976812"/>
          </a:xfrm>
        </p:grpSpPr>
        <p:sp>
          <p:nvSpPr>
            <p:cNvPr id="23" name="矩形 22"/>
            <p:cNvSpPr/>
            <p:nvPr/>
          </p:nvSpPr>
          <p:spPr>
            <a:xfrm>
              <a:off x="3696617" y="4221891"/>
              <a:ext cx="1351484" cy="369332"/>
            </a:xfrm>
            <a:prstGeom prst="rect">
              <a:avLst/>
            </a:prstGeom>
          </p:spPr>
          <p:txBody>
            <a:bodyPr wrap="square">
              <a:spAutoFit/>
            </a:bodyPr>
            <a:lstStyle/>
            <a:p>
              <a:pPr algn="ctr"/>
              <a:r>
                <a:rPr lang="zh-CN" altLang="en-US" b="1" dirty="0">
                  <a:solidFill>
                    <a:schemeClr val="bg1"/>
                  </a:solidFill>
                </a:rPr>
                <a:t>添加标题 </a:t>
              </a:r>
            </a:p>
          </p:txBody>
        </p:sp>
        <p:sp>
          <p:nvSpPr>
            <p:cNvPr id="24" name="矩形 23"/>
            <p:cNvSpPr/>
            <p:nvPr/>
          </p:nvSpPr>
          <p:spPr>
            <a:xfrm>
              <a:off x="3095889" y="4553543"/>
              <a:ext cx="2552941"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25" name="组合 24"/>
          <p:cNvGrpSpPr/>
          <p:nvPr/>
        </p:nvGrpSpPr>
        <p:grpSpPr>
          <a:xfrm>
            <a:off x="3381369" y="5136719"/>
            <a:ext cx="2255149" cy="976812"/>
            <a:chOff x="3095889" y="4221891"/>
            <a:chExt cx="2552941" cy="976812"/>
          </a:xfrm>
        </p:grpSpPr>
        <p:sp>
          <p:nvSpPr>
            <p:cNvPr id="26" name="矩形 25"/>
            <p:cNvSpPr/>
            <p:nvPr/>
          </p:nvSpPr>
          <p:spPr>
            <a:xfrm>
              <a:off x="3696617" y="4221891"/>
              <a:ext cx="1351484" cy="369332"/>
            </a:xfrm>
            <a:prstGeom prst="rect">
              <a:avLst/>
            </a:prstGeom>
          </p:spPr>
          <p:txBody>
            <a:bodyPr wrap="square">
              <a:spAutoFit/>
            </a:bodyPr>
            <a:lstStyle/>
            <a:p>
              <a:pPr algn="ctr"/>
              <a:r>
                <a:rPr lang="zh-CN" altLang="en-US" b="1" dirty="0">
                  <a:solidFill>
                    <a:schemeClr val="bg1"/>
                  </a:solidFill>
                </a:rPr>
                <a:t>添加标题 </a:t>
              </a:r>
            </a:p>
          </p:txBody>
        </p:sp>
        <p:sp>
          <p:nvSpPr>
            <p:cNvPr id="27" name="矩形 26"/>
            <p:cNvSpPr/>
            <p:nvPr/>
          </p:nvSpPr>
          <p:spPr>
            <a:xfrm>
              <a:off x="3095889" y="4553543"/>
              <a:ext cx="2552941"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cxnSp>
        <p:nvCxnSpPr>
          <p:cNvPr id="28" name="直接箭头连接符 27"/>
          <p:cNvCxnSpPr>
            <a:stCxn id="18" idx="2"/>
          </p:cNvCxnSpPr>
          <p:nvPr/>
        </p:nvCxnSpPr>
        <p:spPr>
          <a:xfrm>
            <a:off x="4508944" y="4019161"/>
            <a:ext cx="0" cy="90805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7264626" y="2984111"/>
            <a:ext cx="0" cy="85720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6137051" y="1892506"/>
            <a:ext cx="2255149" cy="976812"/>
            <a:chOff x="3095889" y="4221891"/>
            <a:chExt cx="2552941" cy="976812"/>
          </a:xfrm>
        </p:grpSpPr>
        <p:sp>
          <p:nvSpPr>
            <p:cNvPr id="31" name="矩形 30"/>
            <p:cNvSpPr/>
            <p:nvPr/>
          </p:nvSpPr>
          <p:spPr>
            <a:xfrm>
              <a:off x="3696617" y="4221891"/>
              <a:ext cx="1351484" cy="369332"/>
            </a:xfrm>
            <a:prstGeom prst="rect">
              <a:avLst/>
            </a:prstGeom>
          </p:spPr>
          <p:txBody>
            <a:bodyPr wrap="square">
              <a:spAutoFit/>
            </a:bodyPr>
            <a:lstStyle/>
            <a:p>
              <a:pPr algn="ctr"/>
              <a:r>
                <a:rPr lang="zh-CN" altLang="en-US" b="1" dirty="0">
                  <a:solidFill>
                    <a:schemeClr val="bg1"/>
                  </a:solidFill>
                </a:rPr>
                <a:t>添加标题 </a:t>
              </a:r>
            </a:p>
          </p:txBody>
        </p:sp>
        <p:sp>
          <p:nvSpPr>
            <p:cNvPr id="32" name="矩形 31"/>
            <p:cNvSpPr/>
            <p:nvPr/>
          </p:nvSpPr>
          <p:spPr>
            <a:xfrm>
              <a:off x="3095889" y="4553543"/>
              <a:ext cx="2552941"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3" name="组合 32"/>
          <p:cNvGrpSpPr/>
          <p:nvPr/>
        </p:nvGrpSpPr>
        <p:grpSpPr>
          <a:xfrm>
            <a:off x="8962403" y="3993719"/>
            <a:ext cx="2255149" cy="976812"/>
            <a:chOff x="3095889" y="4221891"/>
            <a:chExt cx="2552941" cy="976812"/>
          </a:xfrm>
        </p:grpSpPr>
        <p:sp>
          <p:nvSpPr>
            <p:cNvPr id="34" name="矩形 33"/>
            <p:cNvSpPr/>
            <p:nvPr/>
          </p:nvSpPr>
          <p:spPr>
            <a:xfrm>
              <a:off x="3696617" y="4221891"/>
              <a:ext cx="1351484" cy="369332"/>
            </a:xfrm>
            <a:prstGeom prst="rect">
              <a:avLst/>
            </a:prstGeom>
          </p:spPr>
          <p:txBody>
            <a:bodyPr wrap="square">
              <a:spAutoFit/>
            </a:bodyPr>
            <a:lstStyle/>
            <a:p>
              <a:pPr algn="ctr"/>
              <a:r>
                <a:rPr lang="zh-CN" altLang="en-US" b="1" dirty="0">
                  <a:solidFill>
                    <a:schemeClr val="bg1"/>
                  </a:solidFill>
                </a:rPr>
                <a:t>添加标题 </a:t>
              </a:r>
            </a:p>
          </p:txBody>
        </p:sp>
        <p:sp>
          <p:nvSpPr>
            <p:cNvPr id="35" name="矩形 34"/>
            <p:cNvSpPr/>
            <p:nvPr/>
          </p:nvSpPr>
          <p:spPr>
            <a:xfrm>
              <a:off x="3095889" y="4553543"/>
              <a:ext cx="2552941"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cxnSp>
        <p:nvCxnSpPr>
          <p:cNvPr id="36" name="直接箭头连接符 35"/>
          <p:cNvCxnSpPr/>
          <p:nvPr/>
        </p:nvCxnSpPr>
        <p:spPr>
          <a:xfrm>
            <a:off x="10089978" y="2876161"/>
            <a:ext cx="0" cy="90805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par>
                                <p:cTn id="33" presetID="53" presetClass="entr" presetSubtype="16"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par>
                                <p:cTn id="42" presetID="53" presetClass="entr" presetSubtype="16"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20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par>
                                <p:cTn id="51" presetID="53" presetClass="entr" presetSubtype="16"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par>
                          <p:cTn id="56" fill="hold">
                            <p:stCondLst>
                              <p:cond delay="2500"/>
                            </p:stCondLst>
                            <p:childTnLst>
                              <p:par>
                                <p:cTn id="57" presetID="22" presetClass="entr" presetSubtype="1"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up)">
                                      <p:cBhvr>
                                        <p:cTn id="59" dur="500"/>
                                        <p:tgtEl>
                                          <p:spTgt spid="36"/>
                                        </p:tgtEl>
                                      </p:cBhvr>
                                    </p:animEffect>
                                  </p:childTnLst>
                                </p:cTn>
                              </p:par>
                              <p:par>
                                <p:cTn id="60" presetID="53" presetClass="entr" presetSubtype="16"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136" y="1566782"/>
            <a:ext cx="2365540" cy="5278518"/>
          </a:xfrm>
          <a:prstGeom prst="rect">
            <a:avLst/>
          </a:prstGeom>
        </p:spPr>
      </p:pic>
      <p:grpSp>
        <p:nvGrpSpPr>
          <p:cNvPr id="17" name="组合 16"/>
          <p:cNvGrpSpPr/>
          <p:nvPr/>
        </p:nvGrpSpPr>
        <p:grpSpPr>
          <a:xfrm>
            <a:off x="4485481" y="1843881"/>
            <a:ext cx="300038" cy="300038"/>
            <a:chOff x="9382126" y="5159376"/>
            <a:chExt cx="300038" cy="300038"/>
          </a:xfrm>
          <a:solidFill>
            <a:schemeClr val="bg1"/>
          </a:solidFill>
        </p:grpSpPr>
        <p:sp>
          <p:nvSpPr>
            <p:cNvPr id="18"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9"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0" name="组合 19"/>
          <p:cNvGrpSpPr/>
          <p:nvPr/>
        </p:nvGrpSpPr>
        <p:grpSpPr>
          <a:xfrm>
            <a:off x="4930912" y="1771590"/>
            <a:ext cx="2549388" cy="1036403"/>
            <a:chOff x="3095889" y="4162300"/>
            <a:chExt cx="2886034" cy="1036403"/>
          </a:xfrm>
        </p:grpSpPr>
        <p:sp>
          <p:nvSpPr>
            <p:cNvPr id="21" name="矩形 20"/>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p>
          </p:txBody>
        </p:sp>
        <p:sp>
          <p:nvSpPr>
            <p:cNvPr id="22" name="矩形 21"/>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23" name="组合 22"/>
          <p:cNvGrpSpPr/>
          <p:nvPr/>
        </p:nvGrpSpPr>
        <p:grpSpPr>
          <a:xfrm>
            <a:off x="8219281" y="1843881"/>
            <a:ext cx="300038" cy="300038"/>
            <a:chOff x="9382126" y="5159376"/>
            <a:chExt cx="300038" cy="300038"/>
          </a:xfrm>
          <a:solidFill>
            <a:schemeClr val="bg1"/>
          </a:solidFill>
        </p:grpSpPr>
        <p:sp>
          <p:nvSpPr>
            <p:cNvPr id="24"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5"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6" name="组合 25"/>
          <p:cNvGrpSpPr/>
          <p:nvPr/>
        </p:nvGrpSpPr>
        <p:grpSpPr>
          <a:xfrm>
            <a:off x="8664712" y="1771590"/>
            <a:ext cx="2549388" cy="1036403"/>
            <a:chOff x="3095889" y="4162300"/>
            <a:chExt cx="2886034" cy="1036403"/>
          </a:xfrm>
        </p:grpSpPr>
        <p:sp>
          <p:nvSpPr>
            <p:cNvPr id="27" name="矩形 26"/>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p>
          </p:txBody>
        </p:sp>
        <p:sp>
          <p:nvSpPr>
            <p:cNvPr id="28" name="矩形 27"/>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29" name="组合 28"/>
          <p:cNvGrpSpPr/>
          <p:nvPr/>
        </p:nvGrpSpPr>
        <p:grpSpPr>
          <a:xfrm>
            <a:off x="4485481" y="3494881"/>
            <a:ext cx="300038" cy="300038"/>
            <a:chOff x="9382126" y="5159376"/>
            <a:chExt cx="300038" cy="300038"/>
          </a:xfrm>
          <a:solidFill>
            <a:schemeClr val="bg1"/>
          </a:solidFill>
        </p:grpSpPr>
        <p:sp>
          <p:nvSpPr>
            <p:cNvPr id="30"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1"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32" name="组合 31"/>
          <p:cNvGrpSpPr/>
          <p:nvPr/>
        </p:nvGrpSpPr>
        <p:grpSpPr>
          <a:xfrm>
            <a:off x="4930912" y="3422590"/>
            <a:ext cx="2549388" cy="1036403"/>
            <a:chOff x="3095889" y="4162300"/>
            <a:chExt cx="2886034" cy="1036403"/>
          </a:xfrm>
        </p:grpSpPr>
        <p:sp>
          <p:nvSpPr>
            <p:cNvPr id="33" name="矩形 32"/>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p>
          </p:txBody>
        </p:sp>
        <p:sp>
          <p:nvSpPr>
            <p:cNvPr id="34" name="矩形 33"/>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5" name="组合 34"/>
          <p:cNvGrpSpPr/>
          <p:nvPr/>
        </p:nvGrpSpPr>
        <p:grpSpPr>
          <a:xfrm>
            <a:off x="8219281" y="3494881"/>
            <a:ext cx="300038" cy="300038"/>
            <a:chOff x="9382126" y="5159376"/>
            <a:chExt cx="300038" cy="300038"/>
          </a:xfrm>
          <a:solidFill>
            <a:schemeClr val="bg1"/>
          </a:solidFill>
        </p:grpSpPr>
        <p:sp>
          <p:nvSpPr>
            <p:cNvPr id="36"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7"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38" name="组合 37"/>
          <p:cNvGrpSpPr/>
          <p:nvPr/>
        </p:nvGrpSpPr>
        <p:grpSpPr>
          <a:xfrm>
            <a:off x="8664712" y="3422590"/>
            <a:ext cx="2549388" cy="1036403"/>
            <a:chOff x="3095889" y="4162300"/>
            <a:chExt cx="2886034" cy="1036403"/>
          </a:xfrm>
        </p:grpSpPr>
        <p:sp>
          <p:nvSpPr>
            <p:cNvPr id="39" name="矩形 38"/>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p>
          </p:txBody>
        </p:sp>
        <p:sp>
          <p:nvSpPr>
            <p:cNvPr id="40" name="矩形 39"/>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41" name="组合 40"/>
          <p:cNvGrpSpPr/>
          <p:nvPr/>
        </p:nvGrpSpPr>
        <p:grpSpPr>
          <a:xfrm>
            <a:off x="4485481" y="5145881"/>
            <a:ext cx="300038" cy="300038"/>
            <a:chOff x="9382126" y="5159376"/>
            <a:chExt cx="300038" cy="300038"/>
          </a:xfrm>
          <a:solidFill>
            <a:schemeClr val="bg1"/>
          </a:solidFill>
        </p:grpSpPr>
        <p:sp>
          <p:nvSpPr>
            <p:cNvPr id="42"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3"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44" name="组合 43"/>
          <p:cNvGrpSpPr/>
          <p:nvPr/>
        </p:nvGrpSpPr>
        <p:grpSpPr>
          <a:xfrm>
            <a:off x="4930912" y="5073590"/>
            <a:ext cx="2549388" cy="1036403"/>
            <a:chOff x="3095889" y="4162300"/>
            <a:chExt cx="2886034" cy="1036403"/>
          </a:xfrm>
        </p:grpSpPr>
        <p:sp>
          <p:nvSpPr>
            <p:cNvPr id="45" name="矩形 44"/>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p>
          </p:txBody>
        </p:sp>
        <p:sp>
          <p:nvSpPr>
            <p:cNvPr id="46" name="矩形 45"/>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47" name="组合 46"/>
          <p:cNvGrpSpPr/>
          <p:nvPr/>
        </p:nvGrpSpPr>
        <p:grpSpPr>
          <a:xfrm>
            <a:off x="8219281" y="5145881"/>
            <a:ext cx="300038" cy="300038"/>
            <a:chOff x="9382126" y="5159376"/>
            <a:chExt cx="300038" cy="300038"/>
          </a:xfrm>
          <a:solidFill>
            <a:schemeClr val="bg1"/>
          </a:solidFill>
        </p:grpSpPr>
        <p:sp>
          <p:nvSpPr>
            <p:cNvPr id="48"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9"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50" name="组合 49"/>
          <p:cNvGrpSpPr/>
          <p:nvPr/>
        </p:nvGrpSpPr>
        <p:grpSpPr>
          <a:xfrm>
            <a:off x="8664712" y="5073590"/>
            <a:ext cx="2549388" cy="1036403"/>
            <a:chOff x="3095889" y="4162300"/>
            <a:chExt cx="2886034" cy="1036403"/>
          </a:xfrm>
        </p:grpSpPr>
        <p:sp>
          <p:nvSpPr>
            <p:cNvPr id="51" name="矩形 50"/>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p>
          </p:txBody>
        </p:sp>
        <p:sp>
          <p:nvSpPr>
            <p:cNvPr id="52" name="矩形 51"/>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22" presetClass="entr" presetSubtype="8"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22" presetClass="entr" presetSubtype="8"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22" presetClass="entr" presetSubtype="8"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22" presetClass="entr" presetSubtype="8"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53" presetClass="entr" presetSubtype="16"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22" presetClass="entr" presetSubtype="8"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500"/>
                                        <p:tgtEl>
                                          <p:spTgt spid="44"/>
                                        </p:tgtEl>
                                      </p:cBhvr>
                                    </p:animEffect>
                                  </p:childTnLst>
                                </p:cTn>
                              </p:par>
                            </p:childTnLst>
                          </p:cTn>
                        </p:par>
                        <p:par>
                          <p:cTn id="54" fill="hold">
                            <p:stCondLst>
                              <p:cond delay="30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par>
                                <p:cTn id="60" presetID="22" presetClass="entr" presetSubtype="8" fill="hold"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left)">
                                      <p:cBhvr>
                                        <p:cTn id="6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pic>
        <p:nvPicPr>
          <p:cNvPr id="16" name="图片 15"/>
          <p:cNvPicPr>
            <a:picLocks noChangeAspect="1"/>
          </p:cNvPicPr>
          <p:nvPr/>
        </p:nvPicPr>
        <p:blipFill>
          <a:blip r:embed="rId3">
            <a:extLst>
              <a:ext uri="{28A0092B-C50C-407E-A947-70E740481C1C}">
                <a14:useLocalDpi xmlns:a14="http://schemas.microsoft.com/office/drawing/2010/main" val="0"/>
              </a:ext>
            </a:extLst>
          </a:blip>
          <a:srcRect l="24385" t="5265" r="14515" b="3086"/>
          <a:stretch>
            <a:fillRect/>
          </a:stretch>
        </p:blipFill>
        <p:spPr>
          <a:xfrm>
            <a:off x="4292093" y="2059990"/>
            <a:ext cx="3526326" cy="3526326"/>
          </a:xfrm>
          <a:custGeom>
            <a:avLst/>
            <a:gdLst>
              <a:gd name="connsiteX0" fmla="*/ 3142665 w 6285330"/>
              <a:gd name="connsiteY0" fmla="*/ 0 h 6285330"/>
              <a:gd name="connsiteX1" fmla="*/ 6285330 w 6285330"/>
              <a:gd name="connsiteY1" fmla="*/ 3142665 h 6285330"/>
              <a:gd name="connsiteX2" fmla="*/ 3142665 w 6285330"/>
              <a:gd name="connsiteY2" fmla="*/ 6285330 h 6285330"/>
              <a:gd name="connsiteX3" fmla="*/ 0 w 6285330"/>
              <a:gd name="connsiteY3" fmla="*/ 3142665 h 6285330"/>
              <a:gd name="connsiteX4" fmla="*/ 3142665 w 6285330"/>
              <a:gd name="connsiteY4" fmla="*/ 0 h 6285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5330" h="6285330">
                <a:moveTo>
                  <a:pt x="3142665" y="0"/>
                </a:moveTo>
                <a:cubicBezTo>
                  <a:pt x="4878311" y="0"/>
                  <a:pt x="6285330" y="1407019"/>
                  <a:pt x="6285330" y="3142665"/>
                </a:cubicBezTo>
                <a:cubicBezTo>
                  <a:pt x="6285330" y="4878311"/>
                  <a:pt x="4878311" y="6285330"/>
                  <a:pt x="3142665" y="6285330"/>
                </a:cubicBezTo>
                <a:cubicBezTo>
                  <a:pt x="1407019" y="6285330"/>
                  <a:pt x="0" y="4878311"/>
                  <a:pt x="0" y="3142665"/>
                </a:cubicBezTo>
                <a:cubicBezTo>
                  <a:pt x="0" y="1407019"/>
                  <a:pt x="1407019" y="0"/>
                  <a:pt x="3142665" y="0"/>
                </a:cubicBezTo>
                <a:close/>
              </a:path>
            </a:pathLst>
          </a:custGeom>
          <a:ln w="76200">
            <a:solidFill>
              <a:schemeClr val="bg1"/>
            </a:solidFill>
          </a:ln>
        </p:spPr>
      </p:pic>
      <p:grpSp>
        <p:nvGrpSpPr>
          <p:cNvPr id="17" name="组合 16"/>
          <p:cNvGrpSpPr/>
          <p:nvPr/>
        </p:nvGrpSpPr>
        <p:grpSpPr>
          <a:xfrm>
            <a:off x="1155887" y="2350231"/>
            <a:ext cx="1785258" cy="1785258"/>
            <a:chOff x="1103084" y="2118002"/>
            <a:chExt cx="1785258" cy="1785258"/>
          </a:xfrm>
          <a:solidFill>
            <a:srgbClr val="0E3963"/>
          </a:solidFill>
        </p:grpSpPr>
        <p:sp>
          <p:nvSpPr>
            <p:cNvPr id="18" name="椭圆 17"/>
            <p:cNvSpPr/>
            <p:nvPr/>
          </p:nvSpPr>
          <p:spPr>
            <a:xfrm>
              <a:off x="1103084" y="2118002"/>
              <a:ext cx="1785258" cy="1785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p:cNvGrpSpPr/>
            <p:nvPr/>
          </p:nvGrpSpPr>
          <p:grpSpPr>
            <a:xfrm>
              <a:off x="1645096" y="2601924"/>
              <a:ext cx="701234" cy="817414"/>
              <a:chOff x="9537078" y="3152804"/>
              <a:chExt cx="466771" cy="544105"/>
            </a:xfrm>
            <a:grpFill/>
          </p:grpSpPr>
          <p:sp>
            <p:nvSpPr>
              <p:cNvPr id="20" name="Freeform 160"/>
              <p:cNvSpPr/>
              <p:nvPr/>
            </p:nvSpPr>
            <p:spPr bwMode="auto">
              <a:xfrm>
                <a:off x="9764939" y="3364094"/>
                <a:ext cx="5524" cy="8286"/>
              </a:xfrm>
              <a:custGeom>
                <a:avLst/>
                <a:gdLst>
                  <a:gd name="T0" fmla="*/ 1 w 2"/>
                  <a:gd name="T1" fmla="*/ 0 h 3"/>
                  <a:gd name="T2" fmla="*/ 1 w 2"/>
                  <a:gd name="T3" fmla="*/ 0 h 3"/>
                  <a:gd name="T4" fmla="*/ 2 w 2"/>
                  <a:gd name="T5" fmla="*/ 0 h 3"/>
                  <a:gd name="T6" fmla="*/ 2 w 2"/>
                  <a:gd name="T7" fmla="*/ 1 h 3"/>
                  <a:gd name="T8" fmla="*/ 0 w 2"/>
                  <a:gd name="T9" fmla="*/ 3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1" y="0"/>
                      <a:pt x="1" y="0"/>
                    </a:cubicBezTo>
                    <a:cubicBezTo>
                      <a:pt x="1" y="0"/>
                      <a:pt x="1" y="0"/>
                      <a:pt x="2" y="0"/>
                    </a:cubicBezTo>
                    <a:cubicBezTo>
                      <a:pt x="2" y="0"/>
                      <a:pt x="2" y="1"/>
                      <a:pt x="2" y="1"/>
                    </a:cubicBezTo>
                    <a:cubicBezTo>
                      <a:pt x="1" y="2"/>
                      <a:pt x="1" y="3"/>
                      <a:pt x="0" y="3"/>
                    </a:cubicBezTo>
                    <a:cubicBezTo>
                      <a:pt x="0" y="2"/>
                      <a:pt x="1" y="0"/>
                      <a:pt x="1"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1" name="Freeform 161"/>
              <p:cNvSpPr/>
              <p:nvPr/>
            </p:nvSpPr>
            <p:spPr bwMode="auto">
              <a:xfrm>
                <a:off x="9787035" y="3372379"/>
                <a:ext cx="8286" cy="11048"/>
              </a:xfrm>
              <a:custGeom>
                <a:avLst/>
                <a:gdLst>
                  <a:gd name="T0" fmla="*/ 2 w 3"/>
                  <a:gd name="T1" fmla="*/ 0 h 4"/>
                  <a:gd name="T2" fmla="*/ 3 w 3"/>
                  <a:gd name="T3" fmla="*/ 0 h 4"/>
                  <a:gd name="T4" fmla="*/ 3 w 3"/>
                  <a:gd name="T5" fmla="*/ 0 h 4"/>
                  <a:gd name="T6" fmla="*/ 3 w 3"/>
                  <a:gd name="T7" fmla="*/ 0 h 4"/>
                  <a:gd name="T8" fmla="*/ 0 w 3"/>
                  <a:gd name="T9" fmla="*/ 4 h 4"/>
                  <a:gd name="T10" fmla="*/ 2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2" y="0"/>
                    </a:moveTo>
                    <a:cubicBezTo>
                      <a:pt x="2" y="0"/>
                      <a:pt x="2" y="0"/>
                      <a:pt x="3" y="0"/>
                    </a:cubicBezTo>
                    <a:cubicBezTo>
                      <a:pt x="3" y="0"/>
                      <a:pt x="3" y="0"/>
                      <a:pt x="3" y="0"/>
                    </a:cubicBezTo>
                    <a:cubicBezTo>
                      <a:pt x="3" y="0"/>
                      <a:pt x="3" y="0"/>
                      <a:pt x="3" y="0"/>
                    </a:cubicBezTo>
                    <a:cubicBezTo>
                      <a:pt x="3" y="1"/>
                      <a:pt x="2" y="2"/>
                      <a:pt x="0" y="4"/>
                    </a:cubicBezTo>
                    <a:cubicBezTo>
                      <a:pt x="1" y="2"/>
                      <a:pt x="1" y="1"/>
                      <a:pt x="2"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2" name="Freeform 162"/>
              <p:cNvSpPr/>
              <p:nvPr/>
            </p:nvSpPr>
            <p:spPr bwMode="auto">
              <a:xfrm>
                <a:off x="9729034" y="3380665"/>
                <a:ext cx="63525" cy="88383"/>
              </a:xfrm>
              <a:custGeom>
                <a:avLst/>
                <a:gdLst>
                  <a:gd name="T0" fmla="*/ 0 w 23"/>
                  <a:gd name="T1" fmla="*/ 29 h 32"/>
                  <a:gd name="T2" fmla="*/ 6 w 23"/>
                  <a:gd name="T3" fmla="*/ 15 h 32"/>
                  <a:gd name="T4" fmla="*/ 7 w 23"/>
                  <a:gd name="T5" fmla="*/ 14 h 32"/>
                  <a:gd name="T6" fmla="*/ 6 w 23"/>
                  <a:gd name="T7" fmla="*/ 0 h 32"/>
                  <a:gd name="T8" fmla="*/ 7 w 23"/>
                  <a:gd name="T9" fmla="*/ 1 h 32"/>
                  <a:gd name="T10" fmla="*/ 11 w 23"/>
                  <a:gd name="T11" fmla="*/ 0 h 32"/>
                  <a:gd name="T12" fmla="*/ 13 w 23"/>
                  <a:gd name="T13" fmla="*/ 4 h 32"/>
                  <a:gd name="T14" fmla="*/ 19 w 23"/>
                  <a:gd name="T15" fmla="*/ 4 h 32"/>
                  <a:gd name="T16" fmla="*/ 19 w 23"/>
                  <a:gd name="T17" fmla="*/ 5 h 32"/>
                  <a:gd name="T18" fmla="*/ 21 w 23"/>
                  <a:gd name="T19" fmla="*/ 8 h 32"/>
                  <a:gd name="T20" fmla="*/ 22 w 23"/>
                  <a:gd name="T21" fmla="*/ 8 h 32"/>
                  <a:gd name="T22" fmla="*/ 23 w 23"/>
                  <a:gd name="T23" fmla="*/ 9 h 32"/>
                  <a:gd name="T24" fmla="*/ 12 w 23"/>
                  <a:gd name="T25" fmla="*/ 17 h 32"/>
                  <a:gd name="T26" fmla="*/ 12 w 23"/>
                  <a:gd name="T27" fmla="*/ 18 h 32"/>
                  <a:gd name="T28" fmla="*/ 5 w 23"/>
                  <a:gd name="T29" fmla="*/ 32 h 32"/>
                  <a:gd name="T30" fmla="*/ 0 w 23"/>
                  <a:gd name="T31"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32">
                    <a:moveTo>
                      <a:pt x="0" y="29"/>
                    </a:moveTo>
                    <a:cubicBezTo>
                      <a:pt x="6" y="15"/>
                      <a:pt x="6" y="15"/>
                      <a:pt x="6" y="15"/>
                    </a:cubicBezTo>
                    <a:cubicBezTo>
                      <a:pt x="6" y="15"/>
                      <a:pt x="7" y="15"/>
                      <a:pt x="7" y="14"/>
                    </a:cubicBezTo>
                    <a:cubicBezTo>
                      <a:pt x="6" y="0"/>
                      <a:pt x="6" y="0"/>
                      <a:pt x="6" y="0"/>
                    </a:cubicBezTo>
                    <a:cubicBezTo>
                      <a:pt x="6" y="1"/>
                      <a:pt x="7" y="1"/>
                      <a:pt x="7" y="1"/>
                    </a:cubicBezTo>
                    <a:cubicBezTo>
                      <a:pt x="8" y="1"/>
                      <a:pt x="10" y="1"/>
                      <a:pt x="11" y="0"/>
                    </a:cubicBezTo>
                    <a:cubicBezTo>
                      <a:pt x="11" y="2"/>
                      <a:pt x="12" y="3"/>
                      <a:pt x="13" y="4"/>
                    </a:cubicBezTo>
                    <a:cubicBezTo>
                      <a:pt x="14" y="5"/>
                      <a:pt x="17" y="5"/>
                      <a:pt x="19" y="4"/>
                    </a:cubicBezTo>
                    <a:cubicBezTo>
                      <a:pt x="19" y="4"/>
                      <a:pt x="19" y="5"/>
                      <a:pt x="19" y="5"/>
                    </a:cubicBezTo>
                    <a:cubicBezTo>
                      <a:pt x="19" y="6"/>
                      <a:pt x="20" y="8"/>
                      <a:pt x="21" y="8"/>
                    </a:cubicBezTo>
                    <a:cubicBezTo>
                      <a:pt x="21" y="8"/>
                      <a:pt x="21" y="8"/>
                      <a:pt x="22" y="8"/>
                    </a:cubicBezTo>
                    <a:cubicBezTo>
                      <a:pt x="22" y="8"/>
                      <a:pt x="22" y="9"/>
                      <a:pt x="23" y="9"/>
                    </a:cubicBezTo>
                    <a:cubicBezTo>
                      <a:pt x="12" y="17"/>
                      <a:pt x="12" y="17"/>
                      <a:pt x="12" y="17"/>
                    </a:cubicBezTo>
                    <a:cubicBezTo>
                      <a:pt x="12" y="17"/>
                      <a:pt x="12" y="17"/>
                      <a:pt x="12" y="18"/>
                    </a:cubicBezTo>
                    <a:cubicBezTo>
                      <a:pt x="5" y="32"/>
                      <a:pt x="5" y="32"/>
                      <a:pt x="5" y="32"/>
                    </a:cubicBezTo>
                    <a:lnTo>
                      <a:pt x="0" y="29"/>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3" name="Freeform 163"/>
              <p:cNvSpPr/>
              <p:nvPr/>
            </p:nvSpPr>
            <p:spPr bwMode="auto">
              <a:xfrm>
                <a:off x="9706938" y="3279854"/>
                <a:ext cx="161574" cy="200242"/>
              </a:xfrm>
              <a:custGeom>
                <a:avLst/>
                <a:gdLst>
                  <a:gd name="T0" fmla="*/ 52 w 59"/>
                  <a:gd name="T1" fmla="*/ 44 h 73"/>
                  <a:gd name="T2" fmla="*/ 50 w 59"/>
                  <a:gd name="T3" fmla="*/ 47 h 73"/>
                  <a:gd name="T4" fmla="*/ 50 w 59"/>
                  <a:gd name="T5" fmla="*/ 47 h 73"/>
                  <a:gd name="T6" fmla="*/ 30 w 59"/>
                  <a:gd name="T7" fmla="*/ 63 h 73"/>
                  <a:gd name="T8" fmla="*/ 22 w 59"/>
                  <a:gd name="T9" fmla="*/ 73 h 73"/>
                  <a:gd name="T10" fmla="*/ 17 w 59"/>
                  <a:gd name="T11" fmla="*/ 70 h 73"/>
                  <a:gd name="T12" fmla="*/ 23 w 59"/>
                  <a:gd name="T13" fmla="*/ 57 h 73"/>
                  <a:gd name="T14" fmla="*/ 36 w 59"/>
                  <a:gd name="T15" fmla="*/ 47 h 73"/>
                  <a:gd name="T16" fmla="*/ 36 w 59"/>
                  <a:gd name="T17" fmla="*/ 44 h 73"/>
                  <a:gd name="T18" fmla="*/ 33 w 59"/>
                  <a:gd name="T19" fmla="*/ 44 h 73"/>
                  <a:gd name="T20" fmla="*/ 30 w 59"/>
                  <a:gd name="T21" fmla="*/ 43 h 73"/>
                  <a:gd name="T22" fmla="*/ 29 w 59"/>
                  <a:gd name="T23" fmla="*/ 42 h 73"/>
                  <a:gd name="T24" fmla="*/ 29 w 59"/>
                  <a:gd name="T25" fmla="*/ 40 h 73"/>
                  <a:gd name="T26" fmla="*/ 29 w 59"/>
                  <a:gd name="T27" fmla="*/ 40 h 73"/>
                  <a:gd name="T28" fmla="*/ 34 w 59"/>
                  <a:gd name="T29" fmla="*/ 34 h 73"/>
                  <a:gd name="T30" fmla="*/ 32 w 59"/>
                  <a:gd name="T31" fmla="*/ 32 h 73"/>
                  <a:gd name="T32" fmla="*/ 30 w 59"/>
                  <a:gd name="T33" fmla="*/ 33 h 73"/>
                  <a:gd name="T34" fmla="*/ 27 w 59"/>
                  <a:gd name="T35" fmla="*/ 39 h 73"/>
                  <a:gd name="T36" fmla="*/ 22 w 59"/>
                  <a:gd name="T37" fmla="*/ 39 h 73"/>
                  <a:gd name="T38" fmla="*/ 21 w 59"/>
                  <a:gd name="T39" fmla="*/ 37 h 73"/>
                  <a:gd name="T40" fmla="*/ 25 w 59"/>
                  <a:gd name="T41" fmla="*/ 33 h 73"/>
                  <a:gd name="T42" fmla="*/ 24 w 59"/>
                  <a:gd name="T43" fmla="*/ 30 h 73"/>
                  <a:gd name="T44" fmla="*/ 21 w 59"/>
                  <a:gd name="T45" fmla="*/ 29 h 73"/>
                  <a:gd name="T46" fmla="*/ 19 w 59"/>
                  <a:gd name="T47" fmla="*/ 34 h 73"/>
                  <a:gd name="T48" fmla="*/ 18 w 59"/>
                  <a:gd name="T49" fmla="*/ 35 h 73"/>
                  <a:gd name="T50" fmla="*/ 15 w 59"/>
                  <a:gd name="T51" fmla="*/ 36 h 73"/>
                  <a:gd name="T52" fmla="*/ 14 w 59"/>
                  <a:gd name="T53" fmla="*/ 35 h 73"/>
                  <a:gd name="T54" fmla="*/ 14 w 59"/>
                  <a:gd name="T55" fmla="*/ 35 h 73"/>
                  <a:gd name="T56" fmla="*/ 12 w 59"/>
                  <a:gd name="T57" fmla="*/ 33 h 73"/>
                  <a:gd name="T58" fmla="*/ 12 w 59"/>
                  <a:gd name="T59" fmla="*/ 33 h 73"/>
                  <a:gd name="T60" fmla="*/ 12 w 59"/>
                  <a:gd name="T61" fmla="*/ 33 h 73"/>
                  <a:gd name="T62" fmla="*/ 12 w 59"/>
                  <a:gd name="T63" fmla="*/ 33 h 73"/>
                  <a:gd name="T64" fmla="*/ 12 w 59"/>
                  <a:gd name="T65" fmla="*/ 33 h 73"/>
                  <a:gd name="T66" fmla="*/ 12 w 59"/>
                  <a:gd name="T67" fmla="*/ 33 h 73"/>
                  <a:gd name="T68" fmla="*/ 10 w 59"/>
                  <a:gd name="T69" fmla="*/ 35 h 73"/>
                  <a:gd name="T70" fmla="*/ 11 w 59"/>
                  <a:gd name="T71" fmla="*/ 51 h 73"/>
                  <a:gd name="T72" fmla="*/ 4 w 59"/>
                  <a:gd name="T73" fmla="*/ 65 h 73"/>
                  <a:gd name="T74" fmla="*/ 1 w 59"/>
                  <a:gd name="T75" fmla="*/ 63 h 73"/>
                  <a:gd name="T76" fmla="*/ 3 w 59"/>
                  <a:gd name="T77" fmla="*/ 51 h 73"/>
                  <a:gd name="T78" fmla="*/ 2 w 59"/>
                  <a:gd name="T79" fmla="*/ 25 h 73"/>
                  <a:gd name="T80" fmla="*/ 2 w 59"/>
                  <a:gd name="T81" fmla="*/ 25 h 73"/>
                  <a:gd name="T82" fmla="*/ 4 w 59"/>
                  <a:gd name="T83" fmla="*/ 21 h 73"/>
                  <a:gd name="T84" fmla="*/ 4 w 59"/>
                  <a:gd name="T85" fmla="*/ 20 h 73"/>
                  <a:gd name="T86" fmla="*/ 40 w 59"/>
                  <a:gd name="T87" fmla="*/ 7 h 73"/>
                  <a:gd name="T88" fmla="*/ 53 w 59"/>
                  <a:gd name="T89" fmla="*/ 43 h 73"/>
                  <a:gd name="T90" fmla="*/ 52 w 59"/>
                  <a:gd name="T91"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73">
                    <a:moveTo>
                      <a:pt x="52" y="44"/>
                    </a:moveTo>
                    <a:cubicBezTo>
                      <a:pt x="50" y="47"/>
                      <a:pt x="50" y="47"/>
                      <a:pt x="50" y="47"/>
                    </a:cubicBezTo>
                    <a:cubicBezTo>
                      <a:pt x="50" y="47"/>
                      <a:pt x="50" y="47"/>
                      <a:pt x="50" y="47"/>
                    </a:cubicBezTo>
                    <a:cubicBezTo>
                      <a:pt x="48" y="50"/>
                      <a:pt x="42" y="57"/>
                      <a:pt x="30" y="63"/>
                    </a:cubicBezTo>
                    <a:cubicBezTo>
                      <a:pt x="26" y="65"/>
                      <a:pt x="23" y="69"/>
                      <a:pt x="22" y="73"/>
                    </a:cubicBezTo>
                    <a:cubicBezTo>
                      <a:pt x="17" y="70"/>
                      <a:pt x="17" y="70"/>
                      <a:pt x="17" y="70"/>
                    </a:cubicBezTo>
                    <a:cubicBezTo>
                      <a:pt x="23" y="57"/>
                      <a:pt x="23" y="57"/>
                      <a:pt x="23" y="57"/>
                    </a:cubicBezTo>
                    <a:cubicBezTo>
                      <a:pt x="36" y="47"/>
                      <a:pt x="36" y="47"/>
                      <a:pt x="36" y="47"/>
                    </a:cubicBezTo>
                    <a:cubicBezTo>
                      <a:pt x="37" y="46"/>
                      <a:pt x="37" y="45"/>
                      <a:pt x="36" y="44"/>
                    </a:cubicBezTo>
                    <a:cubicBezTo>
                      <a:pt x="35" y="43"/>
                      <a:pt x="34" y="43"/>
                      <a:pt x="33" y="44"/>
                    </a:cubicBezTo>
                    <a:cubicBezTo>
                      <a:pt x="32" y="44"/>
                      <a:pt x="31" y="44"/>
                      <a:pt x="30" y="43"/>
                    </a:cubicBezTo>
                    <a:cubicBezTo>
                      <a:pt x="29" y="43"/>
                      <a:pt x="29" y="42"/>
                      <a:pt x="29" y="42"/>
                    </a:cubicBezTo>
                    <a:cubicBezTo>
                      <a:pt x="29" y="41"/>
                      <a:pt x="29" y="41"/>
                      <a:pt x="29" y="40"/>
                    </a:cubicBezTo>
                    <a:cubicBezTo>
                      <a:pt x="29" y="40"/>
                      <a:pt x="29" y="40"/>
                      <a:pt x="29" y="40"/>
                    </a:cubicBezTo>
                    <a:cubicBezTo>
                      <a:pt x="31" y="39"/>
                      <a:pt x="34" y="36"/>
                      <a:pt x="34" y="34"/>
                    </a:cubicBezTo>
                    <a:cubicBezTo>
                      <a:pt x="34" y="33"/>
                      <a:pt x="33" y="33"/>
                      <a:pt x="32" y="32"/>
                    </a:cubicBezTo>
                    <a:cubicBezTo>
                      <a:pt x="31" y="32"/>
                      <a:pt x="30" y="32"/>
                      <a:pt x="30" y="33"/>
                    </a:cubicBezTo>
                    <a:cubicBezTo>
                      <a:pt x="28" y="34"/>
                      <a:pt x="27" y="36"/>
                      <a:pt x="27" y="39"/>
                    </a:cubicBezTo>
                    <a:cubicBezTo>
                      <a:pt x="25" y="40"/>
                      <a:pt x="23" y="40"/>
                      <a:pt x="22" y="39"/>
                    </a:cubicBezTo>
                    <a:cubicBezTo>
                      <a:pt x="21" y="39"/>
                      <a:pt x="21" y="38"/>
                      <a:pt x="21" y="37"/>
                    </a:cubicBezTo>
                    <a:cubicBezTo>
                      <a:pt x="22" y="36"/>
                      <a:pt x="24" y="34"/>
                      <a:pt x="25" y="33"/>
                    </a:cubicBezTo>
                    <a:cubicBezTo>
                      <a:pt x="25" y="32"/>
                      <a:pt x="25" y="31"/>
                      <a:pt x="24" y="30"/>
                    </a:cubicBezTo>
                    <a:cubicBezTo>
                      <a:pt x="23" y="29"/>
                      <a:pt x="22" y="29"/>
                      <a:pt x="21" y="29"/>
                    </a:cubicBezTo>
                    <a:cubicBezTo>
                      <a:pt x="20" y="30"/>
                      <a:pt x="19" y="32"/>
                      <a:pt x="19" y="34"/>
                    </a:cubicBezTo>
                    <a:cubicBezTo>
                      <a:pt x="18" y="35"/>
                      <a:pt x="18" y="35"/>
                      <a:pt x="18" y="35"/>
                    </a:cubicBezTo>
                    <a:cubicBezTo>
                      <a:pt x="17" y="36"/>
                      <a:pt x="16" y="36"/>
                      <a:pt x="15" y="36"/>
                    </a:cubicBezTo>
                    <a:cubicBezTo>
                      <a:pt x="15" y="36"/>
                      <a:pt x="14" y="36"/>
                      <a:pt x="14" y="35"/>
                    </a:cubicBezTo>
                    <a:cubicBezTo>
                      <a:pt x="14" y="35"/>
                      <a:pt x="14" y="35"/>
                      <a:pt x="14" y="35"/>
                    </a:cubicBezTo>
                    <a:cubicBezTo>
                      <a:pt x="14" y="34"/>
                      <a:pt x="13" y="33"/>
                      <a:pt x="12" y="33"/>
                    </a:cubicBezTo>
                    <a:cubicBezTo>
                      <a:pt x="12" y="33"/>
                      <a:pt x="12" y="33"/>
                      <a:pt x="12" y="33"/>
                    </a:cubicBezTo>
                    <a:cubicBezTo>
                      <a:pt x="12" y="33"/>
                      <a:pt x="12" y="33"/>
                      <a:pt x="12" y="33"/>
                    </a:cubicBezTo>
                    <a:cubicBezTo>
                      <a:pt x="12" y="33"/>
                      <a:pt x="12" y="33"/>
                      <a:pt x="12" y="33"/>
                    </a:cubicBezTo>
                    <a:cubicBezTo>
                      <a:pt x="12" y="33"/>
                      <a:pt x="12" y="33"/>
                      <a:pt x="12" y="33"/>
                    </a:cubicBezTo>
                    <a:cubicBezTo>
                      <a:pt x="12" y="33"/>
                      <a:pt x="12" y="33"/>
                      <a:pt x="12" y="33"/>
                    </a:cubicBezTo>
                    <a:cubicBezTo>
                      <a:pt x="11" y="33"/>
                      <a:pt x="10" y="34"/>
                      <a:pt x="10" y="35"/>
                    </a:cubicBezTo>
                    <a:cubicBezTo>
                      <a:pt x="11" y="51"/>
                      <a:pt x="11" y="51"/>
                      <a:pt x="11" y="51"/>
                    </a:cubicBezTo>
                    <a:cubicBezTo>
                      <a:pt x="4" y="65"/>
                      <a:pt x="4" y="65"/>
                      <a:pt x="4" y="65"/>
                    </a:cubicBezTo>
                    <a:cubicBezTo>
                      <a:pt x="1" y="63"/>
                      <a:pt x="1" y="63"/>
                      <a:pt x="1" y="63"/>
                    </a:cubicBezTo>
                    <a:cubicBezTo>
                      <a:pt x="2" y="59"/>
                      <a:pt x="4" y="55"/>
                      <a:pt x="3" y="51"/>
                    </a:cubicBezTo>
                    <a:cubicBezTo>
                      <a:pt x="0" y="37"/>
                      <a:pt x="1" y="28"/>
                      <a:pt x="2" y="25"/>
                    </a:cubicBezTo>
                    <a:cubicBezTo>
                      <a:pt x="2" y="25"/>
                      <a:pt x="2" y="25"/>
                      <a:pt x="2" y="25"/>
                    </a:cubicBezTo>
                    <a:cubicBezTo>
                      <a:pt x="4" y="21"/>
                      <a:pt x="4" y="21"/>
                      <a:pt x="4" y="21"/>
                    </a:cubicBezTo>
                    <a:cubicBezTo>
                      <a:pt x="4" y="21"/>
                      <a:pt x="4" y="20"/>
                      <a:pt x="4" y="20"/>
                    </a:cubicBezTo>
                    <a:cubicBezTo>
                      <a:pt x="10" y="6"/>
                      <a:pt x="26" y="0"/>
                      <a:pt x="40" y="7"/>
                    </a:cubicBezTo>
                    <a:cubicBezTo>
                      <a:pt x="53" y="13"/>
                      <a:pt x="59" y="29"/>
                      <a:pt x="53" y="43"/>
                    </a:cubicBezTo>
                    <a:cubicBezTo>
                      <a:pt x="53" y="43"/>
                      <a:pt x="52" y="43"/>
                      <a:pt x="52" y="4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4" name="Freeform 164"/>
              <p:cNvSpPr>
                <a:spLocks noEditPoints="1"/>
              </p:cNvSpPr>
              <p:nvPr/>
            </p:nvSpPr>
            <p:spPr bwMode="auto">
              <a:xfrm>
                <a:off x="9537078" y="3152804"/>
                <a:ext cx="466771" cy="544105"/>
              </a:xfrm>
              <a:custGeom>
                <a:avLst/>
                <a:gdLst>
                  <a:gd name="T0" fmla="*/ 47 w 170"/>
                  <a:gd name="T1" fmla="*/ 16 h 198"/>
                  <a:gd name="T2" fmla="*/ 13 w 170"/>
                  <a:gd name="T3" fmla="*/ 82 h 198"/>
                  <a:gd name="T4" fmla="*/ 7 w 170"/>
                  <a:gd name="T5" fmla="*/ 102 h 198"/>
                  <a:gd name="T6" fmla="*/ 5 w 170"/>
                  <a:gd name="T7" fmla="*/ 116 h 198"/>
                  <a:gd name="T8" fmla="*/ 7 w 170"/>
                  <a:gd name="T9" fmla="*/ 121 h 198"/>
                  <a:gd name="T10" fmla="*/ 10 w 170"/>
                  <a:gd name="T11" fmla="*/ 131 h 198"/>
                  <a:gd name="T12" fmla="*/ 6 w 170"/>
                  <a:gd name="T13" fmla="*/ 148 h 198"/>
                  <a:gd name="T14" fmla="*/ 35 w 170"/>
                  <a:gd name="T15" fmla="*/ 165 h 198"/>
                  <a:gd name="T16" fmla="*/ 83 w 170"/>
                  <a:gd name="T17" fmla="*/ 198 h 198"/>
                  <a:gd name="T18" fmla="*/ 158 w 170"/>
                  <a:gd name="T19" fmla="*/ 100 h 198"/>
                  <a:gd name="T20" fmla="*/ 108 w 170"/>
                  <a:gd name="T21" fmla="*/ 34 h 198"/>
                  <a:gd name="T22" fmla="*/ 118 w 170"/>
                  <a:gd name="T23" fmla="*/ 22 h 198"/>
                  <a:gd name="T24" fmla="*/ 115 w 170"/>
                  <a:gd name="T25" fmla="*/ 37 h 198"/>
                  <a:gd name="T26" fmla="*/ 108 w 170"/>
                  <a:gd name="T27" fmla="*/ 34 h 198"/>
                  <a:gd name="T28" fmla="*/ 91 w 170"/>
                  <a:gd name="T29" fmla="*/ 19 h 198"/>
                  <a:gd name="T30" fmla="*/ 89 w 170"/>
                  <a:gd name="T31" fmla="*/ 33 h 198"/>
                  <a:gd name="T32" fmla="*/ 85 w 170"/>
                  <a:gd name="T33" fmla="*/ 30 h 198"/>
                  <a:gd name="T34" fmla="*/ 87 w 170"/>
                  <a:gd name="T35" fmla="*/ 15 h 198"/>
                  <a:gd name="T36" fmla="*/ 62 w 170"/>
                  <a:gd name="T37" fmla="*/ 26 h 198"/>
                  <a:gd name="T38" fmla="*/ 68 w 170"/>
                  <a:gd name="T39" fmla="*/ 40 h 198"/>
                  <a:gd name="T40" fmla="*/ 63 w 170"/>
                  <a:gd name="T41" fmla="*/ 39 h 198"/>
                  <a:gd name="T42" fmla="*/ 57 w 170"/>
                  <a:gd name="T43" fmla="*/ 25 h 198"/>
                  <a:gd name="T44" fmla="*/ 34 w 170"/>
                  <a:gd name="T45" fmla="*/ 82 h 198"/>
                  <a:gd name="T46" fmla="*/ 30 w 170"/>
                  <a:gd name="T47" fmla="*/ 79 h 198"/>
                  <a:gd name="T48" fmla="*/ 44 w 170"/>
                  <a:gd name="T49" fmla="*/ 75 h 198"/>
                  <a:gd name="T50" fmla="*/ 45 w 170"/>
                  <a:gd name="T51" fmla="*/ 82 h 198"/>
                  <a:gd name="T52" fmla="*/ 36 w 170"/>
                  <a:gd name="T53" fmla="*/ 49 h 198"/>
                  <a:gd name="T54" fmla="*/ 51 w 170"/>
                  <a:gd name="T55" fmla="*/ 52 h 198"/>
                  <a:gd name="T56" fmla="*/ 48 w 170"/>
                  <a:gd name="T57" fmla="*/ 58 h 198"/>
                  <a:gd name="T58" fmla="*/ 84 w 170"/>
                  <a:gd name="T59" fmla="*/ 131 h 198"/>
                  <a:gd name="T60" fmla="*/ 82 w 170"/>
                  <a:gd name="T61" fmla="*/ 133 h 198"/>
                  <a:gd name="T62" fmla="*/ 82 w 170"/>
                  <a:gd name="T63" fmla="*/ 136 h 198"/>
                  <a:gd name="T64" fmla="*/ 80 w 170"/>
                  <a:gd name="T65" fmla="*/ 138 h 198"/>
                  <a:gd name="T66" fmla="*/ 71 w 170"/>
                  <a:gd name="T67" fmla="*/ 140 h 198"/>
                  <a:gd name="T68" fmla="*/ 57 w 170"/>
                  <a:gd name="T69" fmla="*/ 137 h 198"/>
                  <a:gd name="T70" fmla="*/ 50 w 170"/>
                  <a:gd name="T71" fmla="*/ 124 h 198"/>
                  <a:gd name="T72" fmla="*/ 52 w 170"/>
                  <a:gd name="T73" fmla="*/ 122 h 198"/>
                  <a:gd name="T74" fmla="*/ 52 w 170"/>
                  <a:gd name="T75" fmla="*/ 119 h 198"/>
                  <a:gd name="T76" fmla="*/ 54 w 170"/>
                  <a:gd name="T77" fmla="*/ 117 h 198"/>
                  <a:gd name="T78" fmla="*/ 54 w 170"/>
                  <a:gd name="T79" fmla="*/ 114 h 198"/>
                  <a:gd name="T80" fmla="*/ 84 w 170"/>
                  <a:gd name="T81" fmla="*/ 131 h 198"/>
                  <a:gd name="T82" fmla="*/ 87 w 170"/>
                  <a:gd name="T83" fmla="*/ 126 h 198"/>
                  <a:gd name="T84" fmla="*/ 69 w 170"/>
                  <a:gd name="T85" fmla="*/ 118 h 198"/>
                  <a:gd name="T86" fmla="*/ 59 w 170"/>
                  <a:gd name="T87" fmla="*/ 98 h 198"/>
                  <a:gd name="T88" fmla="*/ 61 w 170"/>
                  <a:gd name="T89" fmla="*/ 63 h 198"/>
                  <a:gd name="T90" fmla="*/ 120 w 170"/>
                  <a:gd name="T91" fmla="*/ 91 h 198"/>
                  <a:gd name="T92" fmla="*/ 95 w 170"/>
                  <a:gd name="T93" fmla="*/ 114 h 198"/>
                  <a:gd name="T94" fmla="*/ 120 w 170"/>
                  <a:gd name="T95" fmla="*/ 127 h 198"/>
                  <a:gd name="T96" fmla="*/ 113 w 170"/>
                  <a:gd name="T97" fmla="*/ 117 h 198"/>
                  <a:gd name="T98" fmla="*/ 118 w 170"/>
                  <a:gd name="T99" fmla="*/ 113 h 198"/>
                  <a:gd name="T100" fmla="*/ 124 w 170"/>
                  <a:gd name="T101" fmla="*/ 127 h 198"/>
                  <a:gd name="T102" fmla="*/ 127 w 170"/>
                  <a:gd name="T103" fmla="*/ 48 h 198"/>
                  <a:gd name="T104" fmla="*/ 141 w 170"/>
                  <a:gd name="T105" fmla="*/ 43 h 198"/>
                  <a:gd name="T106" fmla="*/ 131 w 170"/>
                  <a:gd name="T107" fmla="*/ 54 h 198"/>
                  <a:gd name="T108" fmla="*/ 126 w 170"/>
                  <a:gd name="T109" fmla="*/ 53 h 198"/>
                  <a:gd name="T110" fmla="*/ 140 w 170"/>
                  <a:gd name="T111" fmla="*/ 105 h 198"/>
                  <a:gd name="T112" fmla="*/ 128 w 170"/>
                  <a:gd name="T113" fmla="*/ 95 h 198"/>
                  <a:gd name="T114" fmla="*/ 143 w 170"/>
                  <a:gd name="T115" fmla="*/ 99 h 198"/>
                  <a:gd name="T116" fmla="*/ 148 w 170"/>
                  <a:gd name="T117" fmla="*/ 76 h 198"/>
                  <a:gd name="T118" fmla="*/ 135 w 170"/>
                  <a:gd name="T119" fmla="*/ 77 h 198"/>
                  <a:gd name="T120" fmla="*/ 136 w 170"/>
                  <a:gd name="T121" fmla="*/ 70 h 198"/>
                  <a:gd name="T122" fmla="*/ 151 w 170"/>
                  <a:gd name="T123" fmla="*/ 7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98">
                    <a:moveTo>
                      <a:pt x="122" y="13"/>
                    </a:moveTo>
                    <a:cubicBezTo>
                      <a:pt x="95" y="1"/>
                      <a:pt x="71" y="0"/>
                      <a:pt x="47" y="16"/>
                    </a:cubicBezTo>
                    <a:cubicBezTo>
                      <a:pt x="28" y="29"/>
                      <a:pt x="21" y="60"/>
                      <a:pt x="21" y="64"/>
                    </a:cubicBezTo>
                    <a:cubicBezTo>
                      <a:pt x="21" y="68"/>
                      <a:pt x="25" y="74"/>
                      <a:pt x="13" y="82"/>
                    </a:cubicBezTo>
                    <a:cubicBezTo>
                      <a:pt x="1" y="90"/>
                      <a:pt x="0" y="88"/>
                      <a:pt x="1" y="94"/>
                    </a:cubicBezTo>
                    <a:cubicBezTo>
                      <a:pt x="1" y="98"/>
                      <a:pt x="6" y="100"/>
                      <a:pt x="7" y="102"/>
                    </a:cubicBezTo>
                    <a:cubicBezTo>
                      <a:pt x="9" y="104"/>
                      <a:pt x="10" y="107"/>
                      <a:pt x="8" y="109"/>
                    </a:cubicBezTo>
                    <a:cubicBezTo>
                      <a:pt x="7" y="111"/>
                      <a:pt x="3" y="112"/>
                      <a:pt x="5" y="116"/>
                    </a:cubicBezTo>
                    <a:cubicBezTo>
                      <a:pt x="7" y="120"/>
                      <a:pt x="13" y="121"/>
                      <a:pt x="15" y="121"/>
                    </a:cubicBezTo>
                    <a:cubicBezTo>
                      <a:pt x="16" y="121"/>
                      <a:pt x="10" y="120"/>
                      <a:pt x="7" y="121"/>
                    </a:cubicBezTo>
                    <a:cubicBezTo>
                      <a:pt x="5" y="122"/>
                      <a:pt x="3" y="125"/>
                      <a:pt x="4" y="127"/>
                    </a:cubicBezTo>
                    <a:cubicBezTo>
                      <a:pt x="5" y="129"/>
                      <a:pt x="9" y="130"/>
                      <a:pt x="10" y="131"/>
                    </a:cubicBezTo>
                    <a:cubicBezTo>
                      <a:pt x="10" y="132"/>
                      <a:pt x="10" y="135"/>
                      <a:pt x="10" y="136"/>
                    </a:cubicBezTo>
                    <a:cubicBezTo>
                      <a:pt x="10" y="140"/>
                      <a:pt x="8" y="144"/>
                      <a:pt x="6" y="148"/>
                    </a:cubicBezTo>
                    <a:cubicBezTo>
                      <a:pt x="4" y="152"/>
                      <a:pt x="7" y="160"/>
                      <a:pt x="16" y="162"/>
                    </a:cubicBezTo>
                    <a:cubicBezTo>
                      <a:pt x="25" y="164"/>
                      <a:pt x="29" y="164"/>
                      <a:pt x="35" y="165"/>
                    </a:cubicBezTo>
                    <a:cubicBezTo>
                      <a:pt x="47" y="166"/>
                      <a:pt x="56" y="183"/>
                      <a:pt x="57" y="198"/>
                    </a:cubicBezTo>
                    <a:cubicBezTo>
                      <a:pt x="62" y="198"/>
                      <a:pt x="77" y="198"/>
                      <a:pt x="83" y="198"/>
                    </a:cubicBezTo>
                    <a:cubicBezTo>
                      <a:pt x="100" y="198"/>
                      <a:pt x="116" y="194"/>
                      <a:pt x="131" y="187"/>
                    </a:cubicBezTo>
                    <a:cubicBezTo>
                      <a:pt x="123" y="145"/>
                      <a:pt x="146" y="141"/>
                      <a:pt x="158" y="100"/>
                    </a:cubicBezTo>
                    <a:cubicBezTo>
                      <a:pt x="163" y="84"/>
                      <a:pt x="170" y="35"/>
                      <a:pt x="122" y="13"/>
                    </a:cubicBezTo>
                    <a:close/>
                    <a:moveTo>
                      <a:pt x="108" y="34"/>
                    </a:moveTo>
                    <a:cubicBezTo>
                      <a:pt x="113" y="23"/>
                      <a:pt x="113" y="23"/>
                      <a:pt x="113" y="23"/>
                    </a:cubicBezTo>
                    <a:cubicBezTo>
                      <a:pt x="114" y="22"/>
                      <a:pt x="116" y="21"/>
                      <a:pt x="118" y="22"/>
                    </a:cubicBezTo>
                    <a:cubicBezTo>
                      <a:pt x="120" y="23"/>
                      <a:pt x="120" y="25"/>
                      <a:pt x="120" y="26"/>
                    </a:cubicBezTo>
                    <a:cubicBezTo>
                      <a:pt x="115" y="37"/>
                      <a:pt x="115" y="37"/>
                      <a:pt x="115" y="37"/>
                    </a:cubicBezTo>
                    <a:cubicBezTo>
                      <a:pt x="114" y="38"/>
                      <a:pt x="112" y="39"/>
                      <a:pt x="110" y="38"/>
                    </a:cubicBezTo>
                    <a:cubicBezTo>
                      <a:pt x="108" y="37"/>
                      <a:pt x="108" y="35"/>
                      <a:pt x="108" y="34"/>
                    </a:cubicBezTo>
                    <a:close/>
                    <a:moveTo>
                      <a:pt x="87" y="15"/>
                    </a:moveTo>
                    <a:cubicBezTo>
                      <a:pt x="89" y="15"/>
                      <a:pt x="91" y="17"/>
                      <a:pt x="91" y="19"/>
                    </a:cubicBezTo>
                    <a:cubicBezTo>
                      <a:pt x="92" y="30"/>
                      <a:pt x="92" y="30"/>
                      <a:pt x="92" y="30"/>
                    </a:cubicBezTo>
                    <a:cubicBezTo>
                      <a:pt x="92" y="32"/>
                      <a:pt x="91" y="33"/>
                      <a:pt x="89" y="33"/>
                    </a:cubicBezTo>
                    <a:cubicBezTo>
                      <a:pt x="88" y="34"/>
                      <a:pt x="87" y="33"/>
                      <a:pt x="87" y="33"/>
                    </a:cubicBezTo>
                    <a:cubicBezTo>
                      <a:pt x="86" y="33"/>
                      <a:pt x="85" y="32"/>
                      <a:pt x="85" y="30"/>
                    </a:cubicBezTo>
                    <a:cubicBezTo>
                      <a:pt x="84" y="19"/>
                      <a:pt x="84" y="19"/>
                      <a:pt x="84" y="19"/>
                    </a:cubicBezTo>
                    <a:cubicBezTo>
                      <a:pt x="84" y="17"/>
                      <a:pt x="85" y="16"/>
                      <a:pt x="87" y="15"/>
                    </a:cubicBezTo>
                    <a:close/>
                    <a:moveTo>
                      <a:pt x="57" y="25"/>
                    </a:moveTo>
                    <a:cubicBezTo>
                      <a:pt x="59" y="24"/>
                      <a:pt x="61" y="24"/>
                      <a:pt x="62" y="26"/>
                    </a:cubicBezTo>
                    <a:cubicBezTo>
                      <a:pt x="69" y="35"/>
                      <a:pt x="69" y="35"/>
                      <a:pt x="69" y="35"/>
                    </a:cubicBezTo>
                    <a:cubicBezTo>
                      <a:pt x="70" y="37"/>
                      <a:pt x="69" y="39"/>
                      <a:pt x="68" y="40"/>
                    </a:cubicBezTo>
                    <a:cubicBezTo>
                      <a:pt x="67" y="41"/>
                      <a:pt x="65" y="41"/>
                      <a:pt x="64" y="40"/>
                    </a:cubicBezTo>
                    <a:cubicBezTo>
                      <a:pt x="64" y="40"/>
                      <a:pt x="63" y="40"/>
                      <a:pt x="63" y="39"/>
                    </a:cubicBezTo>
                    <a:cubicBezTo>
                      <a:pt x="56" y="30"/>
                      <a:pt x="56" y="30"/>
                      <a:pt x="56" y="30"/>
                    </a:cubicBezTo>
                    <a:cubicBezTo>
                      <a:pt x="55" y="28"/>
                      <a:pt x="56" y="26"/>
                      <a:pt x="57" y="25"/>
                    </a:cubicBezTo>
                    <a:close/>
                    <a:moveTo>
                      <a:pt x="45" y="82"/>
                    </a:moveTo>
                    <a:cubicBezTo>
                      <a:pt x="34" y="82"/>
                      <a:pt x="34" y="82"/>
                      <a:pt x="34" y="82"/>
                    </a:cubicBezTo>
                    <a:cubicBezTo>
                      <a:pt x="33" y="83"/>
                      <a:pt x="33" y="82"/>
                      <a:pt x="32" y="82"/>
                    </a:cubicBezTo>
                    <a:cubicBezTo>
                      <a:pt x="31" y="82"/>
                      <a:pt x="30" y="81"/>
                      <a:pt x="30" y="79"/>
                    </a:cubicBezTo>
                    <a:cubicBezTo>
                      <a:pt x="30" y="77"/>
                      <a:pt x="31" y="76"/>
                      <a:pt x="33" y="76"/>
                    </a:cubicBezTo>
                    <a:cubicBezTo>
                      <a:pt x="44" y="75"/>
                      <a:pt x="44" y="75"/>
                      <a:pt x="44" y="75"/>
                    </a:cubicBezTo>
                    <a:cubicBezTo>
                      <a:pt x="46" y="74"/>
                      <a:pt x="48" y="76"/>
                      <a:pt x="48" y="78"/>
                    </a:cubicBezTo>
                    <a:cubicBezTo>
                      <a:pt x="48" y="80"/>
                      <a:pt x="47" y="81"/>
                      <a:pt x="45" y="82"/>
                    </a:cubicBezTo>
                    <a:close/>
                    <a:moveTo>
                      <a:pt x="38" y="53"/>
                    </a:moveTo>
                    <a:cubicBezTo>
                      <a:pt x="36" y="52"/>
                      <a:pt x="36" y="50"/>
                      <a:pt x="36" y="49"/>
                    </a:cubicBezTo>
                    <a:cubicBezTo>
                      <a:pt x="37" y="47"/>
                      <a:pt x="39" y="46"/>
                      <a:pt x="41" y="47"/>
                    </a:cubicBezTo>
                    <a:cubicBezTo>
                      <a:pt x="51" y="52"/>
                      <a:pt x="51" y="52"/>
                      <a:pt x="51" y="52"/>
                    </a:cubicBezTo>
                    <a:cubicBezTo>
                      <a:pt x="53" y="52"/>
                      <a:pt x="54" y="55"/>
                      <a:pt x="53" y="56"/>
                    </a:cubicBezTo>
                    <a:cubicBezTo>
                      <a:pt x="52" y="58"/>
                      <a:pt x="50" y="59"/>
                      <a:pt x="48" y="58"/>
                    </a:cubicBezTo>
                    <a:lnTo>
                      <a:pt x="38" y="53"/>
                    </a:lnTo>
                    <a:close/>
                    <a:moveTo>
                      <a:pt x="84" y="131"/>
                    </a:moveTo>
                    <a:cubicBezTo>
                      <a:pt x="83" y="131"/>
                      <a:pt x="83" y="131"/>
                      <a:pt x="83" y="131"/>
                    </a:cubicBezTo>
                    <a:cubicBezTo>
                      <a:pt x="82" y="133"/>
                      <a:pt x="82" y="133"/>
                      <a:pt x="82" y="133"/>
                    </a:cubicBezTo>
                    <a:cubicBezTo>
                      <a:pt x="83" y="133"/>
                      <a:pt x="83" y="133"/>
                      <a:pt x="83" y="133"/>
                    </a:cubicBezTo>
                    <a:cubicBezTo>
                      <a:pt x="82" y="136"/>
                      <a:pt x="82" y="136"/>
                      <a:pt x="82" y="136"/>
                    </a:cubicBezTo>
                    <a:cubicBezTo>
                      <a:pt x="81" y="135"/>
                      <a:pt x="81" y="135"/>
                      <a:pt x="81" y="135"/>
                    </a:cubicBezTo>
                    <a:cubicBezTo>
                      <a:pt x="80" y="138"/>
                      <a:pt x="80" y="138"/>
                      <a:pt x="80" y="138"/>
                    </a:cubicBezTo>
                    <a:cubicBezTo>
                      <a:pt x="81" y="138"/>
                      <a:pt x="81" y="138"/>
                      <a:pt x="81" y="138"/>
                    </a:cubicBezTo>
                    <a:cubicBezTo>
                      <a:pt x="79" y="141"/>
                      <a:pt x="75" y="142"/>
                      <a:pt x="71" y="140"/>
                    </a:cubicBezTo>
                    <a:cubicBezTo>
                      <a:pt x="70" y="142"/>
                      <a:pt x="68" y="142"/>
                      <a:pt x="66" y="141"/>
                    </a:cubicBezTo>
                    <a:cubicBezTo>
                      <a:pt x="57" y="137"/>
                      <a:pt x="57" y="137"/>
                      <a:pt x="57" y="137"/>
                    </a:cubicBezTo>
                    <a:cubicBezTo>
                      <a:pt x="55" y="136"/>
                      <a:pt x="54" y="134"/>
                      <a:pt x="54" y="132"/>
                    </a:cubicBezTo>
                    <a:cubicBezTo>
                      <a:pt x="50" y="130"/>
                      <a:pt x="49" y="127"/>
                      <a:pt x="50" y="124"/>
                    </a:cubicBezTo>
                    <a:cubicBezTo>
                      <a:pt x="51" y="124"/>
                      <a:pt x="51" y="124"/>
                      <a:pt x="51" y="124"/>
                    </a:cubicBezTo>
                    <a:cubicBezTo>
                      <a:pt x="52" y="122"/>
                      <a:pt x="52" y="122"/>
                      <a:pt x="52" y="122"/>
                    </a:cubicBezTo>
                    <a:cubicBezTo>
                      <a:pt x="51" y="121"/>
                      <a:pt x="51" y="121"/>
                      <a:pt x="51" y="121"/>
                    </a:cubicBezTo>
                    <a:cubicBezTo>
                      <a:pt x="52" y="119"/>
                      <a:pt x="52" y="119"/>
                      <a:pt x="52" y="119"/>
                    </a:cubicBezTo>
                    <a:cubicBezTo>
                      <a:pt x="53" y="120"/>
                      <a:pt x="53" y="120"/>
                      <a:pt x="53" y="120"/>
                    </a:cubicBezTo>
                    <a:cubicBezTo>
                      <a:pt x="54" y="117"/>
                      <a:pt x="54" y="117"/>
                      <a:pt x="54" y="117"/>
                    </a:cubicBezTo>
                    <a:cubicBezTo>
                      <a:pt x="53" y="117"/>
                      <a:pt x="53" y="117"/>
                      <a:pt x="53" y="117"/>
                    </a:cubicBezTo>
                    <a:cubicBezTo>
                      <a:pt x="54" y="114"/>
                      <a:pt x="54" y="114"/>
                      <a:pt x="54" y="114"/>
                    </a:cubicBezTo>
                    <a:cubicBezTo>
                      <a:pt x="85" y="129"/>
                      <a:pt x="85" y="129"/>
                      <a:pt x="85" y="129"/>
                    </a:cubicBezTo>
                    <a:lnTo>
                      <a:pt x="84" y="131"/>
                    </a:lnTo>
                    <a:close/>
                    <a:moveTo>
                      <a:pt x="95" y="114"/>
                    </a:moveTo>
                    <a:cubicBezTo>
                      <a:pt x="89" y="117"/>
                      <a:pt x="87" y="126"/>
                      <a:pt x="87" y="126"/>
                    </a:cubicBezTo>
                    <a:cubicBezTo>
                      <a:pt x="82" y="124"/>
                      <a:pt x="77" y="122"/>
                      <a:pt x="73" y="120"/>
                    </a:cubicBezTo>
                    <a:cubicBezTo>
                      <a:pt x="71" y="119"/>
                      <a:pt x="70" y="119"/>
                      <a:pt x="69" y="118"/>
                    </a:cubicBezTo>
                    <a:cubicBezTo>
                      <a:pt x="64" y="116"/>
                      <a:pt x="60" y="114"/>
                      <a:pt x="55" y="112"/>
                    </a:cubicBezTo>
                    <a:cubicBezTo>
                      <a:pt x="55" y="112"/>
                      <a:pt x="60" y="104"/>
                      <a:pt x="59" y="98"/>
                    </a:cubicBezTo>
                    <a:cubicBezTo>
                      <a:pt x="55" y="78"/>
                      <a:pt x="59" y="66"/>
                      <a:pt x="60" y="66"/>
                    </a:cubicBezTo>
                    <a:cubicBezTo>
                      <a:pt x="60" y="65"/>
                      <a:pt x="60" y="64"/>
                      <a:pt x="61" y="63"/>
                    </a:cubicBezTo>
                    <a:cubicBezTo>
                      <a:pt x="69" y="47"/>
                      <a:pt x="88" y="40"/>
                      <a:pt x="104" y="48"/>
                    </a:cubicBezTo>
                    <a:cubicBezTo>
                      <a:pt x="120" y="55"/>
                      <a:pt x="127" y="75"/>
                      <a:pt x="120" y="91"/>
                    </a:cubicBezTo>
                    <a:cubicBezTo>
                      <a:pt x="119" y="92"/>
                      <a:pt x="119" y="93"/>
                      <a:pt x="118" y="94"/>
                    </a:cubicBezTo>
                    <a:cubicBezTo>
                      <a:pt x="118" y="94"/>
                      <a:pt x="112" y="105"/>
                      <a:pt x="95" y="114"/>
                    </a:cubicBezTo>
                    <a:close/>
                    <a:moveTo>
                      <a:pt x="124" y="127"/>
                    </a:moveTo>
                    <a:cubicBezTo>
                      <a:pt x="123" y="127"/>
                      <a:pt x="121" y="127"/>
                      <a:pt x="120" y="127"/>
                    </a:cubicBezTo>
                    <a:cubicBezTo>
                      <a:pt x="120" y="127"/>
                      <a:pt x="119" y="126"/>
                      <a:pt x="119" y="126"/>
                    </a:cubicBezTo>
                    <a:cubicBezTo>
                      <a:pt x="113" y="117"/>
                      <a:pt x="113" y="117"/>
                      <a:pt x="113" y="117"/>
                    </a:cubicBezTo>
                    <a:cubicBezTo>
                      <a:pt x="111" y="115"/>
                      <a:pt x="112" y="113"/>
                      <a:pt x="113" y="112"/>
                    </a:cubicBezTo>
                    <a:cubicBezTo>
                      <a:pt x="115" y="111"/>
                      <a:pt x="117" y="111"/>
                      <a:pt x="118" y="113"/>
                    </a:cubicBezTo>
                    <a:cubicBezTo>
                      <a:pt x="125" y="122"/>
                      <a:pt x="125" y="122"/>
                      <a:pt x="125" y="122"/>
                    </a:cubicBezTo>
                    <a:cubicBezTo>
                      <a:pt x="126" y="123"/>
                      <a:pt x="125" y="125"/>
                      <a:pt x="124" y="127"/>
                    </a:cubicBezTo>
                    <a:close/>
                    <a:moveTo>
                      <a:pt x="126" y="53"/>
                    </a:moveTo>
                    <a:cubicBezTo>
                      <a:pt x="125" y="51"/>
                      <a:pt x="126" y="49"/>
                      <a:pt x="127" y="48"/>
                    </a:cubicBezTo>
                    <a:cubicBezTo>
                      <a:pt x="136" y="42"/>
                      <a:pt x="136" y="42"/>
                      <a:pt x="136" y="42"/>
                    </a:cubicBezTo>
                    <a:cubicBezTo>
                      <a:pt x="138" y="41"/>
                      <a:pt x="140" y="41"/>
                      <a:pt x="141" y="43"/>
                    </a:cubicBezTo>
                    <a:cubicBezTo>
                      <a:pt x="142" y="44"/>
                      <a:pt x="142" y="46"/>
                      <a:pt x="140" y="48"/>
                    </a:cubicBezTo>
                    <a:cubicBezTo>
                      <a:pt x="131" y="54"/>
                      <a:pt x="131" y="54"/>
                      <a:pt x="131" y="54"/>
                    </a:cubicBezTo>
                    <a:cubicBezTo>
                      <a:pt x="130" y="55"/>
                      <a:pt x="129" y="55"/>
                      <a:pt x="128" y="54"/>
                    </a:cubicBezTo>
                    <a:cubicBezTo>
                      <a:pt x="127" y="54"/>
                      <a:pt x="127" y="54"/>
                      <a:pt x="126" y="53"/>
                    </a:cubicBezTo>
                    <a:close/>
                    <a:moveTo>
                      <a:pt x="145" y="103"/>
                    </a:moveTo>
                    <a:cubicBezTo>
                      <a:pt x="144" y="105"/>
                      <a:pt x="142" y="106"/>
                      <a:pt x="140" y="105"/>
                    </a:cubicBezTo>
                    <a:cubicBezTo>
                      <a:pt x="130" y="100"/>
                      <a:pt x="130" y="100"/>
                      <a:pt x="130" y="100"/>
                    </a:cubicBezTo>
                    <a:cubicBezTo>
                      <a:pt x="128" y="99"/>
                      <a:pt x="127" y="97"/>
                      <a:pt x="128" y="95"/>
                    </a:cubicBezTo>
                    <a:cubicBezTo>
                      <a:pt x="129" y="94"/>
                      <a:pt x="131" y="93"/>
                      <a:pt x="133" y="94"/>
                    </a:cubicBezTo>
                    <a:cubicBezTo>
                      <a:pt x="143" y="99"/>
                      <a:pt x="143" y="99"/>
                      <a:pt x="143" y="99"/>
                    </a:cubicBezTo>
                    <a:cubicBezTo>
                      <a:pt x="145" y="99"/>
                      <a:pt x="145" y="101"/>
                      <a:pt x="145" y="103"/>
                    </a:cubicBezTo>
                    <a:close/>
                    <a:moveTo>
                      <a:pt x="148" y="76"/>
                    </a:moveTo>
                    <a:cubicBezTo>
                      <a:pt x="137" y="77"/>
                      <a:pt x="137" y="77"/>
                      <a:pt x="137" y="77"/>
                    </a:cubicBezTo>
                    <a:cubicBezTo>
                      <a:pt x="136" y="77"/>
                      <a:pt x="136" y="77"/>
                      <a:pt x="135" y="77"/>
                    </a:cubicBezTo>
                    <a:cubicBezTo>
                      <a:pt x="134" y="76"/>
                      <a:pt x="133" y="75"/>
                      <a:pt x="133" y="74"/>
                    </a:cubicBezTo>
                    <a:cubicBezTo>
                      <a:pt x="133" y="72"/>
                      <a:pt x="134" y="70"/>
                      <a:pt x="136" y="70"/>
                    </a:cubicBezTo>
                    <a:cubicBezTo>
                      <a:pt x="147" y="69"/>
                      <a:pt x="147" y="69"/>
                      <a:pt x="147" y="69"/>
                    </a:cubicBezTo>
                    <a:cubicBezTo>
                      <a:pt x="149" y="69"/>
                      <a:pt x="151" y="71"/>
                      <a:pt x="151" y="72"/>
                    </a:cubicBezTo>
                    <a:cubicBezTo>
                      <a:pt x="151" y="74"/>
                      <a:pt x="150" y="76"/>
                      <a:pt x="148" y="7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25" name="组合 24"/>
          <p:cNvGrpSpPr/>
          <p:nvPr/>
        </p:nvGrpSpPr>
        <p:grpSpPr>
          <a:xfrm>
            <a:off x="9109071" y="2350231"/>
            <a:ext cx="1785258" cy="1785258"/>
            <a:chOff x="9056268" y="2118002"/>
            <a:chExt cx="1785258" cy="1785258"/>
          </a:xfrm>
          <a:solidFill>
            <a:srgbClr val="0E3963"/>
          </a:solidFill>
        </p:grpSpPr>
        <p:sp>
          <p:nvSpPr>
            <p:cNvPr id="26" name="椭圆 25"/>
            <p:cNvSpPr/>
            <p:nvPr/>
          </p:nvSpPr>
          <p:spPr>
            <a:xfrm>
              <a:off x="9056268" y="2118002"/>
              <a:ext cx="1785258" cy="1785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7" name="组合 26"/>
            <p:cNvGrpSpPr/>
            <p:nvPr/>
          </p:nvGrpSpPr>
          <p:grpSpPr>
            <a:xfrm>
              <a:off x="9522556" y="2618522"/>
              <a:ext cx="852682" cy="784218"/>
              <a:chOff x="10628051" y="3169376"/>
              <a:chExt cx="567582" cy="522010"/>
            </a:xfrm>
            <a:grpFill/>
          </p:grpSpPr>
          <p:sp>
            <p:nvSpPr>
              <p:cNvPr id="28" name="Freeform 165"/>
              <p:cNvSpPr>
                <a:spLocks noEditPoints="1"/>
              </p:cNvSpPr>
              <p:nvPr/>
            </p:nvSpPr>
            <p:spPr bwMode="auto">
              <a:xfrm>
                <a:off x="10628051" y="3504953"/>
                <a:ext cx="189194" cy="64906"/>
              </a:xfrm>
              <a:custGeom>
                <a:avLst/>
                <a:gdLst>
                  <a:gd name="T0" fmla="*/ 66 w 69"/>
                  <a:gd name="T1" fmla="*/ 10 h 24"/>
                  <a:gd name="T2" fmla="*/ 35 w 69"/>
                  <a:gd name="T3" fmla="*/ 0 h 24"/>
                  <a:gd name="T4" fmla="*/ 3 w 69"/>
                  <a:gd name="T5" fmla="*/ 10 h 24"/>
                  <a:gd name="T6" fmla="*/ 34 w 69"/>
                  <a:gd name="T7" fmla="*/ 24 h 24"/>
                  <a:gd name="T8" fmla="*/ 66 w 69"/>
                  <a:gd name="T9" fmla="*/ 10 h 24"/>
                  <a:gd name="T10" fmla="*/ 35 w 69"/>
                  <a:gd name="T11" fmla="*/ 19 h 24"/>
                  <a:gd name="T12" fmla="*/ 11 w 69"/>
                  <a:gd name="T13" fmla="*/ 9 h 24"/>
                  <a:gd name="T14" fmla="*/ 35 w 69"/>
                  <a:gd name="T15" fmla="*/ 2 h 24"/>
                  <a:gd name="T16" fmla="*/ 58 w 69"/>
                  <a:gd name="T17" fmla="*/ 9 h 24"/>
                  <a:gd name="T18" fmla="*/ 35 w 69"/>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4">
                    <a:moveTo>
                      <a:pt x="66" y="10"/>
                    </a:moveTo>
                    <a:cubicBezTo>
                      <a:pt x="63" y="3"/>
                      <a:pt x="49" y="0"/>
                      <a:pt x="35" y="0"/>
                    </a:cubicBezTo>
                    <a:cubicBezTo>
                      <a:pt x="21" y="0"/>
                      <a:pt x="6" y="4"/>
                      <a:pt x="3" y="10"/>
                    </a:cubicBezTo>
                    <a:cubicBezTo>
                      <a:pt x="0" y="16"/>
                      <a:pt x="14" y="24"/>
                      <a:pt x="34" y="24"/>
                    </a:cubicBezTo>
                    <a:cubicBezTo>
                      <a:pt x="55" y="24"/>
                      <a:pt x="69" y="16"/>
                      <a:pt x="66" y="10"/>
                    </a:cubicBezTo>
                    <a:close/>
                    <a:moveTo>
                      <a:pt x="35" y="19"/>
                    </a:moveTo>
                    <a:cubicBezTo>
                      <a:pt x="20" y="19"/>
                      <a:pt x="9" y="13"/>
                      <a:pt x="11" y="9"/>
                    </a:cubicBezTo>
                    <a:cubicBezTo>
                      <a:pt x="13" y="5"/>
                      <a:pt x="24" y="2"/>
                      <a:pt x="35" y="2"/>
                    </a:cubicBezTo>
                    <a:cubicBezTo>
                      <a:pt x="46" y="2"/>
                      <a:pt x="57" y="5"/>
                      <a:pt x="58" y="9"/>
                    </a:cubicBezTo>
                    <a:cubicBezTo>
                      <a:pt x="60" y="13"/>
                      <a:pt x="50" y="19"/>
                      <a:pt x="35" y="1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9" name="Freeform 166"/>
              <p:cNvSpPr/>
              <p:nvPr/>
            </p:nvSpPr>
            <p:spPr bwMode="auto">
              <a:xfrm>
                <a:off x="10760625" y="3556049"/>
                <a:ext cx="48334" cy="27620"/>
              </a:xfrm>
              <a:custGeom>
                <a:avLst/>
                <a:gdLst>
                  <a:gd name="T0" fmla="*/ 10 w 35"/>
                  <a:gd name="T1" fmla="*/ 0 h 20"/>
                  <a:gd name="T2" fmla="*/ 35 w 35"/>
                  <a:gd name="T3" fmla="*/ 8 h 20"/>
                  <a:gd name="T4" fmla="*/ 20 w 35"/>
                  <a:gd name="T5" fmla="*/ 20 h 20"/>
                  <a:gd name="T6" fmla="*/ 0 w 35"/>
                  <a:gd name="T7" fmla="*/ 4 h 20"/>
                  <a:gd name="T8" fmla="*/ 10 w 35"/>
                  <a:gd name="T9" fmla="*/ 0 h 20"/>
                </a:gdLst>
                <a:ahLst/>
                <a:cxnLst>
                  <a:cxn ang="0">
                    <a:pos x="T0" y="T1"/>
                  </a:cxn>
                  <a:cxn ang="0">
                    <a:pos x="T2" y="T3"/>
                  </a:cxn>
                  <a:cxn ang="0">
                    <a:pos x="T4" y="T5"/>
                  </a:cxn>
                  <a:cxn ang="0">
                    <a:pos x="T6" y="T7"/>
                  </a:cxn>
                  <a:cxn ang="0">
                    <a:pos x="T8" y="T9"/>
                  </a:cxn>
                </a:cxnLst>
                <a:rect l="0" t="0" r="r" b="b"/>
                <a:pathLst>
                  <a:path w="35" h="20">
                    <a:moveTo>
                      <a:pt x="10" y="0"/>
                    </a:moveTo>
                    <a:lnTo>
                      <a:pt x="35" y="8"/>
                    </a:lnTo>
                    <a:lnTo>
                      <a:pt x="20" y="20"/>
                    </a:lnTo>
                    <a:lnTo>
                      <a:pt x="0" y="4"/>
                    </a:lnTo>
                    <a:lnTo>
                      <a:pt x="10"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0" name="Freeform 167"/>
              <p:cNvSpPr>
                <a:spLocks noEditPoints="1"/>
              </p:cNvSpPr>
              <p:nvPr/>
            </p:nvSpPr>
            <p:spPr bwMode="auto">
              <a:xfrm>
                <a:off x="11003677" y="3504953"/>
                <a:ext cx="191956" cy="64906"/>
              </a:xfrm>
              <a:custGeom>
                <a:avLst/>
                <a:gdLst>
                  <a:gd name="T0" fmla="*/ 66 w 70"/>
                  <a:gd name="T1" fmla="*/ 10 h 24"/>
                  <a:gd name="T2" fmla="*/ 35 w 70"/>
                  <a:gd name="T3" fmla="*/ 0 h 24"/>
                  <a:gd name="T4" fmla="*/ 3 w 70"/>
                  <a:gd name="T5" fmla="*/ 10 h 24"/>
                  <a:gd name="T6" fmla="*/ 35 w 70"/>
                  <a:gd name="T7" fmla="*/ 24 h 24"/>
                  <a:gd name="T8" fmla="*/ 66 w 70"/>
                  <a:gd name="T9" fmla="*/ 10 h 24"/>
                  <a:gd name="T10" fmla="*/ 35 w 70"/>
                  <a:gd name="T11" fmla="*/ 19 h 24"/>
                  <a:gd name="T12" fmla="*/ 11 w 70"/>
                  <a:gd name="T13" fmla="*/ 9 h 24"/>
                  <a:gd name="T14" fmla="*/ 35 w 70"/>
                  <a:gd name="T15" fmla="*/ 2 h 24"/>
                  <a:gd name="T16" fmla="*/ 58 w 70"/>
                  <a:gd name="T17" fmla="*/ 9 h 24"/>
                  <a:gd name="T18" fmla="*/ 35 w 70"/>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4">
                    <a:moveTo>
                      <a:pt x="66" y="10"/>
                    </a:moveTo>
                    <a:cubicBezTo>
                      <a:pt x="63" y="4"/>
                      <a:pt x="49" y="0"/>
                      <a:pt x="35" y="0"/>
                    </a:cubicBezTo>
                    <a:cubicBezTo>
                      <a:pt x="21" y="0"/>
                      <a:pt x="7" y="3"/>
                      <a:pt x="3" y="10"/>
                    </a:cubicBezTo>
                    <a:cubicBezTo>
                      <a:pt x="0" y="16"/>
                      <a:pt x="14" y="24"/>
                      <a:pt x="35" y="24"/>
                    </a:cubicBezTo>
                    <a:cubicBezTo>
                      <a:pt x="56" y="24"/>
                      <a:pt x="70" y="16"/>
                      <a:pt x="66" y="10"/>
                    </a:cubicBezTo>
                    <a:close/>
                    <a:moveTo>
                      <a:pt x="35" y="19"/>
                    </a:moveTo>
                    <a:cubicBezTo>
                      <a:pt x="20" y="19"/>
                      <a:pt x="9" y="13"/>
                      <a:pt x="11" y="9"/>
                    </a:cubicBezTo>
                    <a:cubicBezTo>
                      <a:pt x="13" y="5"/>
                      <a:pt x="23" y="2"/>
                      <a:pt x="35" y="2"/>
                    </a:cubicBezTo>
                    <a:cubicBezTo>
                      <a:pt x="46" y="2"/>
                      <a:pt x="56" y="5"/>
                      <a:pt x="58" y="9"/>
                    </a:cubicBezTo>
                    <a:cubicBezTo>
                      <a:pt x="60" y="13"/>
                      <a:pt x="50" y="19"/>
                      <a:pt x="35" y="1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1" name="Freeform 168"/>
              <p:cNvSpPr/>
              <p:nvPr/>
            </p:nvSpPr>
            <p:spPr bwMode="auto">
              <a:xfrm>
                <a:off x="11014724" y="3556049"/>
                <a:ext cx="46953" cy="27620"/>
              </a:xfrm>
              <a:custGeom>
                <a:avLst/>
                <a:gdLst>
                  <a:gd name="T0" fmla="*/ 24 w 34"/>
                  <a:gd name="T1" fmla="*/ 0 h 20"/>
                  <a:gd name="T2" fmla="*/ 0 w 34"/>
                  <a:gd name="T3" fmla="*/ 8 h 20"/>
                  <a:gd name="T4" fmla="*/ 14 w 34"/>
                  <a:gd name="T5" fmla="*/ 20 h 20"/>
                  <a:gd name="T6" fmla="*/ 34 w 34"/>
                  <a:gd name="T7" fmla="*/ 4 h 20"/>
                  <a:gd name="T8" fmla="*/ 24 w 34"/>
                  <a:gd name="T9" fmla="*/ 0 h 20"/>
                </a:gdLst>
                <a:ahLst/>
                <a:cxnLst>
                  <a:cxn ang="0">
                    <a:pos x="T0" y="T1"/>
                  </a:cxn>
                  <a:cxn ang="0">
                    <a:pos x="T2" y="T3"/>
                  </a:cxn>
                  <a:cxn ang="0">
                    <a:pos x="T4" y="T5"/>
                  </a:cxn>
                  <a:cxn ang="0">
                    <a:pos x="T6" y="T7"/>
                  </a:cxn>
                  <a:cxn ang="0">
                    <a:pos x="T8" y="T9"/>
                  </a:cxn>
                </a:cxnLst>
                <a:rect l="0" t="0" r="r" b="b"/>
                <a:pathLst>
                  <a:path w="34" h="20">
                    <a:moveTo>
                      <a:pt x="24" y="0"/>
                    </a:moveTo>
                    <a:lnTo>
                      <a:pt x="0" y="8"/>
                    </a:lnTo>
                    <a:lnTo>
                      <a:pt x="14" y="20"/>
                    </a:lnTo>
                    <a:lnTo>
                      <a:pt x="34" y="4"/>
                    </a:lnTo>
                    <a:lnTo>
                      <a:pt x="2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2" name="Freeform 169"/>
              <p:cNvSpPr>
                <a:spLocks noEditPoints="1"/>
              </p:cNvSpPr>
              <p:nvPr/>
            </p:nvSpPr>
            <p:spPr bwMode="auto">
              <a:xfrm>
                <a:off x="10724719" y="3550526"/>
                <a:ext cx="372864" cy="140860"/>
              </a:xfrm>
              <a:custGeom>
                <a:avLst/>
                <a:gdLst>
                  <a:gd name="T0" fmla="*/ 129 w 136"/>
                  <a:gd name="T1" fmla="*/ 21 h 51"/>
                  <a:gd name="T2" fmla="*/ 69 w 136"/>
                  <a:gd name="T3" fmla="*/ 0 h 51"/>
                  <a:gd name="T4" fmla="*/ 7 w 136"/>
                  <a:gd name="T5" fmla="*/ 21 h 51"/>
                  <a:gd name="T6" fmla="*/ 68 w 136"/>
                  <a:gd name="T7" fmla="*/ 51 h 51"/>
                  <a:gd name="T8" fmla="*/ 129 w 136"/>
                  <a:gd name="T9" fmla="*/ 21 h 51"/>
                  <a:gd name="T10" fmla="*/ 68 w 136"/>
                  <a:gd name="T11" fmla="*/ 39 h 51"/>
                  <a:gd name="T12" fmla="*/ 22 w 136"/>
                  <a:gd name="T13" fmla="*/ 19 h 51"/>
                  <a:gd name="T14" fmla="*/ 69 w 136"/>
                  <a:gd name="T15" fmla="*/ 5 h 51"/>
                  <a:gd name="T16" fmla="*/ 115 w 136"/>
                  <a:gd name="T17" fmla="*/ 19 h 51"/>
                  <a:gd name="T18" fmla="*/ 68 w 136"/>
                  <a:gd name="T1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1">
                    <a:moveTo>
                      <a:pt x="129" y="21"/>
                    </a:moveTo>
                    <a:cubicBezTo>
                      <a:pt x="123" y="8"/>
                      <a:pt x="96" y="0"/>
                      <a:pt x="69" y="0"/>
                    </a:cubicBezTo>
                    <a:cubicBezTo>
                      <a:pt x="41" y="0"/>
                      <a:pt x="13" y="8"/>
                      <a:pt x="7" y="21"/>
                    </a:cubicBezTo>
                    <a:cubicBezTo>
                      <a:pt x="0" y="33"/>
                      <a:pt x="28" y="51"/>
                      <a:pt x="68" y="51"/>
                    </a:cubicBezTo>
                    <a:cubicBezTo>
                      <a:pt x="108" y="51"/>
                      <a:pt x="136" y="33"/>
                      <a:pt x="129" y="21"/>
                    </a:cubicBezTo>
                    <a:close/>
                    <a:moveTo>
                      <a:pt x="68" y="39"/>
                    </a:moveTo>
                    <a:cubicBezTo>
                      <a:pt x="39" y="39"/>
                      <a:pt x="19" y="28"/>
                      <a:pt x="22" y="19"/>
                    </a:cubicBezTo>
                    <a:cubicBezTo>
                      <a:pt x="26" y="10"/>
                      <a:pt x="47" y="5"/>
                      <a:pt x="69" y="5"/>
                    </a:cubicBezTo>
                    <a:cubicBezTo>
                      <a:pt x="91" y="5"/>
                      <a:pt x="111" y="10"/>
                      <a:pt x="115" y="19"/>
                    </a:cubicBezTo>
                    <a:cubicBezTo>
                      <a:pt x="118" y="28"/>
                      <a:pt x="98" y="39"/>
                      <a:pt x="68" y="3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3" name="Freeform 170"/>
              <p:cNvSpPr/>
              <p:nvPr/>
            </p:nvSpPr>
            <p:spPr bwMode="auto">
              <a:xfrm>
                <a:off x="10855912"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4" name="Freeform 171"/>
              <p:cNvSpPr/>
              <p:nvPr/>
            </p:nvSpPr>
            <p:spPr bwMode="auto">
              <a:xfrm>
                <a:off x="10913913"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5" name="Oval 172"/>
              <p:cNvSpPr>
                <a:spLocks noChangeArrowheads="1"/>
              </p:cNvSpPr>
              <p:nvPr/>
            </p:nvSpPr>
            <p:spPr bwMode="auto">
              <a:xfrm>
                <a:off x="10875246" y="3169376"/>
                <a:ext cx="71811" cy="85621"/>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6" name="Rectangle 173"/>
              <p:cNvSpPr>
                <a:spLocks noChangeArrowheads="1"/>
              </p:cNvSpPr>
              <p:nvPr/>
            </p:nvSpPr>
            <p:spPr bwMode="auto">
              <a:xfrm>
                <a:off x="10911151" y="3377903"/>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7" name="Freeform 174"/>
              <p:cNvSpPr/>
              <p:nvPr/>
            </p:nvSpPr>
            <p:spPr bwMode="auto">
              <a:xfrm>
                <a:off x="10828292" y="3266044"/>
                <a:ext cx="167098" cy="186432"/>
              </a:xfrm>
              <a:custGeom>
                <a:avLst/>
                <a:gdLst>
                  <a:gd name="T0" fmla="*/ 56 w 61"/>
                  <a:gd name="T1" fmla="*/ 8 h 68"/>
                  <a:gd name="T2" fmla="*/ 49 w 61"/>
                  <a:gd name="T3" fmla="*/ 1 h 68"/>
                  <a:gd name="T4" fmla="*/ 41 w 61"/>
                  <a:gd name="T5" fmla="*/ 0 h 68"/>
                  <a:gd name="T6" fmla="*/ 41 w 61"/>
                  <a:gd name="T7" fmla="*/ 0 h 68"/>
                  <a:gd name="T8" fmla="*/ 46 w 61"/>
                  <a:gd name="T9" fmla="*/ 5 h 68"/>
                  <a:gd name="T10" fmla="*/ 40 w 61"/>
                  <a:gd name="T11" fmla="*/ 8 h 68"/>
                  <a:gd name="T12" fmla="*/ 43 w 61"/>
                  <a:gd name="T13" fmla="*/ 13 h 68"/>
                  <a:gd name="T14" fmla="*/ 30 w 61"/>
                  <a:gd name="T15" fmla="*/ 41 h 68"/>
                  <a:gd name="T16" fmla="*/ 30 w 61"/>
                  <a:gd name="T17" fmla="*/ 41 h 68"/>
                  <a:gd name="T18" fmla="*/ 30 w 61"/>
                  <a:gd name="T19" fmla="*/ 41 h 68"/>
                  <a:gd name="T20" fmla="*/ 30 w 61"/>
                  <a:gd name="T21" fmla="*/ 41 h 68"/>
                  <a:gd name="T22" fmla="*/ 30 w 61"/>
                  <a:gd name="T23" fmla="*/ 41 h 68"/>
                  <a:gd name="T24" fmla="*/ 17 w 61"/>
                  <a:gd name="T25" fmla="*/ 13 h 68"/>
                  <a:gd name="T26" fmla="*/ 20 w 61"/>
                  <a:gd name="T27" fmla="*/ 8 h 68"/>
                  <a:gd name="T28" fmla="*/ 14 w 61"/>
                  <a:gd name="T29" fmla="*/ 5 h 68"/>
                  <a:gd name="T30" fmla="*/ 19 w 61"/>
                  <a:gd name="T31" fmla="*/ 0 h 68"/>
                  <a:gd name="T32" fmla="*/ 19 w 61"/>
                  <a:gd name="T33" fmla="*/ 0 h 68"/>
                  <a:gd name="T34" fmla="*/ 12 w 61"/>
                  <a:gd name="T35" fmla="*/ 1 h 68"/>
                  <a:gd name="T36" fmla="*/ 12 w 61"/>
                  <a:gd name="T37" fmla="*/ 1 h 68"/>
                  <a:gd name="T38" fmla="*/ 5 w 61"/>
                  <a:gd name="T39" fmla="*/ 8 h 68"/>
                  <a:gd name="T40" fmla="*/ 0 w 61"/>
                  <a:gd name="T41" fmla="*/ 68 h 68"/>
                  <a:gd name="T42" fmla="*/ 8 w 61"/>
                  <a:gd name="T43" fmla="*/ 68 h 68"/>
                  <a:gd name="T44" fmla="*/ 8 w 61"/>
                  <a:gd name="T45" fmla="*/ 68 h 68"/>
                  <a:gd name="T46" fmla="*/ 9 w 61"/>
                  <a:gd name="T47" fmla="*/ 68 h 68"/>
                  <a:gd name="T48" fmla="*/ 18 w 61"/>
                  <a:gd name="T49" fmla="*/ 68 h 68"/>
                  <a:gd name="T50" fmla="*/ 18 w 61"/>
                  <a:gd name="T51" fmla="*/ 68 h 68"/>
                  <a:gd name="T52" fmla="*/ 43 w 61"/>
                  <a:gd name="T53" fmla="*/ 68 h 68"/>
                  <a:gd name="T54" fmla="*/ 43 w 61"/>
                  <a:gd name="T55" fmla="*/ 68 h 68"/>
                  <a:gd name="T56" fmla="*/ 52 w 61"/>
                  <a:gd name="T57" fmla="*/ 68 h 68"/>
                  <a:gd name="T58" fmla="*/ 52 w 61"/>
                  <a:gd name="T59" fmla="*/ 68 h 68"/>
                  <a:gd name="T60" fmla="*/ 52 w 61"/>
                  <a:gd name="T61" fmla="*/ 68 h 68"/>
                  <a:gd name="T62" fmla="*/ 61 w 61"/>
                  <a:gd name="T63" fmla="*/ 68 h 68"/>
                  <a:gd name="T64" fmla="*/ 56 w 61"/>
                  <a:gd name="T65"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8">
                    <a:moveTo>
                      <a:pt x="56" y="8"/>
                    </a:moveTo>
                    <a:cubicBezTo>
                      <a:pt x="56" y="4"/>
                      <a:pt x="53" y="1"/>
                      <a:pt x="49" y="1"/>
                    </a:cubicBezTo>
                    <a:cubicBezTo>
                      <a:pt x="48" y="1"/>
                      <a:pt x="43" y="0"/>
                      <a:pt x="41" y="0"/>
                    </a:cubicBezTo>
                    <a:cubicBezTo>
                      <a:pt x="41" y="0"/>
                      <a:pt x="41" y="0"/>
                      <a:pt x="41" y="0"/>
                    </a:cubicBezTo>
                    <a:cubicBezTo>
                      <a:pt x="46" y="5"/>
                      <a:pt x="46" y="5"/>
                      <a:pt x="46" y="5"/>
                    </a:cubicBezTo>
                    <a:cubicBezTo>
                      <a:pt x="40" y="8"/>
                      <a:pt x="40" y="8"/>
                      <a:pt x="40" y="8"/>
                    </a:cubicBezTo>
                    <a:cubicBezTo>
                      <a:pt x="43" y="13"/>
                      <a:pt x="43" y="13"/>
                      <a:pt x="43" y="13"/>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17" y="13"/>
                      <a:pt x="17" y="13"/>
                      <a:pt x="17" y="13"/>
                    </a:cubicBezTo>
                    <a:cubicBezTo>
                      <a:pt x="20" y="8"/>
                      <a:pt x="20" y="8"/>
                      <a:pt x="20" y="8"/>
                    </a:cubicBezTo>
                    <a:cubicBezTo>
                      <a:pt x="14" y="5"/>
                      <a:pt x="14" y="5"/>
                      <a:pt x="14" y="5"/>
                    </a:cubicBezTo>
                    <a:cubicBezTo>
                      <a:pt x="19" y="0"/>
                      <a:pt x="19" y="0"/>
                      <a:pt x="19" y="0"/>
                    </a:cubicBezTo>
                    <a:cubicBezTo>
                      <a:pt x="19" y="0"/>
                      <a:pt x="19" y="0"/>
                      <a:pt x="19" y="0"/>
                    </a:cubicBezTo>
                    <a:cubicBezTo>
                      <a:pt x="17" y="0"/>
                      <a:pt x="13" y="0"/>
                      <a:pt x="12" y="1"/>
                    </a:cubicBezTo>
                    <a:cubicBezTo>
                      <a:pt x="12" y="1"/>
                      <a:pt x="12" y="1"/>
                      <a:pt x="12" y="1"/>
                    </a:cubicBezTo>
                    <a:cubicBezTo>
                      <a:pt x="8" y="1"/>
                      <a:pt x="5" y="4"/>
                      <a:pt x="5" y="8"/>
                    </a:cubicBezTo>
                    <a:cubicBezTo>
                      <a:pt x="0" y="68"/>
                      <a:pt x="0" y="68"/>
                      <a:pt x="0" y="68"/>
                    </a:cubicBezTo>
                    <a:cubicBezTo>
                      <a:pt x="3" y="68"/>
                      <a:pt x="5" y="68"/>
                      <a:pt x="8" y="68"/>
                    </a:cubicBezTo>
                    <a:cubicBezTo>
                      <a:pt x="8" y="68"/>
                      <a:pt x="8" y="68"/>
                      <a:pt x="8" y="68"/>
                    </a:cubicBezTo>
                    <a:cubicBezTo>
                      <a:pt x="8" y="68"/>
                      <a:pt x="9" y="68"/>
                      <a:pt x="9" y="68"/>
                    </a:cubicBezTo>
                    <a:cubicBezTo>
                      <a:pt x="12" y="68"/>
                      <a:pt x="15" y="68"/>
                      <a:pt x="18" y="68"/>
                    </a:cubicBezTo>
                    <a:cubicBezTo>
                      <a:pt x="18" y="68"/>
                      <a:pt x="18" y="68"/>
                      <a:pt x="18" y="68"/>
                    </a:cubicBezTo>
                    <a:cubicBezTo>
                      <a:pt x="26" y="68"/>
                      <a:pt x="35" y="68"/>
                      <a:pt x="43" y="68"/>
                    </a:cubicBezTo>
                    <a:cubicBezTo>
                      <a:pt x="43" y="68"/>
                      <a:pt x="43" y="68"/>
                      <a:pt x="43" y="68"/>
                    </a:cubicBezTo>
                    <a:cubicBezTo>
                      <a:pt x="46" y="68"/>
                      <a:pt x="49" y="68"/>
                      <a:pt x="52" y="68"/>
                    </a:cubicBezTo>
                    <a:cubicBezTo>
                      <a:pt x="52" y="68"/>
                      <a:pt x="52" y="68"/>
                      <a:pt x="52" y="68"/>
                    </a:cubicBezTo>
                    <a:cubicBezTo>
                      <a:pt x="52" y="68"/>
                      <a:pt x="52" y="68"/>
                      <a:pt x="52" y="68"/>
                    </a:cubicBezTo>
                    <a:cubicBezTo>
                      <a:pt x="55" y="68"/>
                      <a:pt x="58" y="68"/>
                      <a:pt x="61" y="68"/>
                    </a:cubicBezTo>
                    <a:lnTo>
                      <a:pt x="56" y="8"/>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8" name="Freeform 175"/>
              <p:cNvSpPr/>
              <p:nvPr/>
            </p:nvSpPr>
            <p:spPr bwMode="auto">
              <a:xfrm>
                <a:off x="10900103" y="3263282"/>
                <a:ext cx="22096" cy="27620"/>
              </a:xfrm>
              <a:custGeom>
                <a:avLst/>
                <a:gdLst>
                  <a:gd name="T0" fmla="*/ 14 w 16"/>
                  <a:gd name="T1" fmla="*/ 0 h 20"/>
                  <a:gd name="T2" fmla="*/ 16 w 16"/>
                  <a:gd name="T3" fmla="*/ 12 h 20"/>
                  <a:gd name="T4" fmla="*/ 8 w 16"/>
                  <a:gd name="T5" fmla="*/ 20 h 20"/>
                  <a:gd name="T6" fmla="*/ 0 w 16"/>
                  <a:gd name="T7" fmla="*/ 12 h 20"/>
                  <a:gd name="T8" fmla="*/ 4 w 16"/>
                  <a:gd name="T9" fmla="*/ 0 h 20"/>
                  <a:gd name="T10" fmla="*/ 14 w 16"/>
                  <a:gd name="T11" fmla="*/ 0 h 20"/>
                </a:gdLst>
                <a:ahLst/>
                <a:cxnLst>
                  <a:cxn ang="0">
                    <a:pos x="T0" y="T1"/>
                  </a:cxn>
                  <a:cxn ang="0">
                    <a:pos x="T2" y="T3"/>
                  </a:cxn>
                  <a:cxn ang="0">
                    <a:pos x="T4" y="T5"/>
                  </a:cxn>
                  <a:cxn ang="0">
                    <a:pos x="T6" y="T7"/>
                  </a:cxn>
                  <a:cxn ang="0">
                    <a:pos x="T8" y="T9"/>
                  </a:cxn>
                  <a:cxn ang="0">
                    <a:pos x="T10" y="T11"/>
                  </a:cxn>
                </a:cxnLst>
                <a:rect l="0" t="0" r="r" b="b"/>
                <a:pathLst>
                  <a:path w="16" h="20">
                    <a:moveTo>
                      <a:pt x="14" y="0"/>
                    </a:moveTo>
                    <a:lnTo>
                      <a:pt x="16" y="12"/>
                    </a:lnTo>
                    <a:lnTo>
                      <a:pt x="8" y="20"/>
                    </a:lnTo>
                    <a:lnTo>
                      <a:pt x="0" y="12"/>
                    </a:lnTo>
                    <a:lnTo>
                      <a:pt x="4" y="0"/>
                    </a:lnTo>
                    <a:lnTo>
                      <a:pt x="1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9" name="Freeform 176"/>
              <p:cNvSpPr/>
              <p:nvPr/>
            </p:nvSpPr>
            <p:spPr bwMode="auto">
              <a:xfrm>
                <a:off x="10897341" y="3282616"/>
                <a:ext cx="27620" cy="106335"/>
              </a:xfrm>
              <a:custGeom>
                <a:avLst/>
                <a:gdLst>
                  <a:gd name="T0" fmla="*/ 16 w 20"/>
                  <a:gd name="T1" fmla="*/ 0 h 77"/>
                  <a:gd name="T2" fmla="*/ 20 w 20"/>
                  <a:gd name="T3" fmla="*/ 69 h 77"/>
                  <a:gd name="T4" fmla="*/ 10 w 20"/>
                  <a:gd name="T5" fmla="*/ 77 h 77"/>
                  <a:gd name="T6" fmla="*/ 0 w 20"/>
                  <a:gd name="T7" fmla="*/ 69 h 77"/>
                  <a:gd name="T8" fmla="*/ 4 w 20"/>
                  <a:gd name="T9" fmla="*/ 0 h 77"/>
                  <a:gd name="T10" fmla="*/ 16 w 20"/>
                  <a:gd name="T11" fmla="*/ 0 h 77"/>
                </a:gdLst>
                <a:ahLst/>
                <a:cxnLst>
                  <a:cxn ang="0">
                    <a:pos x="T0" y="T1"/>
                  </a:cxn>
                  <a:cxn ang="0">
                    <a:pos x="T2" y="T3"/>
                  </a:cxn>
                  <a:cxn ang="0">
                    <a:pos x="T4" y="T5"/>
                  </a:cxn>
                  <a:cxn ang="0">
                    <a:pos x="T6" y="T7"/>
                  </a:cxn>
                  <a:cxn ang="0">
                    <a:pos x="T8" y="T9"/>
                  </a:cxn>
                  <a:cxn ang="0">
                    <a:pos x="T10" y="T11"/>
                  </a:cxn>
                </a:cxnLst>
                <a:rect l="0" t="0" r="r" b="b"/>
                <a:pathLst>
                  <a:path w="20" h="77">
                    <a:moveTo>
                      <a:pt x="16" y="0"/>
                    </a:moveTo>
                    <a:lnTo>
                      <a:pt x="20" y="69"/>
                    </a:lnTo>
                    <a:lnTo>
                      <a:pt x="10" y="77"/>
                    </a:lnTo>
                    <a:lnTo>
                      <a:pt x="0" y="69"/>
                    </a:lnTo>
                    <a:lnTo>
                      <a:pt x="4" y="0"/>
                    </a:lnTo>
                    <a:lnTo>
                      <a:pt x="16"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0" name="Freeform 177"/>
              <p:cNvSpPr/>
              <p:nvPr/>
            </p:nvSpPr>
            <p:spPr bwMode="auto">
              <a:xfrm>
                <a:off x="10724719" y="3419333"/>
                <a:ext cx="35905" cy="114621"/>
              </a:xfrm>
              <a:custGeom>
                <a:avLst/>
                <a:gdLst>
                  <a:gd name="T0" fmla="*/ 0 w 13"/>
                  <a:gd name="T1" fmla="*/ 0 h 42"/>
                  <a:gd name="T2" fmla="*/ 1 w 13"/>
                  <a:gd name="T3" fmla="*/ 42 h 42"/>
                  <a:gd name="T4" fmla="*/ 12 w 13"/>
                  <a:gd name="T5" fmla="*/ 42 h 42"/>
                  <a:gd name="T6" fmla="*/ 12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1" y="42"/>
                      <a:pt x="1" y="42"/>
                      <a:pt x="1" y="42"/>
                    </a:cubicBezTo>
                    <a:cubicBezTo>
                      <a:pt x="12" y="42"/>
                      <a:pt x="12" y="42"/>
                      <a:pt x="12" y="42"/>
                    </a:cubicBezTo>
                    <a:cubicBezTo>
                      <a:pt x="13" y="28"/>
                      <a:pt x="12" y="0"/>
                      <a:pt x="12" y="0"/>
                    </a:cubicBezTo>
                    <a:cubicBezTo>
                      <a:pt x="12"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1" name="Freeform 178"/>
              <p:cNvSpPr/>
              <p:nvPr/>
            </p:nvSpPr>
            <p:spPr bwMode="auto">
              <a:xfrm>
                <a:off x="10686052" y="3419333"/>
                <a:ext cx="35905" cy="114621"/>
              </a:xfrm>
              <a:custGeom>
                <a:avLst/>
                <a:gdLst>
                  <a:gd name="T0" fmla="*/ 0 w 13"/>
                  <a:gd name="T1" fmla="*/ 0 h 42"/>
                  <a:gd name="T2" fmla="*/ 2 w 13"/>
                  <a:gd name="T3" fmla="*/ 42 h 42"/>
                  <a:gd name="T4" fmla="*/ 13 w 13"/>
                  <a:gd name="T5" fmla="*/ 42 h 42"/>
                  <a:gd name="T6" fmla="*/ 13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2" y="42"/>
                      <a:pt x="2" y="42"/>
                      <a:pt x="2" y="42"/>
                    </a:cubicBezTo>
                    <a:cubicBezTo>
                      <a:pt x="13" y="42"/>
                      <a:pt x="13" y="42"/>
                      <a:pt x="13" y="42"/>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2" name="Oval 179"/>
              <p:cNvSpPr>
                <a:spLocks noChangeArrowheads="1"/>
              </p:cNvSpPr>
              <p:nvPr/>
            </p:nvSpPr>
            <p:spPr bwMode="auto">
              <a:xfrm>
                <a:off x="10699862" y="3249472"/>
                <a:ext cx="46953" cy="55239"/>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3" name="Rectangle 180"/>
              <p:cNvSpPr>
                <a:spLocks noChangeArrowheads="1"/>
              </p:cNvSpPr>
              <p:nvPr/>
            </p:nvSpPr>
            <p:spPr bwMode="auto">
              <a:xfrm>
                <a:off x="10721957" y="3380665"/>
                <a:ext cx="2762"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4" name="Freeform 181"/>
              <p:cNvSpPr>
                <a:spLocks noEditPoints="1"/>
              </p:cNvSpPr>
              <p:nvPr/>
            </p:nvSpPr>
            <p:spPr bwMode="auto">
              <a:xfrm>
                <a:off x="10661194" y="3310235"/>
                <a:ext cx="142241" cy="125669"/>
              </a:xfrm>
              <a:custGeom>
                <a:avLst/>
                <a:gdLst>
                  <a:gd name="T0" fmla="*/ 51 w 52"/>
                  <a:gd name="T1" fmla="*/ 17 h 46"/>
                  <a:gd name="T2" fmla="*/ 51 w 52"/>
                  <a:gd name="T3" fmla="*/ 17 h 46"/>
                  <a:gd name="T4" fmla="*/ 51 w 52"/>
                  <a:gd name="T5" fmla="*/ 17 h 46"/>
                  <a:gd name="T6" fmla="*/ 37 w 52"/>
                  <a:gd name="T7" fmla="*/ 2 h 46"/>
                  <a:gd name="T8" fmla="*/ 34 w 52"/>
                  <a:gd name="T9" fmla="*/ 0 h 46"/>
                  <a:gd name="T10" fmla="*/ 29 w 52"/>
                  <a:gd name="T11" fmla="*/ 0 h 46"/>
                  <a:gd name="T12" fmla="*/ 29 w 52"/>
                  <a:gd name="T13" fmla="*/ 0 h 46"/>
                  <a:gd name="T14" fmla="*/ 33 w 52"/>
                  <a:gd name="T15" fmla="*/ 3 h 46"/>
                  <a:gd name="T16" fmla="*/ 29 w 52"/>
                  <a:gd name="T17" fmla="*/ 5 h 46"/>
                  <a:gd name="T18" fmla="*/ 31 w 52"/>
                  <a:gd name="T19" fmla="*/ 9 h 46"/>
                  <a:gd name="T20" fmla="*/ 23 w 52"/>
                  <a:gd name="T21" fmla="*/ 26 h 46"/>
                  <a:gd name="T22" fmla="*/ 23 w 52"/>
                  <a:gd name="T23" fmla="*/ 26 h 46"/>
                  <a:gd name="T24" fmla="*/ 22 w 52"/>
                  <a:gd name="T25" fmla="*/ 26 h 46"/>
                  <a:gd name="T26" fmla="*/ 22 w 52"/>
                  <a:gd name="T27" fmla="*/ 26 h 46"/>
                  <a:gd name="T28" fmla="*/ 22 w 52"/>
                  <a:gd name="T29" fmla="*/ 26 h 46"/>
                  <a:gd name="T30" fmla="*/ 14 w 52"/>
                  <a:gd name="T31" fmla="*/ 9 h 46"/>
                  <a:gd name="T32" fmla="*/ 16 w 52"/>
                  <a:gd name="T33" fmla="*/ 5 h 46"/>
                  <a:gd name="T34" fmla="*/ 12 w 52"/>
                  <a:gd name="T35" fmla="*/ 3 h 46"/>
                  <a:gd name="T36" fmla="*/ 16 w 52"/>
                  <a:gd name="T37" fmla="*/ 0 h 46"/>
                  <a:gd name="T38" fmla="*/ 16 w 52"/>
                  <a:gd name="T39" fmla="*/ 0 h 46"/>
                  <a:gd name="T40" fmla="*/ 11 w 52"/>
                  <a:gd name="T41" fmla="*/ 0 h 46"/>
                  <a:gd name="T42" fmla="*/ 7 w 52"/>
                  <a:gd name="T43" fmla="*/ 4 h 46"/>
                  <a:gd name="T44" fmla="*/ 0 w 52"/>
                  <a:gd name="T45" fmla="*/ 23 h 46"/>
                  <a:gd name="T46" fmla="*/ 8 w 52"/>
                  <a:gd name="T47" fmla="*/ 46 h 46"/>
                  <a:gd name="T48" fmla="*/ 13 w 52"/>
                  <a:gd name="T49" fmla="*/ 44 h 46"/>
                  <a:gd name="T50" fmla="*/ 37 w 52"/>
                  <a:gd name="T51" fmla="*/ 44 h 46"/>
                  <a:gd name="T52" fmla="*/ 37 w 52"/>
                  <a:gd name="T53" fmla="*/ 43 h 46"/>
                  <a:gd name="T54" fmla="*/ 36 w 52"/>
                  <a:gd name="T55" fmla="*/ 38 h 46"/>
                  <a:gd name="T56" fmla="*/ 43 w 52"/>
                  <a:gd name="T57" fmla="*/ 41 h 46"/>
                  <a:gd name="T58" fmla="*/ 47 w 52"/>
                  <a:gd name="T59" fmla="*/ 32 h 46"/>
                  <a:gd name="T60" fmla="*/ 49 w 52"/>
                  <a:gd name="T61" fmla="*/ 27 h 46"/>
                  <a:gd name="T62" fmla="*/ 51 w 52"/>
                  <a:gd name="T63" fmla="*/ 25 h 46"/>
                  <a:gd name="T64" fmla="*/ 51 w 52"/>
                  <a:gd name="T65" fmla="*/ 24 h 46"/>
                  <a:gd name="T66" fmla="*/ 51 w 52"/>
                  <a:gd name="T67" fmla="*/ 23 h 46"/>
                  <a:gd name="T68" fmla="*/ 52 w 52"/>
                  <a:gd name="T69" fmla="*/ 23 h 46"/>
                  <a:gd name="T70" fmla="*/ 52 w 52"/>
                  <a:gd name="T71" fmla="*/ 23 h 46"/>
                  <a:gd name="T72" fmla="*/ 52 w 52"/>
                  <a:gd name="T73" fmla="*/ 23 h 46"/>
                  <a:gd name="T74" fmla="*/ 52 w 52"/>
                  <a:gd name="T75" fmla="*/ 23 h 46"/>
                  <a:gd name="T76" fmla="*/ 51 w 52"/>
                  <a:gd name="T77" fmla="*/ 17 h 46"/>
                  <a:gd name="T78" fmla="*/ 40 w 52"/>
                  <a:gd name="T79" fmla="*/ 22 h 46"/>
                  <a:gd name="T80" fmla="*/ 38 w 52"/>
                  <a:gd name="T81" fmla="*/ 27 h 46"/>
                  <a:gd name="T82" fmla="*/ 36 w 52"/>
                  <a:gd name="T83" fmla="*/ 29 h 46"/>
                  <a:gd name="T84" fmla="*/ 36 w 52"/>
                  <a:gd name="T85" fmla="*/ 15 h 46"/>
                  <a:gd name="T86" fmla="*/ 41 w 52"/>
                  <a:gd name="T87" fmla="*/ 21 h 46"/>
                  <a:gd name="T88" fmla="*/ 40 w 52"/>
                  <a:gd name="T89"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46">
                    <a:moveTo>
                      <a:pt x="51" y="17"/>
                    </a:moveTo>
                    <a:cubicBezTo>
                      <a:pt x="51" y="17"/>
                      <a:pt x="51" y="17"/>
                      <a:pt x="51" y="17"/>
                    </a:cubicBezTo>
                    <a:cubicBezTo>
                      <a:pt x="51" y="17"/>
                      <a:pt x="51" y="17"/>
                      <a:pt x="51" y="17"/>
                    </a:cubicBezTo>
                    <a:cubicBezTo>
                      <a:pt x="37" y="2"/>
                      <a:pt x="37" y="2"/>
                      <a:pt x="37" y="2"/>
                    </a:cubicBezTo>
                    <a:cubicBezTo>
                      <a:pt x="36" y="1"/>
                      <a:pt x="35" y="1"/>
                      <a:pt x="34" y="0"/>
                    </a:cubicBezTo>
                    <a:cubicBezTo>
                      <a:pt x="34" y="0"/>
                      <a:pt x="31" y="0"/>
                      <a:pt x="29" y="0"/>
                    </a:cubicBezTo>
                    <a:cubicBezTo>
                      <a:pt x="29" y="0"/>
                      <a:pt x="29" y="0"/>
                      <a:pt x="29" y="0"/>
                    </a:cubicBezTo>
                    <a:cubicBezTo>
                      <a:pt x="33" y="3"/>
                      <a:pt x="33" y="3"/>
                      <a:pt x="33" y="3"/>
                    </a:cubicBezTo>
                    <a:cubicBezTo>
                      <a:pt x="29" y="5"/>
                      <a:pt x="29" y="5"/>
                      <a:pt x="29" y="5"/>
                    </a:cubicBezTo>
                    <a:cubicBezTo>
                      <a:pt x="31" y="9"/>
                      <a:pt x="31" y="9"/>
                      <a:pt x="31" y="9"/>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6" y="0"/>
                      <a:pt x="16" y="0"/>
                      <a:pt x="16" y="0"/>
                    </a:cubicBezTo>
                    <a:cubicBezTo>
                      <a:pt x="16" y="0"/>
                      <a:pt x="16" y="0"/>
                      <a:pt x="16" y="0"/>
                    </a:cubicBezTo>
                    <a:cubicBezTo>
                      <a:pt x="14" y="0"/>
                      <a:pt x="12" y="0"/>
                      <a:pt x="11" y="0"/>
                    </a:cubicBezTo>
                    <a:cubicBezTo>
                      <a:pt x="10" y="1"/>
                      <a:pt x="8" y="2"/>
                      <a:pt x="7" y="4"/>
                    </a:cubicBezTo>
                    <a:cubicBezTo>
                      <a:pt x="0" y="23"/>
                      <a:pt x="0" y="23"/>
                      <a:pt x="0" y="23"/>
                    </a:cubicBezTo>
                    <a:cubicBezTo>
                      <a:pt x="2" y="37"/>
                      <a:pt x="5" y="38"/>
                      <a:pt x="8" y="46"/>
                    </a:cubicBezTo>
                    <a:cubicBezTo>
                      <a:pt x="9" y="45"/>
                      <a:pt x="11" y="44"/>
                      <a:pt x="13" y="44"/>
                    </a:cubicBezTo>
                    <a:cubicBezTo>
                      <a:pt x="21" y="44"/>
                      <a:pt x="29" y="44"/>
                      <a:pt x="37" y="44"/>
                    </a:cubicBezTo>
                    <a:cubicBezTo>
                      <a:pt x="37" y="43"/>
                      <a:pt x="37" y="43"/>
                      <a:pt x="37" y="43"/>
                    </a:cubicBezTo>
                    <a:cubicBezTo>
                      <a:pt x="37" y="41"/>
                      <a:pt x="36" y="39"/>
                      <a:pt x="36" y="38"/>
                    </a:cubicBezTo>
                    <a:cubicBezTo>
                      <a:pt x="38" y="39"/>
                      <a:pt x="41" y="40"/>
                      <a:pt x="43" y="41"/>
                    </a:cubicBezTo>
                    <a:cubicBezTo>
                      <a:pt x="47" y="32"/>
                      <a:pt x="47" y="32"/>
                      <a:pt x="47" y="32"/>
                    </a:cubicBezTo>
                    <a:cubicBezTo>
                      <a:pt x="49" y="27"/>
                      <a:pt x="49" y="27"/>
                      <a:pt x="49" y="27"/>
                    </a:cubicBezTo>
                    <a:cubicBezTo>
                      <a:pt x="51" y="25"/>
                      <a:pt x="51" y="25"/>
                      <a:pt x="51" y="25"/>
                    </a:cubicBezTo>
                    <a:cubicBezTo>
                      <a:pt x="51" y="24"/>
                      <a:pt x="51" y="24"/>
                      <a:pt x="51" y="24"/>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1" y="20"/>
                      <a:pt x="52" y="29"/>
                      <a:pt x="51" y="17"/>
                    </a:cubicBezTo>
                    <a:close/>
                    <a:moveTo>
                      <a:pt x="40" y="22"/>
                    </a:moveTo>
                    <a:cubicBezTo>
                      <a:pt x="38" y="27"/>
                      <a:pt x="38" y="27"/>
                      <a:pt x="38" y="27"/>
                    </a:cubicBezTo>
                    <a:cubicBezTo>
                      <a:pt x="36" y="29"/>
                      <a:pt x="36" y="29"/>
                      <a:pt x="36" y="29"/>
                    </a:cubicBezTo>
                    <a:cubicBezTo>
                      <a:pt x="36" y="24"/>
                      <a:pt x="36" y="20"/>
                      <a:pt x="36" y="15"/>
                    </a:cubicBezTo>
                    <a:cubicBezTo>
                      <a:pt x="41" y="21"/>
                      <a:pt x="41" y="21"/>
                      <a:pt x="41" y="21"/>
                    </a:cubicBezTo>
                    <a:lnTo>
                      <a:pt x="40" y="22"/>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5" name="Freeform 182"/>
              <p:cNvSpPr/>
              <p:nvPr/>
            </p:nvSpPr>
            <p:spPr bwMode="auto">
              <a:xfrm>
                <a:off x="10716433" y="3307473"/>
                <a:ext cx="13810" cy="16572"/>
              </a:xfrm>
              <a:custGeom>
                <a:avLst/>
                <a:gdLst>
                  <a:gd name="T0" fmla="*/ 2 w 10"/>
                  <a:gd name="T1" fmla="*/ 0 h 12"/>
                  <a:gd name="T2" fmla="*/ 0 w 10"/>
                  <a:gd name="T3" fmla="*/ 8 h 12"/>
                  <a:gd name="T4" fmla="*/ 4 w 10"/>
                  <a:gd name="T5" fmla="*/ 12 h 12"/>
                  <a:gd name="T6" fmla="*/ 10 w 10"/>
                  <a:gd name="T7" fmla="*/ 8 h 12"/>
                  <a:gd name="T8" fmla="*/ 8 w 10"/>
                  <a:gd name="T9" fmla="*/ 0 h 12"/>
                  <a:gd name="T10" fmla="*/ 2 w 10"/>
                  <a:gd name="T11" fmla="*/ 0 h 12"/>
                </a:gdLst>
                <a:ahLst/>
                <a:cxnLst>
                  <a:cxn ang="0">
                    <a:pos x="T0" y="T1"/>
                  </a:cxn>
                  <a:cxn ang="0">
                    <a:pos x="T2" y="T3"/>
                  </a:cxn>
                  <a:cxn ang="0">
                    <a:pos x="T4" y="T5"/>
                  </a:cxn>
                  <a:cxn ang="0">
                    <a:pos x="T6" y="T7"/>
                  </a:cxn>
                  <a:cxn ang="0">
                    <a:pos x="T8" y="T9"/>
                  </a:cxn>
                  <a:cxn ang="0">
                    <a:pos x="T10" y="T11"/>
                  </a:cxn>
                </a:cxnLst>
                <a:rect l="0" t="0" r="r" b="b"/>
                <a:pathLst>
                  <a:path w="10" h="12">
                    <a:moveTo>
                      <a:pt x="2" y="0"/>
                    </a:moveTo>
                    <a:lnTo>
                      <a:pt x="0" y="8"/>
                    </a:lnTo>
                    <a:lnTo>
                      <a:pt x="4" y="12"/>
                    </a:lnTo>
                    <a:lnTo>
                      <a:pt x="10" y="8"/>
                    </a:lnTo>
                    <a:lnTo>
                      <a:pt x="8"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6" name="Freeform 183"/>
              <p:cNvSpPr/>
              <p:nvPr/>
            </p:nvSpPr>
            <p:spPr bwMode="auto">
              <a:xfrm>
                <a:off x="10713671" y="3318521"/>
                <a:ext cx="19334" cy="67668"/>
              </a:xfrm>
              <a:custGeom>
                <a:avLst/>
                <a:gdLst>
                  <a:gd name="T0" fmla="*/ 4 w 14"/>
                  <a:gd name="T1" fmla="*/ 0 h 49"/>
                  <a:gd name="T2" fmla="*/ 0 w 14"/>
                  <a:gd name="T3" fmla="*/ 45 h 49"/>
                  <a:gd name="T4" fmla="*/ 6 w 14"/>
                  <a:gd name="T5" fmla="*/ 49 h 49"/>
                  <a:gd name="T6" fmla="*/ 14 w 14"/>
                  <a:gd name="T7" fmla="*/ 45 h 49"/>
                  <a:gd name="T8" fmla="*/ 10 w 14"/>
                  <a:gd name="T9" fmla="*/ 0 h 49"/>
                  <a:gd name="T10" fmla="*/ 4 w 14"/>
                  <a:gd name="T11" fmla="*/ 0 h 49"/>
                </a:gdLst>
                <a:ahLst/>
                <a:cxnLst>
                  <a:cxn ang="0">
                    <a:pos x="T0" y="T1"/>
                  </a:cxn>
                  <a:cxn ang="0">
                    <a:pos x="T2" y="T3"/>
                  </a:cxn>
                  <a:cxn ang="0">
                    <a:pos x="T4" y="T5"/>
                  </a:cxn>
                  <a:cxn ang="0">
                    <a:pos x="T6" y="T7"/>
                  </a:cxn>
                  <a:cxn ang="0">
                    <a:pos x="T8" y="T9"/>
                  </a:cxn>
                  <a:cxn ang="0">
                    <a:pos x="T10" y="T11"/>
                  </a:cxn>
                </a:cxnLst>
                <a:rect l="0" t="0" r="r" b="b"/>
                <a:pathLst>
                  <a:path w="14" h="49">
                    <a:moveTo>
                      <a:pt x="4" y="0"/>
                    </a:moveTo>
                    <a:lnTo>
                      <a:pt x="0" y="45"/>
                    </a:lnTo>
                    <a:lnTo>
                      <a:pt x="6" y="49"/>
                    </a:lnTo>
                    <a:lnTo>
                      <a:pt x="14" y="45"/>
                    </a:lnTo>
                    <a:lnTo>
                      <a:pt x="10" y="0"/>
                    </a:lnTo>
                    <a:lnTo>
                      <a:pt x="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7" name="Freeform 184"/>
              <p:cNvSpPr/>
              <p:nvPr/>
            </p:nvSpPr>
            <p:spPr bwMode="auto">
              <a:xfrm>
                <a:off x="11100345" y="3422095"/>
                <a:ext cx="33143" cy="117383"/>
              </a:xfrm>
              <a:custGeom>
                <a:avLst/>
                <a:gdLst>
                  <a:gd name="T0" fmla="*/ 0 w 12"/>
                  <a:gd name="T1" fmla="*/ 0 h 43"/>
                  <a:gd name="T2" fmla="*/ 1 w 12"/>
                  <a:gd name="T3" fmla="*/ 43 h 43"/>
                  <a:gd name="T4" fmla="*/ 12 w 12"/>
                  <a:gd name="T5" fmla="*/ 43 h 43"/>
                  <a:gd name="T6" fmla="*/ 12 w 12"/>
                  <a:gd name="T7" fmla="*/ 0 h 43"/>
                  <a:gd name="T8" fmla="*/ 0 w 12"/>
                  <a:gd name="T9" fmla="*/ 0 h 43"/>
                </a:gdLst>
                <a:ahLst/>
                <a:cxnLst>
                  <a:cxn ang="0">
                    <a:pos x="T0" y="T1"/>
                  </a:cxn>
                  <a:cxn ang="0">
                    <a:pos x="T2" y="T3"/>
                  </a:cxn>
                  <a:cxn ang="0">
                    <a:pos x="T4" y="T5"/>
                  </a:cxn>
                  <a:cxn ang="0">
                    <a:pos x="T6" y="T7"/>
                  </a:cxn>
                  <a:cxn ang="0">
                    <a:pos x="T8" y="T9"/>
                  </a:cxn>
                </a:cxnLst>
                <a:rect l="0" t="0" r="r" b="b"/>
                <a:pathLst>
                  <a:path w="12" h="43">
                    <a:moveTo>
                      <a:pt x="0" y="0"/>
                    </a:moveTo>
                    <a:cubicBezTo>
                      <a:pt x="1" y="43"/>
                      <a:pt x="1" y="43"/>
                      <a:pt x="1" y="43"/>
                    </a:cubicBezTo>
                    <a:cubicBezTo>
                      <a:pt x="12" y="43"/>
                      <a:pt x="12" y="43"/>
                      <a:pt x="12" y="43"/>
                    </a:cubicBezTo>
                    <a:cubicBezTo>
                      <a:pt x="12" y="28"/>
                      <a:pt x="12" y="0"/>
                      <a:pt x="12" y="0"/>
                    </a:cubicBezTo>
                    <a:cubicBezTo>
                      <a:pt x="12" y="0"/>
                      <a:pt x="4"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8" name="Freeform 185"/>
              <p:cNvSpPr/>
              <p:nvPr/>
            </p:nvSpPr>
            <p:spPr bwMode="auto">
              <a:xfrm>
                <a:off x="11061678" y="3422095"/>
                <a:ext cx="35905" cy="117383"/>
              </a:xfrm>
              <a:custGeom>
                <a:avLst/>
                <a:gdLst>
                  <a:gd name="T0" fmla="*/ 0 w 13"/>
                  <a:gd name="T1" fmla="*/ 0 h 43"/>
                  <a:gd name="T2" fmla="*/ 1 w 13"/>
                  <a:gd name="T3" fmla="*/ 43 h 43"/>
                  <a:gd name="T4" fmla="*/ 13 w 13"/>
                  <a:gd name="T5" fmla="*/ 43 h 43"/>
                  <a:gd name="T6" fmla="*/ 13 w 13"/>
                  <a:gd name="T7" fmla="*/ 0 h 43"/>
                  <a:gd name="T8" fmla="*/ 0 w 13"/>
                  <a:gd name="T9" fmla="*/ 0 h 43"/>
                </a:gdLst>
                <a:ahLst/>
                <a:cxnLst>
                  <a:cxn ang="0">
                    <a:pos x="T0" y="T1"/>
                  </a:cxn>
                  <a:cxn ang="0">
                    <a:pos x="T2" y="T3"/>
                  </a:cxn>
                  <a:cxn ang="0">
                    <a:pos x="T4" y="T5"/>
                  </a:cxn>
                  <a:cxn ang="0">
                    <a:pos x="T6" y="T7"/>
                  </a:cxn>
                  <a:cxn ang="0">
                    <a:pos x="T8" y="T9"/>
                  </a:cxn>
                </a:cxnLst>
                <a:rect l="0" t="0" r="r" b="b"/>
                <a:pathLst>
                  <a:path w="13" h="43">
                    <a:moveTo>
                      <a:pt x="0" y="0"/>
                    </a:moveTo>
                    <a:cubicBezTo>
                      <a:pt x="1" y="43"/>
                      <a:pt x="1" y="43"/>
                      <a:pt x="1" y="43"/>
                    </a:cubicBezTo>
                    <a:cubicBezTo>
                      <a:pt x="13" y="43"/>
                      <a:pt x="13" y="43"/>
                      <a:pt x="13" y="43"/>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9" name="Oval 186"/>
              <p:cNvSpPr>
                <a:spLocks noChangeArrowheads="1"/>
              </p:cNvSpPr>
              <p:nvPr/>
            </p:nvSpPr>
            <p:spPr bwMode="auto">
              <a:xfrm>
                <a:off x="11075488" y="3252234"/>
                <a:ext cx="44191" cy="55239"/>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0" name="Rectangle 187"/>
              <p:cNvSpPr>
                <a:spLocks noChangeArrowheads="1"/>
              </p:cNvSpPr>
              <p:nvPr/>
            </p:nvSpPr>
            <p:spPr bwMode="auto">
              <a:xfrm>
                <a:off x="11097583" y="3383427"/>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1" name="Freeform 188"/>
              <p:cNvSpPr/>
              <p:nvPr/>
            </p:nvSpPr>
            <p:spPr bwMode="auto">
              <a:xfrm>
                <a:off x="11036820" y="3312997"/>
                <a:ext cx="118764" cy="125669"/>
              </a:xfrm>
              <a:custGeom>
                <a:avLst/>
                <a:gdLst>
                  <a:gd name="T0" fmla="*/ 42 w 43"/>
                  <a:gd name="T1" fmla="*/ 24 h 46"/>
                  <a:gd name="T2" fmla="*/ 38 w 43"/>
                  <a:gd name="T3" fmla="*/ 5 h 46"/>
                  <a:gd name="T4" fmla="*/ 34 w 43"/>
                  <a:gd name="T5" fmla="*/ 1 h 46"/>
                  <a:gd name="T6" fmla="*/ 29 w 43"/>
                  <a:gd name="T7" fmla="*/ 0 h 46"/>
                  <a:gd name="T8" fmla="*/ 29 w 43"/>
                  <a:gd name="T9" fmla="*/ 0 h 46"/>
                  <a:gd name="T10" fmla="*/ 32 w 43"/>
                  <a:gd name="T11" fmla="*/ 3 h 46"/>
                  <a:gd name="T12" fmla="*/ 28 w 43"/>
                  <a:gd name="T13" fmla="*/ 5 h 46"/>
                  <a:gd name="T14" fmla="*/ 30 w 43"/>
                  <a:gd name="T15" fmla="*/ 9 h 46"/>
                  <a:gd name="T16" fmla="*/ 22 w 43"/>
                  <a:gd name="T17" fmla="*/ 26 h 46"/>
                  <a:gd name="T18" fmla="*/ 22 w 43"/>
                  <a:gd name="T19" fmla="*/ 26 h 46"/>
                  <a:gd name="T20" fmla="*/ 22 w 43"/>
                  <a:gd name="T21" fmla="*/ 26 h 46"/>
                  <a:gd name="T22" fmla="*/ 22 w 43"/>
                  <a:gd name="T23" fmla="*/ 26 h 46"/>
                  <a:gd name="T24" fmla="*/ 22 w 43"/>
                  <a:gd name="T25" fmla="*/ 26 h 46"/>
                  <a:gd name="T26" fmla="*/ 14 w 43"/>
                  <a:gd name="T27" fmla="*/ 9 h 46"/>
                  <a:gd name="T28" fmla="*/ 16 w 43"/>
                  <a:gd name="T29" fmla="*/ 5 h 46"/>
                  <a:gd name="T30" fmla="*/ 12 w 43"/>
                  <a:gd name="T31" fmla="*/ 3 h 46"/>
                  <a:gd name="T32" fmla="*/ 15 w 43"/>
                  <a:gd name="T33" fmla="*/ 0 h 46"/>
                  <a:gd name="T34" fmla="*/ 15 w 43"/>
                  <a:gd name="T35" fmla="*/ 0 h 46"/>
                  <a:gd name="T36" fmla="*/ 11 w 43"/>
                  <a:gd name="T37" fmla="*/ 1 h 46"/>
                  <a:gd name="T38" fmla="*/ 7 w 43"/>
                  <a:gd name="T39" fmla="*/ 4 h 46"/>
                  <a:gd name="T40" fmla="*/ 0 w 43"/>
                  <a:gd name="T41" fmla="*/ 23 h 46"/>
                  <a:gd name="T42" fmla="*/ 7 w 43"/>
                  <a:gd name="T43" fmla="*/ 46 h 46"/>
                  <a:gd name="T44" fmla="*/ 12 w 43"/>
                  <a:gd name="T45" fmla="*/ 44 h 46"/>
                  <a:gd name="T46" fmla="*/ 30 w 43"/>
                  <a:gd name="T47" fmla="*/ 44 h 46"/>
                  <a:gd name="T48" fmla="*/ 30 w 43"/>
                  <a:gd name="T49" fmla="*/ 45 h 46"/>
                  <a:gd name="T50" fmla="*/ 42 w 43"/>
                  <a:gd name="T51" fmla="*/ 45 h 46"/>
                  <a:gd name="T52" fmla="*/ 42 w 43"/>
                  <a:gd name="T5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46">
                    <a:moveTo>
                      <a:pt x="42" y="24"/>
                    </a:moveTo>
                    <a:cubicBezTo>
                      <a:pt x="38" y="5"/>
                      <a:pt x="38" y="5"/>
                      <a:pt x="38" y="5"/>
                    </a:cubicBezTo>
                    <a:cubicBezTo>
                      <a:pt x="37" y="3"/>
                      <a:pt x="36" y="1"/>
                      <a:pt x="34" y="1"/>
                    </a:cubicBezTo>
                    <a:cubicBezTo>
                      <a:pt x="34" y="1"/>
                      <a:pt x="30" y="0"/>
                      <a:pt x="29" y="0"/>
                    </a:cubicBezTo>
                    <a:cubicBezTo>
                      <a:pt x="29" y="0"/>
                      <a:pt x="29" y="0"/>
                      <a:pt x="29" y="0"/>
                    </a:cubicBezTo>
                    <a:cubicBezTo>
                      <a:pt x="32" y="3"/>
                      <a:pt x="32" y="3"/>
                      <a:pt x="32" y="3"/>
                    </a:cubicBezTo>
                    <a:cubicBezTo>
                      <a:pt x="28" y="5"/>
                      <a:pt x="28" y="5"/>
                      <a:pt x="28" y="5"/>
                    </a:cubicBezTo>
                    <a:cubicBezTo>
                      <a:pt x="30" y="9"/>
                      <a:pt x="30" y="9"/>
                      <a:pt x="30" y="9"/>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5" y="0"/>
                      <a:pt x="15" y="0"/>
                      <a:pt x="15" y="0"/>
                    </a:cubicBezTo>
                    <a:cubicBezTo>
                      <a:pt x="15" y="0"/>
                      <a:pt x="15" y="0"/>
                      <a:pt x="15" y="0"/>
                    </a:cubicBezTo>
                    <a:cubicBezTo>
                      <a:pt x="14" y="0"/>
                      <a:pt x="11" y="0"/>
                      <a:pt x="11" y="1"/>
                    </a:cubicBezTo>
                    <a:cubicBezTo>
                      <a:pt x="9" y="1"/>
                      <a:pt x="8" y="2"/>
                      <a:pt x="7" y="4"/>
                    </a:cubicBezTo>
                    <a:cubicBezTo>
                      <a:pt x="0" y="23"/>
                      <a:pt x="0" y="23"/>
                      <a:pt x="0" y="23"/>
                    </a:cubicBezTo>
                    <a:cubicBezTo>
                      <a:pt x="1" y="37"/>
                      <a:pt x="5" y="38"/>
                      <a:pt x="7" y="46"/>
                    </a:cubicBezTo>
                    <a:cubicBezTo>
                      <a:pt x="9" y="45"/>
                      <a:pt x="11" y="44"/>
                      <a:pt x="12" y="44"/>
                    </a:cubicBezTo>
                    <a:cubicBezTo>
                      <a:pt x="18" y="44"/>
                      <a:pt x="24" y="44"/>
                      <a:pt x="30" y="44"/>
                    </a:cubicBezTo>
                    <a:cubicBezTo>
                      <a:pt x="30" y="44"/>
                      <a:pt x="30" y="44"/>
                      <a:pt x="30" y="45"/>
                    </a:cubicBezTo>
                    <a:cubicBezTo>
                      <a:pt x="34" y="45"/>
                      <a:pt x="38" y="45"/>
                      <a:pt x="42" y="45"/>
                    </a:cubicBezTo>
                    <a:cubicBezTo>
                      <a:pt x="42" y="38"/>
                      <a:pt x="43" y="33"/>
                      <a:pt x="42" y="2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2" name="Freeform 189"/>
              <p:cNvSpPr/>
              <p:nvPr/>
            </p:nvSpPr>
            <p:spPr bwMode="auto">
              <a:xfrm>
                <a:off x="11089297" y="3312997"/>
                <a:ext cx="16572" cy="16572"/>
              </a:xfrm>
              <a:custGeom>
                <a:avLst/>
                <a:gdLst>
                  <a:gd name="T0" fmla="*/ 2 w 12"/>
                  <a:gd name="T1" fmla="*/ 0 h 12"/>
                  <a:gd name="T2" fmla="*/ 0 w 12"/>
                  <a:gd name="T3" fmla="*/ 8 h 12"/>
                  <a:gd name="T4" fmla="*/ 6 w 12"/>
                  <a:gd name="T5" fmla="*/ 12 h 12"/>
                  <a:gd name="T6" fmla="*/ 12 w 12"/>
                  <a:gd name="T7" fmla="*/ 8 h 12"/>
                  <a:gd name="T8" fmla="*/ 10 w 12"/>
                  <a:gd name="T9" fmla="*/ 0 h 12"/>
                  <a:gd name="T10" fmla="*/ 2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2" y="0"/>
                    </a:moveTo>
                    <a:lnTo>
                      <a:pt x="0" y="8"/>
                    </a:lnTo>
                    <a:lnTo>
                      <a:pt x="6" y="12"/>
                    </a:lnTo>
                    <a:lnTo>
                      <a:pt x="12" y="8"/>
                    </a:lnTo>
                    <a:lnTo>
                      <a:pt x="10"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3" name="Freeform 190"/>
              <p:cNvSpPr/>
              <p:nvPr/>
            </p:nvSpPr>
            <p:spPr bwMode="auto">
              <a:xfrm>
                <a:off x="11089297" y="3324045"/>
                <a:ext cx="16572" cy="67668"/>
              </a:xfrm>
              <a:custGeom>
                <a:avLst/>
                <a:gdLst>
                  <a:gd name="T0" fmla="*/ 2 w 12"/>
                  <a:gd name="T1" fmla="*/ 0 h 49"/>
                  <a:gd name="T2" fmla="*/ 0 w 12"/>
                  <a:gd name="T3" fmla="*/ 43 h 49"/>
                  <a:gd name="T4" fmla="*/ 6 w 12"/>
                  <a:gd name="T5" fmla="*/ 49 h 49"/>
                  <a:gd name="T6" fmla="*/ 12 w 12"/>
                  <a:gd name="T7" fmla="*/ 43 h 49"/>
                  <a:gd name="T8" fmla="*/ 10 w 12"/>
                  <a:gd name="T9" fmla="*/ 0 h 49"/>
                  <a:gd name="T10" fmla="*/ 2 w 12"/>
                  <a:gd name="T11" fmla="*/ 0 h 49"/>
                </a:gdLst>
                <a:ahLst/>
                <a:cxnLst>
                  <a:cxn ang="0">
                    <a:pos x="T0" y="T1"/>
                  </a:cxn>
                  <a:cxn ang="0">
                    <a:pos x="T2" y="T3"/>
                  </a:cxn>
                  <a:cxn ang="0">
                    <a:pos x="T4" y="T5"/>
                  </a:cxn>
                  <a:cxn ang="0">
                    <a:pos x="T6" y="T7"/>
                  </a:cxn>
                  <a:cxn ang="0">
                    <a:pos x="T8" y="T9"/>
                  </a:cxn>
                  <a:cxn ang="0">
                    <a:pos x="T10" y="T11"/>
                  </a:cxn>
                </a:cxnLst>
                <a:rect l="0" t="0" r="r" b="b"/>
                <a:pathLst>
                  <a:path w="12" h="49">
                    <a:moveTo>
                      <a:pt x="2" y="0"/>
                    </a:moveTo>
                    <a:lnTo>
                      <a:pt x="0" y="43"/>
                    </a:lnTo>
                    <a:lnTo>
                      <a:pt x="6" y="49"/>
                    </a:lnTo>
                    <a:lnTo>
                      <a:pt x="12" y="43"/>
                    </a:lnTo>
                    <a:lnTo>
                      <a:pt x="10"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54" name="组合 53"/>
          <p:cNvGrpSpPr/>
          <p:nvPr/>
        </p:nvGrpSpPr>
        <p:grpSpPr>
          <a:xfrm>
            <a:off x="829008" y="4525522"/>
            <a:ext cx="2430714" cy="1055672"/>
            <a:chOff x="696682" y="4901801"/>
            <a:chExt cx="2430714" cy="1055672"/>
          </a:xfrm>
        </p:grpSpPr>
        <p:sp>
          <p:nvSpPr>
            <p:cNvPr id="55" name="矩形 54"/>
            <p:cNvSpPr/>
            <p:nvPr/>
          </p:nvSpPr>
          <p:spPr>
            <a:xfrm>
              <a:off x="1077999" y="4901801"/>
              <a:ext cx="1668080" cy="400110"/>
            </a:xfrm>
            <a:prstGeom prst="rect">
              <a:avLst/>
            </a:prstGeom>
          </p:spPr>
          <p:txBody>
            <a:bodyPr wrap="square">
              <a:spAutoFit/>
            </a:bodyPr>
            <a:lstStyle/>
            <a:p>
              <a:pPr algn="ctr"/>
              <a:r>
                <a:rPr lang="zh-CN" altLang="en-US" sz="2000" b="1" dirty="0">
                  <a:solidFill>
                    <a:schemeClr val="bg1"/>
                  </a:solidFill>
                </a:rPr>
                <a:t>添加标题 </a:t>
              </a:r>
            </a:p>
          </p:txBody>
        </p:sp>
        <p:sp>
          <p:nvSpPr>
            <p:cNvPr id="56" name="矩形 55"/>
            <p:cNvSpPr/>
            <p:nvPr/>
          </p:nvSpPr>
          <p:spPr>
            <a:xfrm>
              <a:off x="696682" y="5312313"/>
              <a:ext cx="2430714"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57" name="组合 56"/>
          <p:cNvGrpSpPr/>
          <p:nvPr/>
        </p:nvGrpSpPr>
        <p:grpSpPr>
          <a:xfrm>
            <a:off x="8785304" y="4525522"/>
            <a:ext cx="2430714" cy="1055672"/>
            <a:chOff x="696682" y="4901801"/>
            <a:chExt cx="2430714" cy="1055672"/>
          </a:xfrm>
        </p:grpSpPr>
        <p:sp>
          <p:nvSpPr>
            <p:cNvPr id="58" name="矩形 57"/>
            <p:cNvSpPr/>
            <p:nvPr/>
          </p:nvSpPr>
          <p:spPr>
            <a:xfrm>
              <a:off x="1077999" y="4901801"/>
              <a:ext cx="1668080" cy="400110"/>
            </a:xfrm>
            <a:prstGeom prst="rect">
              <a:avLst/>
            </a:prstGeom>
          </p:spPr>
          <p:txBody>
            <a:bodyPr wrap="square">
              <a:spAutoFit/>
            </a:bodyPr>
            <a:lstStyle/>
            <a:p>
              <a:pPr algn="ctr"/>
              <a:r>
                <a:rPr lang="zh-CN" altLang="en-US" sz="2000" b="1" dirty="0">
                  <a:solidFill>
                    <a:schemeClr val="bg1"/>
                  </a:solidFill>
                </a:rPr>
                <a:t>添加标题 </a:t>
              </a:r>
            </a:p>
          </p:txBody>
        </p:sp>
        <p:sp>
          <p:nvSpPr>
            <p:cNvPr id="59" name="矩形 58"/>
            <p:cNvSpPr/>
            <p:nvPr/>
          </p:nvSpPr>
          <p:spPr>
            <a:xfrm>
              <a:off x="696682" y="5312313"/>
              <a:ext cx="2430714"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4" decel="10000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500" fill="hold"/>
                                        <p:tgtEl>
                                          <p:spTgt spid="54"/>
                                        </p:tgtEl>
                                        <p:attrNameLst>
                                          <p:attrName>ppt_w</p:attrName>
                                        </p:attrNameLst>
                                      </p:cBhvr>
                                      <p:tavLst>
                                        <p:tav tm="0">
                                          <p:val>
                                            <p:fltVal val="0"/>
                                          </p:val>
                                        </p:tav>
                                        <p:tav tm="100000">
                                          <p:val>
                                            <p:strVal val="#ppt_w"/>
                                          </p:val>
                                        </p:tav>
                                      </p:tavLst>
                                    </p:anim>
                                    <p:anim calcmode="lin" valueType="num">
                                      <p:cBhvr>
                                        <p:cTn id="18" dur="500" fill="hold"/>
                                        <p:tgtEl>
                                          <p:spTgt spid="54"/>
                                        </p:tgtEl>
                                        <p:attrNameLst>
                                          <p:attrName>ppt_h</p:attrName>
                                        </p:attrNameLst>
                                      </p:cBhvr>
                                      <p:tavLst>
                                        <p:tav tm="0">
                                          <p:val>
                                            <p:fltVal val="0"/>
                                          </p:val>
                                        </p:tav>
                                        <p:tav tm="100000">
                                          <p:val>
                                            <p:strVal val="#ppt_h"/>
                                          </p:val>
                                        </p:tav>
                                      </p:tavLst>
                                    </p:anim>
                                    <p:animEffect transition="in" filter="fade">
                                      <p:cBhvr>
                                        <p:cTn id="19" dur="500"/>
                                        <p:tgtEl>
                                          <p:spTgt spid="54"/>
                                        </p:tgtEl>
                                      </p:cBhvr>
                                    </p:animEffect>
                                  </p:childTnLst>
                                </p:cTn>
                              </p:par>
                            </p:childTnLst>
                          </p:cTn>
                        </p:par>
                        <p:par>
                          <p:cTn id="20" fill="hold">
                            <p:stCondLst>
                              <p:cond delay="1000"/>
                            </p:stCondLst>
                            <p:childTnLst>
                              <p:par>
                                <p:cTn id="21" presetID="2" presetClass="entr" presetSubtype="4" decel="10000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53" presetClass="entr" presetSubtype="16"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sp>
        <p:nvSpPr>
          <p:cNvPr id="16" name="椭圆 15"/>
          <p:cNvSpPr/>
          <p:nvPr/>
        </p:nvSpPr>
        <p:spPr>
          <a:xfrm>
            <a:off x="3908396" y="1655022"/>
            <a:ext cx="4426722" cy="4426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7" name="组合 16"/>
          <p:cNvGrpSpPr/>
          <p:nvPr/>
        </p:nvGrpSpPr>
        <p:grpSpPr>
          <a:xfrm>
            <a:off x="4195775" y="1807574"/>
            <a:ext cx="3812381" cy="3812381"/>
            <a:chOff x="4071207" y="1680376"/>
            <a:chExt cx="3812381" cy="3812381"/>
          </a:xfrm>
          <a:solidFill>
            <a:srgbClr val="0E3963"/>
          </a:solidFill>
        </p:grpSpPr>
        <p:sp>
          <p:nvSpPr>
            <p:cNvPr id="18" name="饼形 4"/>
            <p:cNvSpPr/>
            <p:nvPr/>
          </p:nvSpPr>
          <p:spPr>
            <a:xfrm rot="13500000">
              <a:off x="4071207" y="1680376"/>
              <a:ext cx="3812381" cy="3812381"/>
            </a:xfrm>
            <a:prstGeom prst="pie">
              <a:avLst>
                <a:gd name="adj1" fmla="val 0"/>
                <a:gd name="adj2" fmla="val 54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p:cNvGrpSpPr/>
            <p:nvPr/>
          </p:nvGrpSpPr>
          <p:grpSpPr>
            <a:xfrm>
              <a:off x="5688953" y="2095015"/>
              <a:ext cx="597676" cy="795028"/>
              <a:chOff x="8357723" y="4434351"/>
              <a:chExt cx="439150" cy="584155"/>
            </a:xfrm>
            <a:grpFill/>
          </p:grpSpPr>
          <p:sp>
            <p:nvSpPr>
              <p:cNvPr id="20" name="Oval 211"/>
              <p:cNvSpPr>
                <a:spLocks noChangeArrowheads="1"/>
              </p:cNvSpPr>
              <p:nvPr/>
            </p:nvSpPr>
            <p:spPr bwMode="auto">
              <a:xfrm>
                <a:off x="8705729" y="4681547"/>
                <a:ext cx="52477" cy="62144"/>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1" name="Freeform 212"/>
              <p:cNvSpPr/>
              <p:nvPr/>
            </p:nvSpPr>
            <p:spPr bwMode="auto">
              <a:xfrm>
                <a:off x="8638061" y="4749214"/>
                <a:ext cx="158812" cy="269291"/>
              </a:xfrm>
              <a:custGeom>
                <a:avLst/>
                <a:gdLst>
                  <a:gd name="T0" fmla="*/ 53 w 58"/>
                  <a:gd name="T1" fmla="*/ 7 h 98"/>
                  <a:gd name="T2" fmla="*/ 48 w 58"/>
                  <a:gd name="T3" fmla="*/ 1 h 98"/>
                  <a:gd name="T4" fmla="*/ 47 w 58"/>
                  <a:gd name="T5" fmla="*/ 1 h 98"/>
                  <a:gd name="T6" fmla="*/ 43 w 58"/>
                  <a:gd name="T7" fmla="*/ 1 h 98"/>
                  <a:gd name="T8" fmla="*/ 43 w 58"/>
                  <a:gd name="T9" fmla="*/ 1 h 98"/>
                  <a:gd name="T10" fmla="*/ 47 w 58"/>
                  <a:gd name="T11" fmla="*/ 4 h 98"/>
                  <a:gd name="T12" fmla="*/ 42 w 58"/>
                  <a:gd name="T13" fmla="*/ 7 h 98"/>
                  <a:gd name="T14" fmla="*/ 44 w 58"/>
                  <a:gd name="T15" fmla="*/ 11 h 98"/>
                  <a:gd name="T16" fmla="*/ 38 w 58"/>
                  <a:gd name="T17" fmla="*/ 25 h 98"/>
                  <a:gd name="T18" fmla="*/ 37 w 58"/>
                  <a:gd name="T19" fmla="*/ 5 h 98"/>
                  <a:gd name="T20" fmla="*/ 38 w 58"/>
                  <a:gd name="T21" fmla="*/ 4 h 98"/>
                  <a:gd name="T22" fmla="*/ 37 w 58"/>
                  <a:gd name="T23" fmla="*/ 0 h 98"/>
                  <a:gd name="T24" fmla="*/ 33 w 58"/>
                  <a:gd name="T25" fmla="*/ 0 h 98"/>
                  <a:gd name="T26" fmla="*/ 32 w 58"/>
                  <a:gd name="T27" fmla="*/ 4 h 98"/>
                  <a:gd name="T28" fmla="*/ 33 w 58"/>
                  <a:gd name="T29" fmla="*/ 5 h 98"/>
                  <a:gd name="T30" fmla="*/ 32 w 58"/>
                  <a:gd name="T31" fmla="*/ 25 h 98"/>
                  <a:gd name="T32" fmla="*/ 25 w 58"/>
                  <a:gd name="T33" fmla="*/ 11 h 98"/>
                  <a:gd name="T34" fmla="*/ 28 w 58"/>
                  <a:gd name="T35" fmla="*/ 7 h 98"/>
                  <a:gd name="T36" fmla="*/ 23 w 58"/>
                  <a:gd name="T37" fmla="*/ 4 h 98"/>
                  <a:gd name="T38" fmla="*/ 27 w 58"/>
                  <a:gd name="T39" fmla="*/ 1 h 98"/>
                  <a:gd name="T40" fmla="*/ 27 w 58"/>
                  <a:gd name="T41" fmla="*/ 1 h 98"/>
                  <a:gd name="T42" fmla="*/ 22 w 58"/>
                  <a:gd name="T43" fmla="*/ 1 h 98"/>
                  <a:gd name="T44" fmla="*/ 22 w 58"/>
                  <a:gd name="T45" fmla="*/ 1 h 98"/>
                  <a:gd name="T46" fmla="*/ 17 w 58"/>
                  <a:gd name="T47" fmla="*/ 5 h 98"/>
                  <a:gd name="T48" fmla="*/ 0 w 58"/>
                  <a:gd name="T49" fmla="*/ 45 h 98"/>
                  <a:gd name="T50" fmla="*/ 12 w 58"/>
                  <a:gd name="T51" fmla="*/ 51 h 98"/>
                  <a:gd name="T52" fmla="*/ 19 w 58"/>
                  <a:gd name="T53" fmla="*/ 36 h 98"/>
                  <a:gd name="T54" fmla="*/ 18 w 58"/>
                  <a:gd name="T55" fmla="*/ 52 h 98"/>
                  <a:gd name="T56" fmla="*/ 18 w 58"/>
                  <a:gd name="T57" fmla="*/ 52 h 98"/>
                  <a:gd name="T58" fmla="*/ 20 w 58"/>
                  <a:gd name="T59" fmla="*/ 52 h 98"/>
                  <a:gd name="T60" fmla="*/ 21 w 58"/>
                  <a:gd name="T61" fmla="*/ 98 h 98"/>
                  <a:gd name="T62" fmla="*/ 34 w 58"/>
                  <a:gd name="T63" fmla="*/ 98 h 98"/>
                  <a:gd name="T64" fmla="*/ 34 w 58"/>
                  <a:gd name="T65" fmla="*/ 52 h 98"/>
                  <a:gd name="T66" fmla="*/ 35 w 58"/>
                  <a:gd name="T67" fmla="*/ 52 h 98"/>
                  <a:gd name="T68" fmla="*/ 37 w 58"/>
                  <a:gd name="T69" fmla="*/ 98 h 98"/>
                  <a:gd name="T70" fmla="*/ 50 w 58"/>
                  <a:gd name="T71" fmla="*/ 98 h 98"/>
                  <a:gd name="T72" fmla="*/ 50 w 58"/>
                  <a:gd name="T73" fmla="*/ 52 h 98"/>
                  <a:gd name="T74" fmla="*/ 51 w 58"/>
                  <a:gd name="T75" fmla="*/ 52 h 98"/>
                  <a:gd name="T76" fmla="*/ 51 w 58"/>
                  <a:gd name="T77" fmla="*/ 52 h 98"/>
                  <a:gd name="T78" fmla="*/ 51 w 58"/>
                  <a:gd name="T79" fmla="*/ 52 h 98"/>
                  <a:gd name="T80" fmla="*/ 58 w 58"/>
                  <a:gd name="T81" fmla="*/ 51 h 98"/>
                  <a:gd name="T82" fmla="*/ 53 w 58"/>
                  <a:gd name="T8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98">
                    <a:moveTo>
                      <a:pt x="53" y="7"/>
                    </a:moveTo>
                    <a:cubicBezTo>
                      <a:pt x="53" y="4"/>
                      <a:pt x="50" y="2"/>
                      <a:pt x="48" y="1"/>
                    </a:cubicBezTo>
                    <a:cubicBezTo>
                      <a:pt x="48" y="1"/>
                      <a:pt x="48" y="1"/>
                      <a:pt x="47" y="1"/>
                    </a:cubicBezTo>
                    <a:cubicBezTo>
                      <a:pt x="46" y="1"/>
                      <a:pt x="44" y="1"/>
                      <a:pt x="43" y="1"/>
                    </a:cubicBezTo>
                    <a:cubicBezTo>
                      <a:pt x="43" y="1"/>
                      <a:pt x="43" y="1"/>
                      <a:pt x="43" y="1"/>
                    </a:cubicBezTo>
                    <a:cubicBezTo>
                      <a:pt x="47" y="4"/>
                      <a:pt x="47" y="4"/>
                      <a:pt x="47" y="4"/>
                    </a:cubicBezTo>
                    <a:cubicBezTo>
                      <a:pt x="42" y="7"/>
                      <a:pt x="42" y="7"/>
                      <a:pt x="42" y="7"/>
                    </a:cubicBezTo>
                    <a:cubicBezTo>
                      <a:pt x="44" y="11"/>
                      <a:pt x="44" y="11"/>
                      <a:pt x="44" y="11"/>
                    </a:cubicBezTo>
                    <a:cubicBezTo>
                      <a:pt x="38" y="25"/>
                      <a:pt x="38" y="25"/>
                      <a:pt x="38" y="25"/>
                    </a:cubicBezTo>
                    <a:cubicBezTo>
                      <a:pt x="37" y="5"/>
                      <a:pt x="37" y="5"/>
                      <a:pt x="37" y="5"/>
                    </a:cubicBezTo>
                    <a:cubicBezTo>
                      <a:pt x="38" y="4"/>
                      <a:pt x="38" y="4"/>
                      <a:pt x="38" y="4"/>
                    </a:cubicBezTo>
                    <a:cubicBezTo>
                      <a:pt x="37" y="0"/>
                      <a:pt x="37" y="0"/>
                      <a:pt x="37" y="0"/>
                    </a:cubicBezTo>
                    <a:cubicBezTo>
                      <a:pt x="33" y="0"/>
                      <a:pt x="33" y="0"/>
                      <a:pt x="33" y="0"/>
                    </a:cubicBezTo>
                    <a:cubicBezTo>
                      <a:pt x="32" y="4"/>
                      <a:pt x="32" y="4"/>
                      <a:pt x="32" y="4"/>
                    </a:cubicBezTo>
                    <a:cubicBezTo>
                      <a:pt x="33" y="5"/>
                      <a:pt x="33" y="5"/>
                      <a:pt x="33" y="5"/>
                    </a:cubicBezTo>
                    <a:cubicBezTo>
                      <a:pt x="32" y="25"/>
                      <a:pt x="32" y="25"/>
                      <a:pt x="32" y="25"/>
                    </a:cubicBezTo>
                    <a:cubicBezTo>
                      <a:pt x="25" y="11"/>
                      <a:pt x="25" y="11"/>
                      <a:pt x="25" y="11"/>
                    </a:cubicBezTo>
                    <a:cubicBezTo>
                      <a:pt x="28" y="7"/>
                      <a:pt x="28" y="7"/>
                      <a:pt x="28" y="7"/>
                    </a:cubicBezTo>
                    <a:cubicBezTo>
                      <a:pt x="23" y="4"/>
                      <a:pt x="23" y="4"/>
                      <a:pt x="23" y="4"/>
                    </a:cubicBezTo>
                    <a:cubicBezTo>
                      <a:pt x="27" y="1"/>
                      <a:pt x="27" y="1"/>
                      <a:pt x="27" y="1"/>
                    </a:cubicBezTo>
                    <a:cubicBezTo>
                      <a:pt x="27" y="1"/>
                      <a:pt x="27" y="1"/>
                      <a:pt x="27" y="1"/>
                    </a:cubicBezTo>
                    <a:cubicBezTo>
                      <a:pt x="25" y="1"/>
                      <a:pt x="24" y="1"/>
                      <a:pt x="22" y="1"/>
                    </a:cubicBezTo>
                    <a:cubicBezTo>
                      <a:pt x="22" y="1"/>
                      <a:pt x="22" y="1"/>
                      <a:pt x="22" y="1"/>
                    </a:cubicBezTo>
                    <a:cubicBezTo>
                      <a:pt x="20" y="1"/>
                      <a:pt x="18" y="3"/>
                      <a:pt x="17" y="5"/>
                    </a:cubicBezTo>
                    <a:cubicBezTo>
                      <a:pt x="13" y="20"/>
                      <a:pt x="7" y="32"/>
                      <a:pt x="0" y="45"/>
                    </a:cubicBezTo>
                    <a:cubicBezTo>
                      <a:pt x="4" y="47"/>
                      <a:pt x="8" y="49"/>
                      <a:pt x="12" y="51"/>
                    </a:cubicBezTo>
                    <a:cubicBezTo>
                      <a:pt x="14" y="46"/>
                      <a:pt x="16" y="41"/>
                      <a:pt x="19" y="36"/>
                    </a:cubicBezTo>
                    <a:cubicBezTo>
                      <a:pt x="18" y="41"/>
                      <a:pt x="18" y="46"/>
                      <a:pt x="18" y="52"/>
                    </a:cubicBezTo>
                    <a:cubicBezTo>
                      <a:pt x="18" y="52"/>
                      <a:pt x="18" y="52"/>
                      <a:pt x="18" y="52"/>
                    </a:cubicBezTo>
                    <a:cubicBezTo>
                      <a:pt x="19" y="52"/>
                      <a:pt x="19" y="52"/>
                      <a:pt x="20" y="52"/>
                    </a:cubicBezTo>
                    <a:cubicBezTo>
                      <a:pt x="21" y="98"/>
                      <a:pt x="21" y="98"/>
                      <a:pt x="21" y="98"/>
                    </a:cubicBezTo>
                    <a:cubicBezTo>
                      <a:pt x="34" y="98"/>
                      <a:pt x="34" y="98"/>
                      <a:pt x="34" y="98"/>
                    </a:cubicBezTo>
                    <a:cubicBezTo>
                      <a:pt x="34" y="84"/>
                      <a:pt x="34" y="61"/>
                      <a:pt x="34" y="52"/>
                    </a:cubicBezTo>
                    <a:cubicBezTo>
                      <a:pt x="35" y="52"/>
                      <a:pt x="35" y="52"/>
                      <a:pt x="35" y="52"/>
                    </a:cubicBezTo>
                    <a:cubicBezTo>
                      <a:pt x="37" y="98"/>
                      <a:pt x="37" y="98"/>
                      <a:pt x="37" y="98"/>
                    </a:cubicBezTo>
                    <a:cubicBezTo>
                      <a:pt x="50" y="98"/>
                      <a:pt x="50" y="98"/>
                      <a:pt x="50" y="98"/>
                    </a:cubicBezTo>
                    <a:cubicBezTo>
                      <a:pt x="50" y="84"/>
                      <a:pt x="50" y="61"/>
                      <a:pt x="50" y="52"/>
                    </a:cubicBezTo>
                    <a:cubicBezTo>
                      <a:pt x="50" y="52"/>
                      <a:pt x="51" y="52"/>
                      <a:pt x="51" y="52"/>
                    </a:cubicBezTo>
                    <a:cubicBezTo>
                      <a:pt x="51" y="52"/>
                      <a:pt x="51" y="52"/>
                      <a:pt x="51" y="52"/>
                    </a:cubicBezTo>
                    <a:cubicBezTo>
                      <a:pt x="51" y="52"/>
                      <a:pt x="51" y="52"/>
                      <a:pt x="51" y="52"/>
                    </a:cubicBezTo>
                    <a:cubicBezTo>
                      <a:pt x="53" y="52"/>
                      <a:pt x="56" y="52"/>
                      <a:pt x="58" y="51"/>
                    </a:cubicBezTo>
                    <a:lnTo>
                      <a:pt x="53" y="7"/>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2" name="Oval 213"/>
              <p:cNvSpPr>
                <a:spLocks noChangeArrowheads="1"/>
              </p:cNvSpPr>
              <p:nvPr/>
            </p:nvSpPr>
            <p:spPr bwMode="auto">
              <a:xfrm>
                <a:off x="8429534" y="4681547"/>
                <a:ext cx="52477" cy="62144"/>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3" name="Freeform 214"/>
              <p:cNvSpPr>
                <a:spLocks noEditPoints="1"/>
              </p:cNvSpPr>
              <p:nvPr/>
            </p:nvSpPr>
            <p:spPr bwMode="auto">
              <a:xfrm>
                <a:off x="8357723" y="4676023"/>
                <a:ext cx="203004" cy="342483"/>
              </a:xfrm>
              <a:custGeom>
                <a:avLst/>
                <a:gdLst>
                  <a:gd name="T0" fmla="*/ 71 w 74"/>
                  <a:gd name="T1" fmla="*/ 23 h 125"/>
                  <a:gd name="T2" fmla="*/ 71 w 74"/>
                  <a:gd name="T3" fmla="*/ 23 h 125"/>
                  <a:gd name="T4" fmla="*/ 71 w 74"/>
                  <a:gd name="T5" fmla="*/ 22 h 125"/>
                  <a:gd name="T6" fmla="*/ 71 w 74"/>
                  <a:gd name="T7" fmla="*/ 17 h 125"/>
                  <a:gd name="T8" fmla="*/ 70 w 74"/>
                  <a:gd name="T9" fmla="*/ 0 h 125"/>
                  <a:gd name="T10" fmla="*/ 58 w 74"/>
                  <a:gd name="T11" fmla="*/ 12 h 125"/>
                  <a:gd name="T12" fmla="*/ 58 w 74"/>
                  <a:gd name="T13" fmla="*/ 20 h 125"/>
                  <a:gd name="T14" fmla="*/ 47 w 74"/>
                  <a:gd name="T15" fmla="*/ 31 h 125"/>
                  <a:gd name="T16" fmla="*/ 45 w 74"/>
                  <a:gd name="T17" fmla="*/ 38 h 125"/>
                  <a:gd name="T18" fmla="*/ 37 w 74"/>
                  <a:gd name="T19" fmla="*/ 32 h 125"/>
                  <a:gd name="T20" fmla="*/ 37 w 74"/>
                  <a:gd name="T21" fmla="*/ 27 h 125"/>
                  <a:gd name="T22" fmla="*/ 32 w 74"/>
                  <a:gd name="T23" fmla="*/ 31 h 125"/>
                  <a:gd name="T24" fmla="*/ 32 w 74"/>
                  <a:gd name="T25" fmla="*/ 52 h 125"/>
                  <a:gd name="T26" fmla="*/ 28 w 74"/>
                  <a:gd name="T27" fmla="*/ 34 h 125"/>
                  <a:gd name="T28" fmla="*/ 27 w 74"/>
                  <a:gd name="T29" fmla="*/ 28 h 125"/>
                  <a:gd name="T30" fmla="*/ 22 w 74"/>
                  <a:gd name="T31" fmla="*/ 28 h 125"/>
                  <a:gd name="T32" fmla="*/ 18 w 74"/>
                  <a:gd name="T33" fmla="*/ 30 h 125"/>
                  <a:gd name="T34" fmla="*/ 2 w 74"/>
                  <a:gd name="T35" fmla="*/ 48 h 125"/>
                  <a:gd name="T36" fmla="*/ 1 w 74"/>
                  <a:gd name="T37" fmla="*/ 55 h 125"/>
                  <a:gd name="T38" fmla="*/ 1 w 74"/>
                  <a:gd name="T39" fmla="*/ 55 h 125"/>
                  <a:gd name="T40" fmla="*/ 1 w 74"/>
                  <a:gd name="T41" fmla="*/ 55 h 125"/>
                  <a:gd name="T42" fmla="*/ 2 w 74"/>
                  <a:gd name="T43" fmla="*/ 57 h 125"/>
                  <a:gd name="T44" fmla="*/ 6 w 74"/>
                  <a:gd name="T45" fmla="*/ 65 h 125"/>
                  <a:gd name="T46" fmla="*/ 19 w 74"/>
                  <a:gd name="T47" fmla="*/ 72 h 125"/>
                  <a:gd name="T48" fmla="*/ 19 w 74"/>
                  <a:gd name="T49" fmla="*/ 79 h 125"/>
                  <a:gd name="T50" fmla="*/ 21 w 74"/>
                  <a:gd name="T51" fmla="*/ 125 h 125"/>
                  <a:gd name="T52" fmla="*/ 34 w 74"/>
                  <a:gd name="T53" fmla="*/ 79 h 125"/>
                  <a:gd name="T54" fmla="*/ 37 w 74"/>
                  <a:gd name="T55" fmla="*/ 125 h 125"/>
                  <a:gd name="T56" fmla="*/ 50 w 74"/>
                  <a:gd name="T57" fmla="*/ 79 h 125"/>
                  <a:gd name="T58" fmla="*/ 52 w 74"/>
                  <a:gd name="T59" fmla="*/ 79 h 125"/>
                  <a:gd name="T60" fmla="*/ 67 w 74"/>
                  <a:gd name="T61" fmla="*/ 29 h 125"/>
                  <a:gd name="T62" fmla="*/ 67 w 74"/>
                  <a:gd name="T63" fmla="*/ 29 h 125"/>
                  <a:gd name="T64" fmla="*/ 19 w 74"/>
                  <a:gd name="T65" fmla="*/ 62 h 125"/>
                  <a:gd name="T66" fmla="*/ 15 w 74"/>
                  <a:gd name="T67" fmla="*/ 54 h 125"/>
                  <a:gd name="T68" fmla="*/ 20 w 74"/>
                  <a:gd name="T69" fmla="*/ 4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 h="125">
                    <a:moveTo>
                      <a:pt x="71" y="23"/>
                    </a:moveTo>
                    <a:cubicBezTo>
                      <a:pt x="71" y="23"/>
                      <a:pt x="71" y="23"/>
                      <a:pt x="71" y="23"/>
                    </a:cubicBezTo>
                    <a:cubicBezTo>
                      <a:pt x="71" y="23"/>
                      <a:pt x="71" y="23"/>
                      <a:pt x="71" y="23"/>
                    </a:cubicBezTo>
                    <a:cubicBezTo>
                      <a:pt x="71" y="23"/>
                      <a:pt x="71" y="23"/>
                      <a:pt x="71" y="23"/>
                    </a:cubicBezTo>
                    <a:cubicBezTo>
                      <a:pt x="71" y="22"/>
                      <a:pt x="71" y="22"/>
                      <a:pt x="71" y="22"/>
                    </a:cubicBezTo>
                    <a:cubicBezTo>
                      <a:pt x="71" y="22"/>
                      <a:pt x="71" y="22"/>
                      <a:pt x="71" y="22"/>
                    </a:cubicBezTo>
                    <a:cubicBezTo>
                      <a:pt x="71" y="20"/>
                      <a:pt x="71" y="20"/>
                      <a:pt x="71" y="20"/>
                    </a:cubicBezTo>
                    <a:cubicBezTo>
                      <a:pt x="71" y="17"/>
                      <a:pt x="71" y="17"/>
                      <a:pt x="71" y="17"/>
                    </a:cubicBezTo>
                    <a:cubicBezTo>
                      <a:pt x="70" y="11"/>
                      <a:pt x="70" y="11"/>
                      <a:pt x="70" y="11"/>
                    </a:cubicBezTo>
                    <a:cubicBezTo>
                      <a:pt x="70" y="0"/>
                      <a:pt x="70" y="0"/>
                      <a:pt x="70" y="0"/>
                    </a:cubicBezTo>
                    <a:cubicBezTo>
                      <a:pt x="66" y="0"/>
                      <a:pt x="61" y="0"/>
                      <a:pt x="57" y="0"/>
                    </a:cubicBezTo>
                    <a:cubicBezTo>
                      <a:pt x="58" y="12"/>
                      <a:pt x="58" y="12"/>
                      <a:pt x="58" y="12"/>
                    </a:cubicBezTo>
                    <a:cubicBezTo>
                      <a:pt x="58" y="18"/>
                      <a:pt x="58" y="18"/>
                      <a:pt x="58" y="18"/>
                    </a:cubicBezTo>
                    <a:cubicBezTo>
                      <a:pt x="58" y="20"/>
                      <a:pt x="58" y="20"/>
                      <a:pt x="58" y="20"/>
                    </a:cubicBezTo>
                    <a:cubicBezTo>
                      <a:pt x="42" y="27"/>
                      <a:pt x="42" y="27"/>
                      <a:pt x="42" y="27"/>
                    </a:cubicBezTo>
                    <a:cubicBezTo>
                      <a:pt x="47" y="31"/>
                      <a:pt x="47" y="31"/>
                      <a:pt x="47" y="31"/>
                    </a:cubicBezTo>
                    <a:cubicBezTo>
                      <a:pt x="42" y="34"/>
                      <a:pt x="42" y="34"/>
                      <a:pt x="42" y="34"/>
                    </a:cubicBezTo>
                    <a:cubicBezTo>
                      <a:pt x="45" y="38"/>
                      <a:pt x="45" y="38"/>
                      <a:pt x="45" y="38"/>
                    </a:cubicBezTo>
                    <a:cubicBezTo>
                      <a:pt x="38" y="52"/>
                      <a:pt x="38" y="52"/>
                      <a:pt x="38" y="52"/>
                    </a:cubicBezTo>
                    <a:cubicBezTo>
                      <a:pt x="37" y="32"/>
                      <a:pt x="37" y="32"/>
                      <a:pt x="37" y="32"/>
                    </a:cubicBezTo>
                    <a:cubicBezTo>
                      <a:pt x="38" y="31"/>
                      <a:pt x="38" y="31"/>
                      <a:pt x="38" y="31"/>
                    </a:cubicBezTo>
                    <a:cubicBezTo>
                      <a:pt x="37" y="27"/>
                      <a:pt x="37" y="27"/>
                      <a:pt x="37" y="27"/>
                    </a:cubicBezTo>
                    <a:cubicBezTo>
                      <a:pt x="33" y="27"/>
                      <a:pt x="33" y="27"/>
                      <a:pt x="33" y="27"/>
                    </a:cubicBezTo>
                    <a:cubicBezTo>
                      <a:pt x="32" y="31"/>
                      <a:pt x="32" y="31"/>
                      <a:pt x="32" y="31"/>
                    </a:cubicBezTo>
                    <a:cubicBezTo>
                      <a:pt x="33" y="32"/>
                      <a:pt x="33" y="32"/>
                      <a:pt x="33" y="32"/>
                    </a:cubicBezTo>
                    <a:cubicBezTo>
                      <a:pt x="32" y="52"/>
                      <a:pt x="32" y="52"/>
                      <a:pt x="32" y="52"/>
                    </a:cubicBezTo>
                    <a:cubicBezTo>
                      <a:pt x="26" y="38"/>
                      <a:pt x="26" y="38"/>
                      <a:pt x="26" y="38"/>
                    </a:cubicBezTo>
                    <a:cubicBezTo>
                      <a:pt x="28" y="34"/>
                      <a:pt x="28" y="34"/>
                      <a:pt x="28" y="34"/>
                    </a:cubicBezTo>
                    <a:cubicBezTo>
                      <a:pt x="23" y="31"/>
                      <a:pt x="23" y="31"/>
                      <a:pt x="23" y="31"/>
                    </a:cubicBezTo>
                    <a:cubicBezTo>
                      <a:pt x="27" y="28"/>
                      <a:pt x="27" y="28"/>
                      <a:pt x="27" y="28"/>
                    </a:cubicBezTo>
                    <a:cubicBezTo>
                      <a:pt x="27" y="28"/>
                      <a:pt x="27" y="28"/>
                      <a:pt x="27" y="28"/>
                    </a:cubicBezTo>
                    <a:cubicBezTo>
                      <a:pt x="26" y="28"/>
                      <a:pt x="24" y="28"/>
                      <a:pt x="22" y="28"/>
                    </a:cubicBezTo>
                    <a:cubicBezTo>
                      <a:pt x="22" y="28"/>
                      <a:pt x="22" y="28"/>
                      <a:pt x="22" y="28"/>
                    </a:cubicBezTo>
                    <a:cubicBezTo>
                      <a:pt x="21" y="28"/>
                      <a:pt x="19" y="29"/>
                      <a:pt x="18" y="30"/>
                    </a:cubicBezTo>
                    <a:cubicBezTo>
                      <a:pt x="2" y="48"/>
                      <a:pt x="2" y="48"/>
                      <a:pt x="2" y="48"/>
                    </a:cubicBezTo>
                    <a:cubicBezTo>
                      <a:pt x="2" y="48"/>
                      <a:pt x="2" y="48"/>
                      <a:pt x="2" y="48"/>
                    </a:cubicBezTo>
                    <a:cubicBezTo>
                      <a:pt x="2" y="48"/>
                      <a:pt x="2" y="48"/>
                      <a:pt x="2" y="48"/>
                    </a:cubicBezTo>
                    <a:cubicBezTo>
                      <a:pt x="0" y="62"/>
                      <a:pt x="1" y="52"/>
                      <a:pt x="1" y="55"/>
                    </a:cubicBezTo>
                    <a:cubicBezTo>
                      <a:pt x="1" y="55"/>
                      <a:pt x="1" y="55"/>
                      <a:pt x="1" y="55"/>
                    </a:cubicBezTo>
                    <a:cubicBezTo>
                      <a:pt x="1" y="55"/>
                      <a:pt x="1" y="55"/>
                      <a:pt x="1" y="55"/>
                    </a:cubicBezTo>
                    <a:cubicBezTo>
                      <a:pt x="1" y="55"/>
                      <a:pt x="1" y="55"/>
                      <a:pt x="1" y="55"/>
                    </a:cubicBezTo>
                    <a:cubicBezTo>
                      <a:pt x="1" y="55"/>
                      <a:pt x="1" y="55"/>
                      <a:pt x="1" y="55"/>
                    </a:cubicBezTo>
                    <a:cubicBezTo>
                      <a:pt x="2" y="56"/>
                      <a:pt x="2" y="56"/>
                      <a:pt x="2" y="56"/>
                    </a:cubicBezTo>
                    <a:cubicBezTo>
                      <a:pt x="2" y="57"/>
                      <a:pt x="2" y="57"/>
                      <a:pt x="2" y="57"/>
                    </a:cubicBezTo>
                    <a:cubicBezTo>
                      <a:pt x="4" y="60"/>
                      <a:pt x="4" y="60"/>
                      <a:pt x="4" y="60"/>
                    </a:cubicBezTo>
                    <a:cubicBezTo>
                      <a:pt x="6" y="65"/>
                      <a:pt x="6" y="65"/>
                      <a:pt x="6" y="65"/>
                    </a:cubicBezTo>
                    <a:cubicBezTo>
                      <a:pt x="12" y="76"/>
                      <a:pt x="12" y="76"/>
                      <a:pt x="12" y="76"/>
                    </a:cubicBezTo>
                    <a:cubicBezTo>
                      <a:pt x="14" y="74"/>
                      <a:pt x="16" y="73"/>
                      <a:pt x="19" y="72"/>
                    </a:cubicBezTo>
                    <a:cubicBezTo>
                      <a:pt x="19" y="74"/>
                      <a:pt x="19" y="76"/>
                      <a:pt x="19" y="79"/>
                    </a:cubicBezTo>
                    <a:cubicBezTo>
                      <a:pt x="19" y="79"/>
                      <a:pt x="19" y="79"/>
                      <a:pt x="19" y="79"/>
                    </a:cubicBezTo>
                    <a:cubicBezTo>
                      <a:pt x="19" y="79"/>
                      <a:pt x="20" y="79"/>
                      <a:pt x="20" y="79"/>
                    </a:cubicBezTo>
                    <a:cubicBezTo>
                      <a:pt x="21" y="125"/>
                      <a:pt x="21" y="125"/>
                      <a:pt x="21" y="125"/>
                    </a:cubicBezTo>
                    <a:cubicBezTo>
                      <a:pt x="34" y="125"/>
                      <a:pt x="34" y="125"/>
                      <a:pt x="34" y="125"/>
                    </a:cubicBezTo>
                    <a:cubicBezTo>
                      <a:pt x="35" y="111"/>
                      <a:pt x="35" y="88"/>
                      <a:pt x="34" y="79"/>
                    </a:cubicBezTo>
                    <a:cubicBezTo>
                      <a:pt x="35" y="79"/>
                      <a:pt x="35" y="79"/>
                      <a:pt x="36" y="79"/>
                    </a:cubicBezTo>
                    <a:cubicBezTo>
                      <a:pt x="37" y="125"/>
                      <a:pt x="37" y="125"/>
                      <a:pt x="37" y="125"/>
                    </a:cubicBezTo>
                    <a:cubicBezTo>
                      <a:pt x="50" y="125"/>
                      <a:pt x="50" y="125"/>
                      <a:pt x="50" y="125"/>
                    </a:cubicBezTo>
                    <a:cubicBezTo>
                      <a:pt x="51" y="111"/>
                      <a:pt x="50" y="88"/>
                      <a:pt x="50" y="79"/>
                    </a:cubicBezTo>
                    <a:cubicBezTo>
                      <a:pt x="51" y="79"/>
                      <a:pt x="51" y="79"/>
                      <a:pt x="52" y="79"/>
                    </a:cubicBezTo>
                    <a:cubicBezTo>
                      <a:pt x="52" y="79"/>
                      <a:pt x="52" y="79"/>
                      <a:pt x="52" y="79"/>
                    </a:cubicBezTo>
                    <a:cubicBezTo>
                      <a:pt x="52" y="64"/>
                      <a:pt x="51" y="50"/>
                      <a:pt x="50" y="36"/>
                    </a:cubicBezTo>
                    <a:cubicBezTo>
                      <a:pt x="67" y="29"/>
                      <a:pt x="67" y="29"/>
                      <a:pt x="67" y="29"/>
                    </a:cubicBezTo>
                    <a:cubicBezTo>
                      <a:pt x="67" y="29"/>
                      <a:pt x="67" y="29"/>
                      <a:pt x="67" y="29"/>
                    </a:cubicBezTo>
                    <a:cubicBezTo>
                      <a:pt x="67" y="29"/>
                      <a:pt x="67" y="29"/>
                      <a:pt x="67" y="29"/>
                    </a:cubicBezTo>
                    <a:cubicBezTo>
                      <a:pt x="74" y="17"/>
                      <a:pt x="69" y="26"/>
                      <a:pt x="71" y="23"/>
                    </a:cubicBezTo>
                    <a:close/>
                    <a:moveTo>
                      <a:pt x="19" y="62"/>
                    </a:moveTo>
                    <a:cubicBezTo>
                      <a:pt x="18" y="59"/>
                      <a:pt x="18" y="59"/>
                      <a:pt x="18" y="59"/>
                    </a:cubicBezTo>
                    <a:cubicBezTo>
                      <a:pt x="15" y="54"/>
                      <a:pt x="15" y="54"/>
                      <a:pt x="15" y="54"/>
                    </a:cubicBezTo>
                    <a:cubicBezTo>
                      <a:pt x="14" y="52"/>
                      <a:pt x="14" y="52"/>
                      <a:pt x="14" y="52"/>
                    </a:cubicBezTo>
                    <a:cubicBezTo>
                      <a:pt x="20" y="45"/>
                      <a:pt x="20" y="45"/>
                      <a:pt x="20" y="45"/>
                    </a:cubicBezTo>
                    <a:cubicBezTo>
                      <a:pt x="19" y="51"/>
                      <a:pt x="19" y="56"/>
                      <a:pt x="19" y="6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4" name="Freeform 215"/>
              <p:cNvSpPr/>
              <p:nvPr/>
            </p:nvSpPr>
            <p:spPr bwMode="auto">
              <a:xfrm>
                <a:off x="8465439" y="4434351"/>
                <a:ext cx="218195" cy="211290"/>
              </a:xfrm>
              <a:custGeom>
                <a:avLst/>
                <a:gdLst>
                  <a:gd name="T0" fmla="*/ 29 w 80"/>
                  <a:gd name="T1" fmla="*/ 57 h 77"/>
                  <a:gd name="T2" fmla="*/ 29 w 80"/>
                  <a:gd name="T3" fmla="*/ 57 h 77"/>
                  <a:gd name="T4" fmla="*/ 28 w 80"/>
                  <a:gd name="T5" fmla="*/ 57 h 77"/>
                  <a:gd name="T6" fmla="*/ 18 w 80"/>
                  <a:gd name="T7" fmla="*/ 61 h 77"/>
                  <a:gd name="T8" fmla="*/ 21 w 80"/>
                  <a:gd name="T9" fmla="*/ 53 h 77"/>
                  <a:gd name="T10" fmla="*/ 19 w 80"/>
                  <a:gd name="T11" fmla="*/ 52 h 77"/>
                  <a:gd name="T12" fmla="*/ 7 w 80"/>
                  <a:gd name="T13" fmla="*/ 33 h 77"/>
                  <a:gd name="T14" fmla="*/ 43 w 80"/>
                  <a:gd name="T15" fmla="*/ 7 h 77"/>
                  <a:gd name="T16" fmla="*/ 70 w 80"/>
                  <a:gd name="T17" fmla="*/ 16 h 77"/>
                  <a:gd name="T18" fmla="*/ 75 w 80"/>
                  <a:gd name="T19" fmla="*/ 16 h 77"/>
                  <a:gd name="T20" fmla="*/ 80 w 80"/>
                  <a:gd name="T21" fmla="*/ 16 h 77"/>
                  <a:gd name="T22" fmla="*/ 43 w 80"/>
                  <a:gd name="T23" fmla="*/ 0 h 77"/>
                  <a:gd name="T24" fmla="*/ 0 w 80"/>
                  <a:gd name="T25" fmla="*/ 33 h 77"/>
                  <a:gd name="T26" fmla="*/ 12 w 80"/>
                  <a:gd name="T27" fmla="*/ 56 h 77"/>
                  <a:gd name="T28" fmla="*/ 5 w 80"/>
                  <a:gd name="T29" fmla="*/ 77 h 77"/>
                  <a:gd name="T30" fmla="*/ 13 w 80"/>
                  <a:gd name="T31" fmla="*/ 72 h 77"/>
                  <a:gd name="T32" fmla="*/ 28 w 80"/>
                  <a:gd name="T33" fmla="*/ 64 h 77"/>
                  <a:gd name="T34" fmla="*/ 38 w 80"/>
                  <a:gd name="T35" fmla="*/ 66 h 77"/>
                  <a:gd name="T36" fmla="*/ 34 w 80"/>
                  <a:gd name="T37" fmla="*/ 58 h 77"/>
                  <a:gd name="T38" fmla="*/ 29 w 80"/>
                  <a:gd name="T39"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77">
                    <a:moveTo>
                      <a:pt x="29" y="57"/>
                    </a:moveTo>
                    <a:cubicBezTo>
                      <a:pt x="29" y="57"/>
                      <a:pt x="29" y="57"/>
                      <a:pt x="29" y="57"/>
                    </a:cubicBezTo>
                    <a:cubicBezTo>
                      <a:pt x="28" y="57"/>
                      <a:pt x="28" y="57"/>
                      <a:pt x="28" y="57"/>
                    </a:cubicBezTo>
                    <a:cubicBezTo>
                      <a:pt x="28" y="57"/>
                      <a:pt x="26" y="57"/>
                      <a:pt x="18" y="61"/>
                    </a:cubicBezTo>
                    <a:cubicBezTo>
                      <a:pt x="21" y="53"/>
                      <a:pt x="21" y="53"/>
                      <a:pt x="21" y="53"/>
                    </a:cubicBezTo>
                    <a:cubicBezTo>
                      <a:pt x="19" y="52"/>
                      <a:pt x="19" y="52"/>
                      <a:pt x="19" y="52"/>
                    </a:cubicBezTo>
                    <a:cubicBezTo>
                      <a:pt x="11" y="47"/>
                      <a:pt x="7" y="40"/>
                      <a:pt x="7" y="33"/>
                    </a:cubicBezTo>
                    <a:cubicBezTo>
                      <a:pt x="7" y="19"/>
                      <a:pt x="23" y="7"/>
                      <a:pt x="43" y="7"/>
                    </a:cubicBezTo>
                    <a:cubicBezTo>
                      <a:pt x="54" y="7"/>
                      <a:pt x="64" y="11"/>
                      <a:pt x="70" y="16"/>
                    </a:cubicBezTo>
                    <a:cubicBezTo>
                      <a:pt x="72" y="16"/>
                      <a:pt x="74" y="16"/>
                      <a:pt x="75" y="16"/>
                    </a:cubicBezTo>
                    <a:cubicBezTo>
                      <a:pt x="77" y="16"/>
                      <a:pt x="79" y="16"/>
                      <a:pt x="80" y="16"/>
                    </a:cubicBezTo>
                    <a:cubicBezTo>
                      <a:pt x="73" y="7"/>
                      <a:pt x="59" y="0"/>
                      <a:pt x="43" y="0"/>
                    </a:cubicBezTo>
                    <a:cubicBezTo>
                      <a:pt x="19" y="0"/>
                      <a:pt x="0" y="15"/>
                      <a:pt x="0" y="33"/>
                    </a:cubicBezTo>
                    <a:cubicBezTo>
                      <a:pt x="0" y="42"/>
                      <a:pt x="4" y="50"/>
                      <a:pt x="12" y="56"/>
                    </a:cubicBezTo>
                    <a:cubicBezTo>
                      <a:pt x="5" y="77"/>
                      <a:pt x="5" y="77"/>
                      <a:pt x="5" y="77"/>
                    </a:cubicBezTo>
                    <a:cubicBezTo>
                      <a:pt x="13" y="72"/>
                      <a:pt x="13" y="72"/>
                      <a:pt x="13" y="72"/>
                    </a:cubicBezTo>
                    <a:cubicBezTo>
                      <a:pt x="19" y="69"/>
                      <a:pt x="26" y="65"/>
                      <a:pt x="28" y="64"/>
                    </a:cubicBezTo>
                    <a:cubicBezTo>
                      <a:pt x="31" y="65"/>
                      <a:pt x="35" y="66"/>
                      <a:pt x="38" y="66"/>
                    </a:cubicBezTo>
                    <a:cubicBezTo>
                      <a:pt x="36" y="64"/>
                      <a:pt x="35" y="61"/>
                      <a:pt x="34" y="58"/>
                    </a:cubicBezTo>
                    <a:cubicBezTo>
                      <a:pt x="32" y="58"/>
                      <a:pt x="31" y="57"/>
                      <a:pt x="29" y="57"/>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5" name="Freeform 216"/>
              <p:cNvSpPr>
                <a:spLocks noEditPoints="1"/>
              </p:cNvSpPr>
              <p:nvPr/>
            </p:nvSpPr>
            <p:spPr bwMode="auto">
              <a:xfrm>
                <a:off x="8563489" y="4489591"/>
                <a:ext cx="216814" cy="178146"/>
              </a:xfrm>
              <a:custGeom>
                <a:avLst/>
                <a:gdLst>
                  <a:gd name="T0" fmla="*/ 79 w 79"/>
                  <a:gd name="T1" fmla="*/ 29 h 65"/>
                  <a:gd name="T2" fmla="*/ 39 w 79"/>
                  <a:gd name="T3" fmla="*/ 0 h 65"/>
                  <a:gd name="T4" fmla="*/ 0 w 79"/>
                  <a:gd name="T5" fmla="*/ 29 h 65"/>
                  <a:gd name="T6" fmla="*/ 39 w 79"/>
                  <a:gd name="T7" fmla="*/ 59 h 65"/>
                  <a:gd name="T8" fmla="*/ 54 w 79"/>
                  <a:gd name="T9" fmla="*/ 56 h 65"/>
                  <a:gd name="T10" fmla="*/ 71 w 79"/>
                  <a:gd name="T11" fmla="*/ 65 h 65"/>
                  <a:gd name="T12" fmla="*/ 66 w 79"/>
                  <a:gd name="T13" fmla="*/ 51 h 65"/>
                  <a:gd name="T14" fmla="*/ 79 w 79"/>
                  <a:gd name="T15" fmla="*/ 29 h 65"/>
                  <a:gd name="T16" fmla="*/ 61 w 79"/>
                  <a:gd name="T17" fmla="*/ 39 h 65"/>
                  <a:gd name="T18" fmla="*/ 20 w 79"/>
                  <a:gd name="T19" fmla="*/ 39 h 65"/>
                  <a:gd name="T20" fmla="*/ 20 w 79"/>
                  <a:gd name="T21" fmla="*/ 35 h 65"/>
                  <a:gd name="T22" fmla="*/ 61 w 79"/>
                  <a:gd name="T23" fmla="*/ 35 h 65"/>
                  <a:gd name="T24" fmla="*/ 61 w 79"/>
                  <a:gd name="T25" fmla="*/ 39 h 65"/>
                  <a:gd name="T26" fmla="*/ 61 w 79"/>
                  <a:gd name="T27" fmla="*/ 31 h 65"/>
                  <a:gd name="T28" fmla="*/ 20 w 79"/>
                  <a:gd name="T29" fmla="*/ 31 h 65"/>
                  <a:gd name="T30" fmla="*/ 20 w 79"/>
                  <a:gd name="T31" fmla="*/ 27 h 65"/>
                  <a:gd name="T32" fmla="*/ 61 w 79"/>
                  <a:gd name="T33" fmla="*/ 27 h 65"/>
                  <a:gd name="T34" fmla="*/ 61 w 79"/>
                  <a:gd name="T35" fmla="*/ 31 h 65"/>
                  <a:gd name="T36" fmla="*/ 61 w 79"/>
                  <a:gd name="T37" fmla="*/ 23 h 65"/>
                  <a:gd name="T38" fmla="*/ 20 w 79"/>
                  <a:gd name="T39" fmla="*/ 23 h 65"/>
                  <a:gd name="T40" fmla="*/ 20 w 79"/>
                  <a:gd name="T41" fmla="*/ 19 h 65"/>
                  <a:gd name="T42" fmla="*/ 61 w 79"/>
                  <a:gd name="T43" fmla="*/ 19 h 65"/>
                  <a:gd name="T44" fmla="*/ 61 w 79"/>
                  <a:gd name="T45" fmla="*/ 2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9" h="65">
                    <a:moveTo>
                      <a:pt x="79" y="29"/>
                    </a:moveTo>
                    <a:cubicBezTo>
                      <a:pt x="79" y="13"/>
                      <a:pt x="61" y="0"/>
                      <a:pt x="39" y="0"/>
                    </a:cubicBezTo>
                    <a:cubicBezTo>
                      <a:pt x="17" y="0"/>
                      <a:pt x="0" y="13"/>
                      <a:pt x="0" y="29"/>
                    </a:cubicBezTo>
                    <a:cubicBezTo>
                      <a:pt x="0" y="45"/>
                      <a:pt x="17" y="59"/>
                      <a:pt x="39" y="59"/>
                    </a:cubicBezTo>
                    <a:cubicBezTo>
                      <a:pt x="45" y="59"/>
                      <a:pt x="50" y="58"/>
                      <a:pt x="54" y="56"/>
                    </a:cubicBezTo>
                    <a:cubicBezTo>
                      <a:pt x="56" y="56"/>
                      <a:pt x="71" y="65"/>
                      <a:pt x="71" y="65"/>
                    </a:cubicBezTo>
                    <a:cubicBezTo>
                      <a:pt x="66" y="51"/>
                      <a:pt x="66" y="51"/>
                      <a:pt x="66" y="51"/>
                    </a:cubicBezTo>
                    <a:cubicBezTo>
                      <a:pt x="74" y="45"/>
                      <a:pt x="79" y="38"/>
                      <a:pt x="79" y="29"/>
                    </a:cubicBezTo>
                    <a:close/>
                    <a:moveTo>
                      <a:pt x="61" y="39"/>
                    </a:moveTo>
                    <a:cubicBezTo>
                      <a:pt x="20" y="39"/>
                      <a:pt x="20" y="39"/>
                      <a:pt x="20" y="39"/>
                    </a:cubicBezTo>
                    <a:cubicBezTo>
                      <a:pt x="20" y="35"/>
                      <a:pt x="20" y="35"/>
                      <a:pt x="20" y="35"/>
                    </a:cubicBezTo>
                    <a:cubicBezTo>
                      <a:pt x="61" y="35"/>
                      <a:pt x="61" y="35"/>
                      <a:pt x="61" y="35"/>
                    </a:cubicBezTo>
                    <a:lnTo>
                      <a:pt x="61" y="39"/>
                    </a:lnTo>
                    <a:close/>
                    <a:moveTo>
                      <a:pt x="61" y="31"/>
                    </a:moveTo>
                    <a:cubicBezTo>
                      <a:pt x="20" y="31"/>
                      <a:pt x="20" y="31"/>
                      <a:pt x="20" y="31"/>
                    </a:cubicBezTo>
                    <a:cubicBezTo>
                      <a:pt x="20" y="27"/>
                      <a:pt x="20" y="27"/>
                      <a:pt x="20" y="27"/>
                    </a:cubicBezTo>
                    <a:cubicBezTo>
                      <a:pt x="61" y="27"/>
                      <a:pt x="61" y="27"/>
                      <a:pt x="61" y="27"/>
                    </a:cubicBezTo>
                    <a:lnTo>
                      <a:pt x="61" y="31"/>
                    </a:lnTo>
                    <a:close/>
                    <a:moveTo>
                      <a:pt x="61" y="23"/>
                    </a:moveTo>
                    <a:cubicBezTo>
                      <a:pt x="20" y="23"/>
                      <a:pt x="20" y="23"/>
                      <a:pt x="20" y="23"/>
                    </a:cubicBezTo>
                    <a:cubicBezTo>
                      <a:pt x="20" y="19"/>
                      <a:pt x="20" y="19"/>
                      <a:pt x="20" y="19"/>
                    </a:cubicBezTo>
                    <a:cubicBezTo>
                      <a:pt x="61" y="19"/>
                      <a:pt x="61" y="19"/>
                      <a:pt x="61" y="19"/>
                    </a:cubicBezTo>
                    <a:lnTo>
                      <a:pt x="61" y="23"/>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26" name="组合 25"/>
          <p:cNvGrpSpPr/>
          <p:nvPr/>
        </p:nvGrpSpPr>
        <p:grpSpPr>
          <a:xfrm>
            <a:off x="4041534" y="1958435"/>
            <a:ext cx="3812381" cy="3812381"/>
            <a:chOff x="3916966" y="1831237"/>
            <a:chExt cx="3812381" cy="3812381"/>
          </a:xfrm>
          <a:solidFill>
            <a:srgbClr val="0E3963"/>
          </a:solidFill>
        </p:grpSpPr>
        <p:sp>
          <p:nvSpPr>
            <p:cNvPr id="27" name="饼形 5"/>
            <p:cNvSpPr/>
            <p:nvPr/>
          </p:nvSpPr>
          <p:spPr>
            <a:xfrm rot="8100000">
              <a:off x="3916966" y="1831237"/>
              <a:ext cx="3812381" cy="3812381"/>
            </a:xfrm>
            <a:prstGeom prst="pie">
              <a:avLst>
                <a:gd name="adj1" fmla="val 0"/>
                <a:gd name="adj2" fmla="val 54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8" name="组合 27"/>
            <p:cNvGrpSpPr/>
            <p:nvPr/>
          </p:nvGrpSpPr>
          <p:grpSpPr>
            <a:xfrm>
              <a:off x="4392462" y="3355889"/>
              <a:ext cx="492426" cy="710448"/>
              <a:chOff x="9578507" y="5775281"/>
              <a:chExt cx="361816" cy="522010"/>
            </a:xfrm>
            <a:grpFill/>
          </p:grpSpPr>
          <p:sp>
            <p:nvSpPr>
              <p:cNvPr id="29" name="Freeform 246"/>
              <p:cNvSpPr>
                <a:spLocks noEditPoints="1"/>
              </p:cNvSpPr>
              <p:nvPr/>
            </p:nvSpPr>
            <p:spPr bwMode="auto">
              <a:xfrm>
                <a:off x="9717986" y="6005904"/>
                <a:ext cx="96668" cy="93907"/>
              </a:xfrm>
              <a:custGeom>
                <a:avLst/>
                <a:gdLst>
                  <a:gd name="T0" fmla="*/ 17 w 35"/>
                  <a:gd name="T1" fmla="*/ 34 h 34"/>
                  <a:gd name="T2" fmla="*/ 0 w 35"/>
                  <a:gd name="T3" fmla="*/ 17 h 34"/>
                  <a:gd name="T4" fmla="*/ 17 w 35"/>
                  <a:gd name="T5" fmla="*/ 0 h 34"/>
                  <a:gd name="T6" fmla="*/ 35 w 35"/>
                  <a:gd name="T7" fmla="*/ 17 h 34"/>
                  <a:gd name="T8" fmla="*/ 17 w 35"/>
                  <a:gd name="T9" fmla="*/ 34 h 34"/>
                  <a:gd name="T10" fmla="*/ 17 w 35"/>
                  <a:gd name="T11" fmla="*/ 8 h 34"/>
                  <a:gd name="T12" fmla="*/ 8 w 35"/>
                  <a:gd name="T13" fmla="*/ 17 h 34"/>
                  <a:gd name="T14" fmla="*/ 17 w 35"/>
                  <a:gd name="T15" fmla="*/ 26 h 34"/>
                  <a:gd name="T16" fmla="*/ 27 w 35"/>
                  <a:gd name="T17" fmla="*/ 17 h 34"/>
                  <a:gd name="T18" fmla="*/ 17 w 35"/>
                  <a:gd name="T19"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8" y="34"/>
                      <a:pt x="0" y="26"/>
                      <a:pt x="0" y="17"/>
                    </a:cubicBezTo>
                    <a:cubicBezTo>
                      <a:pt x="0" y="7"/>
                      <a:pt x="8" y="0"/>
                      <a:pt x="17" y="0"/>
                    </a:cubicBezTo>
                    <a:cubicBezTo>
                      <a:pt x="27" y="0"/>
                      <a:pt x="35" y="7"/>
                      <a:pt x="35" y="17"/>
                    </a:cubicBezTo>
                    <a:cubicBezTo>
                      <a:pt x="35" y="26"/>
                      <a:pt x="27" y="34"/>
                      <a:pt x="17" y="34"/>
                    </a:cubicBezTo>
                    <a:close/>
                    <a:moveTo>
                      <a:pt x="17" y="8"/>
                    </a:moveTo>
                    <a:cubicBezTo>
                      <a:pt x="12" y="8"/>
                      <a:pt x="8" y="12"/>
                      <a:pt x="8" y="17"/>
                    </a:cubicBezTo>
                    <a:cubicBezTo>
                      <a:pt x="8" y="22"/>
                      <a:pt x="12" y="26"/>
                      <a:pt x="17" y="26"/>
                    </a:cubicBezTo>
                    <a:cubicBezTo>
                      <a:pt x="23" y="26"/>
                      <a:pt x="27" y="22"/>
                      <a:pt x="27" y="17"/>
                    </a:cubicBezTo>
                    <a:cubicBezTo>
                      <a:pt x="27" y="12"/>
                      <a:pt x="23" y="8"/>
                      <a:pt x="17" y="8"/>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0" name="Freeform 247"/>
              <p:cNvSpPr>
                <a:spLocks noEditPoints="1"/>
              </p:cNvSpPr>
              <p:nvPr/>
            </p:nvSpPr>
            <p:spPr bwMode="auto">
              <a:xfrm>
                <a:off x="9633747" y="6108097"/>
                <a:ext cx="251338" cy="133955"/>
              </a:xfrm>
              <a:custGeom>
                <a:avLst/>
                <a:gdLst>
                  <a:gd name="T0" fmla="*/ 92 w 92"/>
                  <a:gd name="T1" fmla="*/ 0 h 49"/>
                  <a:gd name="T2" fmla="*/ 46 w 92"/>
                  <a:gd name="T3" fmla="*/ 3 h 49"/>
                  <a:gd name="T4" fmla="*/ 1 w 92"/>
                  <a:gd name="T5" fmla="*/ 0 h 49"/>
                  <a:gd name="T6" fmla="*/ 0 w 92"/>
                  <a:gd name="T7" fmla="*/ 3 h 49"/>
                  <a:gd name="T8" fmla="*/ 46 w 92"/>
                  <a:gd name="T9" fmla="*/ 49 h 49"/>
                  <a:gd name="T10" fmla="*/ 92 w 92"/>
                  <a:gd name="T11" fmla="*/ 3 h 49"/>
                  <a:gd name="T12" fmla="*/ 92 w 92"/>
                  <a:gd name="T13" fmla="*/ 0 h 49"/>
                  <a:gd name="T14" fmla="*/ 42 w 92"/>
                  <a:gd name="T15" fmla="*/ 21 h 49"/>
                  <a:gd name="T16" fmla="*/ 36 w 92"/>
                  <a:gd name="T17" fmla="*/ 15 h 49"/>
                  <a:gd name="T18" fmla="*/ 42 w 92"/>
                  <a:gd name="T19" fmla="*/ 10 h 49"/>
                  <a:gd name="T20" fmla="*/ 47 w 92"/>
                  <a:gd name="T21" fmla="*/ 15 h 49"/>
                  <a:gd name="T22" fmla="*/ 42 w 92"/>
                  <a:gd name="T23" fmla="*/ 21 h 49"/>
                  <a:gd name="T24" fmla="*/ 64 w 92"/>
                  <a:gd name="T25" fmla="*/ 31 h 49"/>
                  <a:gd name="T26" fmla="*/ 55 w 92"/>
                  <a:gd name="T27" fmla="*/ 22 h 49"/>
                  <a:gd name="T28" fmla="*/ 64 w 92"/>
                  <a:gd name="T29" fmla="*/ 14 h 49"/>
                  <a:gd name="T30" fmla="*/ 73 w 92"/>
                  <a:gd name="T31" fmla="*/ 22 h 49"/>
                  <a:gd name="T32" fmla="*/ 64 w 92"/>
                  <a:gd name="T33"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49">
                    <a:moveTo>
                      <a:pt x="92" y="0"/>
                    </a:moveTo>
                    <a:cubicBezTo>
                      <a:pt x="78" y="2"/>
                      <a:pt x="63" y="3"/>
                      <a:pt x="46" y="3"/>
                    </a:cubicBezTo>
                    <a:cubicBezTo>
                      <a:pt x="30" y="3"/>
                      <a:pt x="15" y="2"/>
                      <a:pt x="1" y="0"/>
                    </a:cubicBezTo>
                    <a:cubicBezTo>
                      <a:pt x="1" y="1"/>
                      <a:pt x="0" y="2"/>
                      <a:pt x="0" y="3"/>
                    </a:cubicBezTo>
                    <a:cubicBezTo>
                      <a:pt x="0" y="29"/>
                      <a:pt x="21" y="49"/>
                      <a:pt x="46" y="49"/>
                    </a:cubicBezTo>
                    <a:cubicBezTo>
                      <a:pt x="72" y="49"/>
                      <a:pt x="92" y="29"/>
                      <a:pt x="92" y="3"/>
                    </a:cubicBezTo>
                    <a:cubicBezTo>
                      <a:pt x="92" y="2"/>
                      <a:pt x="92" y="1"/>
                      <a:pt x="92" y="0"/>
                    </a:cubicBezTo>
                    <a:close/>
                    <a:moveTo>
                      <a:pt x="42" y="21"/>
                    </a:moveTo>
                    <a:cubicBezTo>
                      <a:pt x="39" y="21"/>
                      <a:pt x="36" y="18"/>
                      <a:pt x="36" y="15"/>
                    </a:cubicBezTo>
                    <a:cubicBezTo>
                      <a:pt x="36" y="12"/>
                      <a:pt x="39" y="10"/>
                      <a:pt x="42" y="10"/>
                    </a:cubicBezTo>
                    <a:cubicBezTo>
                      <a:pt x="45" y="10"/>
                      <a:pt x="47" y="12"/>
                      <a:pt x="47" y="15"/>
                    </a:cubicBezTo>
                    <a:cubicBezTo>
                      <a:pt x="47" y="18"/>
                      <a:pt x="45" y="21"/>
                      <a:pt x="42" y="21"/>
                    </a:cubicBezTo>
                    <a:close/>
                    <a:moveTo>
                      <a:pt x="64" y="31"/>
                    </a:moveTo>
                    <a:cubicBezTo>
                      <a:pt x="59" y="31"/>
                      <a:pt x="55" y="27"/>
                      <a:pt x="55" y="22"/>
                    </a:cubicBezTo>
                    <a:cubicBezTo>
                      <a:pt x="55" y="17"/>
                      <a:pt x="59" y="14"/>
                      <a:pt x="64" y="14"/>
                    </a:cubicBezTo>
                    <a:cubicBezTo>
                      <a:pt x="69" y="14"/>
                      <a:pt x="73" y="17"/>
                      <a:pt x="73" y="22"/>
                    </a:cubicBezTo>
                    <a:cubicBezTo>
                      <a:pt x="73" y="27"/>
                      <a:pt x="69" y="31"/>
                      <a:pt x="64" y="3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1" name="Oval 248"/>
              <p:cNvSpPr>
                <a:spLocks noChangeArrowheads="1"/>
              </p:cNvSpPr>
              <p:nvPr/>
            </p:nvSpPr>
            <p:spPr bwMode="auto">
              <a:xfrm>
                <a:off x="9742844" y="5925808"/>
                <a:ext cx="46953" cy="46953"/>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2" name="Freeform 249"/>
              <p:cNvSpPr>
                <a:spLocks noEditPoints="1"/>
              </p:cNvSpPr>
              <p:nvPr/>
            </p:nvSpPr>
            <p:spPr bwMode="auto">
              <a:xfrm>
                <a:off x="9578507" y="5800139"/>
                <a:ext cx="361816" cy="497152"/>
              </a:xfrm>
              <a:custGeom>
                <a:avLst/>
                <a:gdLst>
                  <a:gd name="T0" fmla="*/ 66 w 132"/>
                  <a:gd name="T1" fmla="*/ 181 h 181"/>
                  <a:gd name="T2" fmla="*/ 0 w 132"/>
                  <a:gd name="T3" fmla="*/ 115 h 181"/>
                  <a:gd name="T4" fmla="*/ 38 w 132"/>
                  <a:gd name="T5" fmla="*/ 56 h 181"/>
                  <a:gd name="T6" fmla="*/ 38 w 132"/>
                  <a:gd name="T7" fmla="*/ 0 h 181"/>
                  <a:gd name="T8" fmla="*/ 47 w 132"/>
                  <a:gd name="T9" fmla="*/ 4 h 181"/>
                  <a:gd name="T10" fmla="*/ 86 w 132"/>
                  <a:gd name="T11" fmla="*/ 4 h 181"/>
                  <a:gd name="T12" fmla="*/ 94 w 132"/>
                  <a:gd name="T13" fmla="*/ 0 h 181"/>
                  <a:gd name="T14" fmla="*/ 94 w 132"/>
                  <a:gd name="T15" fmla="*/ 56 h 181"/>
                  <a:gd name="T16" fmla="*/ 132 w 132"/>
                  <a:gd name="T17" fmla="*/ 115 h 181"/>
                  <a:gd name="T18" fmla="*/ 66 w 132"/>
                  <a:gd name="T19" fmla="*/ 181 h 181"/>
                  <a:gd name="T20" fmla="*/ 50 w 132"/>
                  <a:gd name="T21" fmla="*/ 18 h 181"/>
                  <a:gd name="T22" fmla="*/ 50 w 132"/>
                  <a:gd name="T23" fmla="*/ 64 h 181"/>
                  <a:gd name="T24" fmla="*/ 47 w 132"/>
                  <a:gd name="T25" fmla="*/ 65 h 181"/>
                  <a:gd name="T26" fmla="*/ 12 w 132"/>
                  <a:gd name="T27" fmla="*/ 115 h 181"/>
                  <a:gd name="T28" fmla="*/ 66 w 132"/>
                  <a:gd name="T29" fmla="*/ 169 h 181"/>
                  <a:gd name="T30" fmla="*/ 120 w 132"/>
                  <a:gd name="T31" fmla="*/ 115 h 181"/>
                  <a:gd name="T32" fmla="*/ 86 w 132"/>
                  <a:gd name="T33" fmla="*/ 65 h 181"/>
                  <a:gd name="T34" fmla="*/ 82 w 132"/>
                  <a:gd name="T35" fmla="*/ 64 h 181"/>
                  <a:gd name="T36" fmla="*/ 82 w 132"/>
                  <a:gd name="T37" fmla="*/ 18 h 181"/>
                  <a:gd name="T38" fmla="*/ 50 w 132"/>
                  <a:gd name="T39" fmla="*/ 1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181">
                    <a:moveTo>
                      <a:pt x="66" y="181"/>
                    </a:moveTo>
                    <a:cubicBezTo>
                      <a:pt x="30" y="181"/>
                      <a:pt x="0" y="152"/>
                      <a:pt x="0" y="115"/>
                    </a:cubicBezTo>
                    <a:cubicBezTo>
                      <a:pt x="0" y="89"/>
                      <a:pt x="15" y="66"/>
                      <a:pt x="38" y="56"/>
                    </a:cubicBezTo>
                    <a:cubicBezTo>
                      <a:pt x="38" y="0"/>
                      <a:pt x="38" y="0"/>
                      <a:pt x="38" y="0"/>
                    </a:cubicBezTo>
                    <a:cubicBezTo>
                      <a:pt x="47" y="4"/>
                      <a:pt x="47" y="4"/>
                      <a:pt x="47" y="4"/>
                    </a:cubicBezTo>
                    <a:cubicBezTo>
                      <a:pt x="58" y="9"/>
                      <a:pt x="75" y="9"/>
                      <a:pt x="86" y="4"/>
                    </a:cubicBezTo>
                    <a:cubicBezTo>
                      <a:pt x="94" y="0"/>
                      <a:pt x="94" y="0"/>
                      <a:pt x="94" y="0"/>
                    </a:cubicBezTo>
                    <a:cubicBezTo>
                      <a:pt x="94" y="56"/>
                      <a:pt x="94" y="56"/>
                      <a:pt x="94" y="56"/>
                    </a:cubicBezTo>
                    <a:cubicBezTo>
                      <a:pt x="118" y="66"/>
                      <a:pt x="132" y="89"/>
                      <a:pt x="132" y="115"/>
                    </a:cubicBezTo>
                    <a:cubicBezTo>
                      <a:pt x="132" y="152"/>
                      <a:pt x="103" y="181"/>
                      <a:pt x="66" y="181"/>
                    </a:cubicBezTo>
                    <a:close/>
                    <a:moveTo>
                      <a:pt x="50" y="18"/>
                    </a:moveTo>
                    <a:cubicBezTo>
                      <a:pt x="50" y="64"/>
                      <a:pt x="50" y="64"/>
                      <a:pt x="50" y="64"/>
                    </a:cubicBezTo>
                    <a:cubicBezTo>
                      <a:pt x="47" y="65"/>
                      <a:pt x="47" y="65"/>
                      <a:pt x="47" y="65"/>
                    </a:cubicBezTo>
                    <a:cubicBezTo>
                      <a:pt x="26" y="73"/>
                      <a:pt x="12" y="93"/>
                      <a:pt x="12" y="115"/>
                    </a:cubicBezTo>
                    <a:cubicBezTo>
                      <a:pt x="12" y="145"/>
                      <a:pt x="37" y="169"/>
                      <a:pt x="66" y="169"/>
                    </a:cubicBezTo>
                    <a:cubicBezTo>
                      <a:pt x="96" y="169"/>
                      <a:pt x="120" y="145"/>
                      <a:pt x="120" y="115"/>
                    </a:cubicBezTo>
                    <a:cubicBezTo>
                      <a:pt x="120" y="93"/>
                      <a:pt x="107" y="73"/>
                      <a:pt x="86" y="65"/>
                    </a:cubicBezTo>
                    <a:cubicBezTo>
                      <a:pt x="82" y="64"/>
                      <a:pt x="82" y="64"/>
                      <a:pt x="82" y="64"/>
                    </a:cubicBezTo>
                    <a:cubicBezTo>
                      <a:pt x="82" y="18"/>
                      <a:pt x="82" y="18"/>
                      <a:pt x="82" y="18"/>
                    </a:cubicBezTo>
                    <a:cubicBezTo>
                      <a:pt x="73" y="21"/>
                      <a:pt x="60" y="21"/>
                      <a:pt x="50" y="18"/>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3" name="Freeform 250"/>
              <p:cNvSpPr/>
              <p:nvPr/>
            </p:nvSpPr>
            <p:spPr bwMode="auto">
              <a:xfrm>
                <a:off x="9698653" y="5775281"/>
                <a:ext cx="124288" cy="30382"/>
              </a:xfrm>
              <a:custGeom>
                <a:avLst/>
                <a:gdLst>
                  <a:gd name="T0" fmla="*/ 42 w 45"/>
                  <a:gd name="T1" fmla="*/ 11 h 11"/>
                  <a:gd name="T2" fmla="*/ 41 w 45"/>
                  <a:gd name="T3" fmla="*/ 10 h 11"/>
                  <a:gd name="T4" fmla="*/ 4 w 45"/>
                  <a:gd name="T5" fmla="*/ 10 h 11"/>
                  <a:gd name="T6" fmla="*/ 0 w 45"/>
                  <a:gd name="T7" fmla="*/ 8 h 11"/>
                  <a:gd name="T8" fmla="*/ 2 w 45"/>
                  <a:gd name="T9" fmla="*/ 4 h 11"/>
                  <a:gd name="T10" fmla="*/ 43 w 45"/>
                  <a:gd name="T11" fmla="*/ 4 h 11"/>
                  <a:gd name="T12" fmla="*/ 45 w 45"/>
                  <a:gd name="T13" fmla="*/ 8 h 11"/>
                  <a:gd name="T14" fmla="*/ 42 w 45"/>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
                    <a:moveTo>
                      <a:pt x="42" y="11"/>
                    </a:moveTo>
                    <a:cubicBezTo>
                      <a:pt x="41" y="11"/>
                      <a:pt x="41" y="10"/>
                      <a:pt x="41" y="10"/>
                    </a:cubicBezTo>
                    <a:cubicBezTo>
                      <a:pt x="31" y="6"/>
                      <a:pt x="14" y="6"/>
                      <a:pt x="4" y="10"/>
                    </a:cubicBezTo>
                    <a:cubicBezTo>
                      <a:pt x="3" y="11"/>
                      <a:pt x="1" y="10"/>
                      <a:pt x="0" y="8"/>
                    </a:cubicBezTo>
                    <a:cubicBezTo>
                      <a:pt x="0" y="7"/>
                      <a:pt x="0" y="5"/>
                      <a:pt x="2" y="4"/>
                    </a:cubicBezTo>
                    <a:cubicBezTo>
                      <a:pt x="14" y="0"/>
                      <a:pt x="31" y="0"/>
                      <a:pt x="43" y="4"/>
                    </a:cubicBezTo>
                    <a:cubicBezTo>
                      <a:pt x="44" y="5"/>
                      <a:pt x="45" y="7"/>
                      <a:pt x="45" y="8"/>
                    </a:cubicBezTo>
                    <a:cubicBezTo>
                      <a:pt x="44" y="10"/>
                      <a:pt x="43" y="11"/>
                      <a:pt x="42" y="1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34" name="组合 33"/>
          <p:cNvGrpSpPr/>
          <p:nvPr/>
        </p:nvGrpSpPr>
        <p:grpSpPr>
          <a:xfrm>
            <a:off x="4350016" y="1958434"/>
            <a:ext cx="3812381" cy="3812381"/>
            <a:chOff x="4225448" y="1831236"/>
            <a:chExt cx="3812381" cy="3812381"/>
          </a:xfrm>
          <a:solidFill>
            <a:srgbClr val="0E3963"/>
          </a:solidFill>
        </p:grpSpPr>
        <p:sp>
          <p:nvSpPr>
            <p:cNvPr id="35" name="饼形 7"/>
            <p:cNvSpPr/>
            <p:nvPr/>
          </p:nvSpPr>
          <p:spPr>
            <a:xfrm rot="18900000">
              <a:off x="4225448" y="1831236"/>
              <a:ext cx="3812381" cy="3812381"/>
            </a:xfrm>
            <a:prstGeom prst="pie">
              <a:avLst>
                <a:gd name="adj1" fmla="val 0"/>
                <a:gd name="adj2" fmla="val 54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6" name="组合 35"/>
            <p:cNvGrpSpPr/>
            <p:nvPr/>
          </p:nvGrpSpPr>
          <p:grpSpPr>
            <a:xfrm>
              <a:off x="6953292" y="3378443"/>
              <a:ext cx="734884" cy="717966"/>
              <a:chOff x="8338389" y="5772519"/>
              <a:chExt cx="539963" cy="527534"/>
            </a:xfrm>
            <a:grpFill/>
          </p:grpSpPr>
          <p:sp>
            <p:nvSpPr>
              <p:cNvPr id="37" name="Freeform 237"/>
              <p:cNvSpPr>
                <a:spLocks noEditPoints="1"/>
              </p:cNvSpPr>
              <p:nvPr/>
            </p:nvSpPr>
            <p:spPr bwMode="auto">
              <a:xfrm>
                <a:off x="8482011" y="6094287"/>
                <a:ext cx="125669" cy="125669"/>
              </a:xfrm>
              <a:custGeom>
                <a:avLst/>
                <a:gdLst>
                  <a:gd name="T0" fmla="*/ 23 w 46"/>
                  <a:gd name="T1" fmla="*/ 46 h 46"/>
                  <a:gd name="T2" fmla="*/ 0 w 46"/>
                  <a:gd name="T3" fmla="*/ 23 h 46"/>
                  <a:gd name="T4" fmla="*/ 7 w 46"/>
                  <a:gd name="T5" fmla="*/ 7 h 46"/>
                  <a:gd name="T6" fmla="*/ 23 w 46"/>
                  <a:gd name="T7" fmla="*/ 0 h 46"/>
                  <a:gd name="T8" fmla="*/ 46 w 46"/>
                  <a:gd name="T9" fmla="*/ 23 h 46"/>
                  <a:gd name="T10" fmla="*/ 39 w 46"/>
                  <a:gd name="T11" fmla="*/ 39 h 46"/>
                  <a:gd name="T12" fmla="*/ 23 w 46"/>
                  <a:gd name="T13" fmla="*/ 46 h 46"/>
                  <a:gd name="T14" fmla="*/ 23 w 46"/>
                  <a:gd name="T15" fmla="*/ 12 h 46"/>
                  <a:gd name="T16" fmla="*/ 15 w 46"/>
                  <a:gd name="T17" fmla="*/ 15 h 46"/>
                  <a:gd name="T18" fmla="*/ 12 w 46"/>
                  <a:gd name="T19" fmla="*/ 23 h 46"/>
                  <a:gd name="T20" fmla="*/ 23 w 46"/>
                  <a:gd name="T21" fmla="*/ 34 h 46"/>
                  <a:gd name="T22" fmla="*/ 31 w 46"/>
                  <a:gd name="T23" fmla="*/ 31 h 46"/>
                  <a:gd name="T24" fmla="*/ 34 w 46"/>
                  <a:gd name="T25" fmla="*/ 23 h 46"/>
                  <a:gd name="T26" fmla="*/ 23 w 46"/>
                  <a:gd name="T27"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6">
                    <a:moveTo>
                      <a:pt x="23" y="46"/>
                    </a:moveTo>
                    <a:cubicBezTo>
                      <a:pt x="10" y="46"/>
                      <a:pt x="0" y="36"/>
                      <a:pt x="0" y="23"/>
                    </a:cubicBezTo>
                    <a:cubicBezTo>
                      <a:pt x="0" y="17"/>
                      <a:pt x="2" y="11"/>
                      <a:pt x="7" y="7"/>
                    </a:cubicBezTo>
                    <a:cubicBezTo>
                      <a:pt x="11" y="3"/>
                      <a:pt x="17" y="0"/>
                      <a:pt x="23" y="0"/>
                    </a:cubicBezTo>
                    <a:cubicBezTo>
                      <a:pt x="35" y="0"/>
                      <a:pt x="46" y="10"/>
                      <a:pt x="46" y="23"/>
                    </a:cubicBezTo>
                    <a:cubicBezTo>
                      <a:pt x="46" y="29"/>
                      <a:pt x="43" y="35"/>
                      <a:pt x="39" y="39"/>
                    </a:cubicBezTo>
                    <a:cubicBezTo>
                      <a:pt x="35" y="44"/>
                      <a:pt x="29" y="46"/>
                      <a:pt x="23" y="46"/>
                    </a:cubicBezTo>
                    <a:close/>
                    <a:moveTo>
                      <a:pt x="23" y="12"/>
                    </a:moveTo>
                    <a:cubicBezTo>
                      <a:pt x="20" y="12"/>
                      <a:pt x="17" y="13"/>
                      <a:pt x="15" y="15"/>
                    </a:cubicBezTo>
                    <a:cubicBezTo>
                      <a:pt x="13" y="17"/>
                      <a:pt x="12" y="20"/>
                      <a:pt x="12" y="23"/>
                    </a:cubicBezTo>
                    <a:cubicBezTo>
                      <a:pt x="12" y="29"/>
                      <a:pt x="17" y="34"/>
                      <a:pt x="23" y="34"/>
                    </a:cubicBezTo>
                    <a:cubicBezTo>
                      <a:pt x="26" y="34"/>
                      <a:pt x="28" y="33"/>
                      <a:pt x="31" y="31"/>
                    </a:cubicBezTo>
                    <a:cubicBezTo>
                      <a:pt x="33" y="29"/>
                      <a:pt x="34" y="26"/>
                      <a:pt x="34" y="23"/>
                    </a:cubicBezTo>
                    <a:cubicBezTo>
                      <a:pt x="34" y="17"/>
                      <a:pt x="29" y="12"/>
                      <a:pt x="23" y="1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8" name="Freeform 238"/>
              <p:cNvSpPr/>
              <p:nvPr/>
            </p:nvSpPr>
            <p:spPr bwMode="auto">
              <a:xfrm>
                <a:off x="8524821" y="5925808"/>
                <a:ext cx="203004" cy="182289"/>
              </a:xfrm>
              <a:custGeom>
                <a:avLst/>
                <a:gdLst>
                  <a:gd name="T0" fmla="*/ 12 w 74"/>
                  <a:gd name="T1" fmla="*/ 66 h 66"/>
                  <a:gd name="T2" fmla="*/ 0 w 74"/>
                  <a:gd name="T3" fmla="*/ 65 h 66"/>
                  <a:gd name="T4" fmla="*/ 72 w 74"/>
                  <a:gd name="T5" fmla="*/ 0 h 66"/>
                  <a:gd name="T6" fmla="*/ 74 w 74"/>
                  <a:gd name="T7" fmla="*/ 11 h 66"/>
                  <a:gd name="T8" fmla="*/ 12 w 74"/>
                  <a:gd name="T9" fmla="*/ 66 h 66"/>
                </a:gdLst>
                <a:ahLst/>
                <a:cxnLst>
                  <a:cxn ang="0">
                    <a:pos x="T0" y="T1"/>
                  </a:cxn>
                  <a:cxn ang="0">
                    <a:pos x="T2" y="T3"/>
                  </a:cxn>
                  <a:cxn ang="0">
                    <a:pos x="T4" y="T5"/>
                  </a:cxn>
                  <a:cxn ang="0">
                    <a:pos x="T6" y="T7"/>
                  </a:cxn>
                  <a:cxn ang="0">
                    <a:pos x="T8" y="T9"/>
                  </a:cxn>
                </a:cxnLst>
                <a:rect l="0" t="0" r="r" b="b"/>
                <a:pathLst>
                  <a:path w="74" h="66">
                    <a:moveTo>
                      <a:pt x="12" y="66"/>
                    </a:moveTo>
                    <a:cubicBezTo>
                      <a:pt x="0" y="65"/>
                      <a:pt x="0" y="65"/>
                      <a:pt x="0" y="65"/>
                    </a:cubicBezTo>
                    <a:cubicBezTo>
                      <a:pt x="0" y="64"/>
                      <a:pt x="8" y="8"/>
                      <a:pt x="72" y="0"/>
                    </a:cubicBezTo>
                    <a:cubicBezTo>
                      <a:pt x="74" y="11"/>
                      <a:pt x="74" y="11"/>
                      <a:pt x="74" y="11"/>
                    </a:cubicBezTo>
                    <a:cubicBezTo>
                      <a:pt x="19" y="19"/>
                      <a:pt x="12" y="66"/>
                      <a:pt x="12" y="6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9" name="Freeform 239"/>
              <p:cNvSpPr/>
              <p:nvPr/>
            </p:nvSpPr>
            <p:spPr bwMode="auto">
              <a:xfrm>
                <a:off x="8610442" y="5888521"/>
                <a:ext cx="136717" cy="150527"/>
              </a:xfrm>
              <a:custGeom>
                <a:avLst/>
                <a:gdLst>
                  <a:gd name="T0" fmla="*/ 17 w 50"/>
                  <a:gd name="T1" fmla="*/ 55 h 55"/>
                  <a:gd name="T2" fmla="*/ 13 w 50"/>
                  <a:gd name="T3" fmla="*/ 53 h 55"/>
                  <a:gd name="T4" fmla="*/ 12 w 50"/>
                  <a:gd name="T5" fmla="*/ 45 h 55"/>
                  <a:gd name="T6" fmla="*/ 33 w 50"/>
                  <a:gd name="T7" fmla="*/ 21 h 55"/>
                  <a:gd name="T8" fmla="*/ 5 w 50"/>
                  <a:gd name="T9" fmla="*/ 12 h 55"/>
                  <a:gd name="T10" fmla="*/ 1 w 50"/>
                  <a:gd name="T11" fmla="*/ 5 h 55"/>
                  <a:gd name="T12" fmla="*/ 8 w 50"/>
                  <a:gd name="T13" fmla="*/ 1 h 55"/>
                  <a:gd name="T14" fmla="*/ 46 w 50"/>
                  <a:gd name="T15" fmla="*/ 13 h 55"/>
                  <a:gd name="T16" fmla="*/ 50 w 50"/>
                  <a:gd name="T17" fmla="*/ 17 h 55"/>
                  <a:gd name="T18" fmla="*/ 48 w 50"/>
                  <a:gd name="T19" fmla="*/ 22 h 55"/>
                  <a:gd name="T20" fmla="*/ 21 w 50"/>
                  <a:gd name="T21" fmla="*/ 53 h 55"/>
                  <a:gd name="T22" fmla="*/ 17 w 50"/>
                  <a:gd name="T2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55">
                    <a:moveTo>
                      <a:pt x="17" y="55"/>
                    </a:moveTo>
                    <a:cubicBezTo>
                      <a:pt x="15" y="55"/>
                      <a:pt x="14" y="54"/>
                      <a:pt x="13" y="53"/>
                    </a:cubicBezTo>
                    <a:cubicBezTo>
                      <a:pt x="10" y="51"/>
                      <a:pt x="10" y="47"/>
                      <a:pt x="12" y="45"/>
                    </a:cubicBezTo>
                    <a:cubicBezTo>
                      <a:pt x="33" y="21"/>
                      <a:pt x="33" y="21"/>
                      <a:pt x="33" y="21"/>
                    </a:cubicBezTo>
                    <a:cubicBezTo>
                      <a:pt x="5" y="12"/>
                      <a:pt x="5" y="12"/>
                      <a:pt x="5" y="12"/>
                    </a:cubicBezTo>
                    <a:cubicBezTo>
                      <a:pt x="2" y="11"/>
                      <a:pt x="0" y="8"/>
                      <a:pt x="1" y="5"/>
                    </a:cubicBezTo>
                    <a:cubicBezTo>
                      <a:pt x="2" y="1"/>
                      <a:pt x="5" y="0"/>
                      <a:pt x="8" y="1"/>
                    </a:cubicBezTo>
                    <a:cubicBezTo>
                      <a:pt x="46" y="13"/>
                      <a:pt x="46" y="13"/>
                      <a:pt x="46" y="13"/>
                    </a:cubicBezTo>
                    <a:cubicBezTo>
                      <a:pt x="48" y="13"/>
                      <a:pt x="49" y="15"/>
                      <a:pt x="50" y="17"/>
                    </a:cubicBezTo>
                    <a:cubicBezTo>
                      <a:pt x="50" y="19"/>
                      <a:pt x="50" y="21"/>
                      <a:pt x="48" y="22"/>
                    </a:cubicBezTo>
                    <a:cubicBezTo>
                      <a:pt x="21" y="53"/>
                      <a:pt x="21" y="53"/>
                      <a:pt x="21" y="53"/>
                    </a:cubicBezTo>
                    <a:cubicBezTo>
                      <a:pt x="20" y="54"/>
                      <a:pt x="18" y="55"/>
                      <a:pt x="17" y="5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0" name="Freeform 240"/>
              <p:cNvSpPr/>
              <p:nvPr/>
            </p:nvSpPr>
            <p:spPr bwMode="auto">
              <a:xfrm>
                <a:off x="8627014" y="6066667"/>
                <a:ext cx="117383" cy="117383"/>
              </a:xfrm>
              <a:custGeom>
                <a:avLst/>
                <a:gdLst>
                  <a:gd name="T0" fmla="*/ 69 w 85"/>
                  <a:gd name="T1" fmla="*/ 85 h 85"/>
                  <a:gd name="T2" fmla="*/ 0 w 85"/>
                  <a:gd name="T3" fmla="*/ 16 h 85"/>
                  <a:gd name="T4" fmla="*/ 18 w 85"/>
                  <a:gd name="T5" fmla="*/ 0 h 85"/>
                  <a:gd name="T6" fmla="*/ 85 w 85"/>
                  <a:gd name="T7" fmla="*/ 69 h 85"/>
                  <a:gd name="T8" fmla="*/ 69 w 85"/>
                  <a:gd name="T9" fmla="*/ 85 h 85"/>
                  <a:gd name="T10" fmla="*/ 69 w 85"/>
                  <a:gd name="T11" fmla="*/ 85 h 85"/>
                </a:gdLst>
                <a:ahLst/>
                <a:cxnLst>
                  <a:cxn ang="0">
                    <a:pos x="T0" y="T1"/>
                  </a:cxn>
                  <a:cxn ang="0">
                    <a:pos x="T2" y="T3"/>
                  </a:cxn>
                  <a:cxn ang="0">
                    <a:pos x="T4" y="T5"/>
                  </a:cxn>
                  <a:cxn ang="0">
                    <a:pos x="T6" y="T7"/>
                  </a:cxn>
                  <a:cxn ang="0">
                    <a:pos x="T8" y="T9"/>
                  </a:cxn>
                  <a:cxn ang="0">
                    <a:pos x="T10" y="T11"/>
                  </a:cxn>
                </a:cxnLst>
                <a:rect l="0" t="0" r="r" b="b"/>
                <a:pathLst>
                  <a:path w="85" h="85">
                    <a:moveTo>
                      <a:pt x="69" y="85"/>
                    </a:moveTo>
                    <a:lnTo>
                      <a:pt x="0" y="16"/>
                    </a:lnTo>
                    <a:lnTo>
                      <a:pt x="18" y="0"/>
                    </a:lnTo>
                    <a:lnTo>
                      <a:pt x="85" y="69"/>
                    </a:lnTo>
                    <a:lnTo>
                      <a:pt x="69" y="85"/>
                    </a:lnTo>
                    <a:lnTo>
                      <a:pt x="69" y="85"/>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1" name="Freeform 241"/>
              <p:cNvSpPr/>
              <p:nvPr/>
            </p:nvSpPr>
            <p:spPr bwMode="auto">
              <a:xfrm>
                <a:off x="8627014" y="6066667"/>
                <a:ext cx="120145" cy="117383"/>
              </a:xfrm>
              <a:custGeom>
                <a:avLst/>
                <a:gdLst>
                  <a:gd name="T0" fmla="*/ 16 w 87"/>
                  <a:gd name="T1" fmla="*/ 85 h 85"/>
                  <a:gd name="T2" fmla="*/ 0 w 87"/>
                  <a:gd name="T3" fmla="*/ 67 h 85"/>
                  <a:gd name="T4" fmla="*/ 69 w 87"/>
                  <a:gd name="T5" fmla="*/ 0 h 85"/>
                  <a:gd name="T6" fmla="*/ 87 w 87"/>
                  <a:gd name="T7" fmla="*/ 18 h 85"/>
                  <a:gd name="T8" fmla="*/ 16 w 87"/>
                  <a:gd name="T9" fmla="*/ 85 h 85"/>
                  <a:gd name="T10" fmla="*/ 16 w 87"/>
                  <a:gd name="T11" fmla="*/ 85 h 85"/>
                </a:gdLst>
                <a:ahLst/>
                <a:cxnLst>
                  <a:cxn ang="0">
                    <a:pos x="T0" y="T1"/>
                  </a:cxn>
                  <a:cxn ang="0">
                    <a:pos x="T2" y="T3"/>
                  </a:cxn>
                  <a:cxn ang="0">
                    <a:pos x="T4" y="T5"/>
                  </a:cxn>
                  <a:cxn ang="0">
                    <a:pos x="T6" y="T7"/>
                  </a:cxn>
                  <a:cxn ang="0">
                    <a:pos x="T8" y="T9"/>
                  </a:cxn>
                  <a:cxn ang="0">
                    <a:pos x="T10" y="T11"/>
                  </a:cxn>
                </a:cxnLst>
                <a:rect l="0" t="0" r="r" b="b"/>
                <a:pathLst>
                  <a:path w="87" h="85">
                    <a:moveTo>
                      <a:pt x="16" y="85"/>
                    </a:moveTo>
                    <a:lnTo>
                      <a:pt x="0" y="67"/>
                    </a:lnTo>
                    <a:lnTo>
                      <a:pt x="69" y="0"/>
                    </a:lnTo>
                    <a:lnTo>
                      <a:pt x="87" y="18"/>
                    </a:lnTo>
                    <a:lnTo>
                      <a:pt x="16" y="85"/>
                    </a:lnTo>
                    <a:lnTo>
                      <a:pt x="16" y="85"/>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2" name="Freeform 242"/>
              <p:cNvSpPr/>
              <p:nvPr/>
            </p:nvSpPr>
            <p:spPr bwMode="auto">
              <a:xfrm>
                <a:off x="8435058" y="5907855"/>
                <a:ext cx="117383" cy="120145"/>
              </a:xfrm>
              <a:custGeom>
                <a:avLst/>
                <a:gdLst>
                  <a:gd name="T0" fmla="*/ 69 w 85"/>
                  <a:gd name="T1" fmla="*/ 87 h 87"/>
                  <a:gd name="T2" fmla="*/ 0 w 85"/>
                  <a:gd name="T3" fmla="*/ 17 h 87"/>
                  <a:gd name="T4" fmla="*/ 18 w 85"/>
                  <a:gd name="T5" fmla="*/ 0 h 87"/>
                  <a:gd name="T6" fmla="*/ 85 w 85"/>
                  <a:gd name="T7" fmla="*/ 71 h 87"/>
                  <a:gd name="T8" fmla="*/ 69 w 85"/>
                  <a:gd name="T9" fmla="*/ 87 h 87"/>
                  <a:gd name="T10" fmla="*/ 69 w 85"/>
                  <a:gd name="T11" fmla="*/ 87 h 87"/>
                </a:gdLst>
                <a:ahLst/>
                <a:cxnLst>
                  <a:cxn ang="0">
                    <a:pos x="T0" y="T1"/>
                  </a:cxn>
                  <a:cxn ang="0">
                    <a:pos x="T2" y="T3"/>
                  </a:cxn>
                  <a:cxn ang="0">
                    <a:pos x="T4" y="T5"/>
                  </a:cxn>
                  <a:cxn ang="0">
                    <a:pos x="T6" y="T7"/>
                  </a:cxn>
                  <a:cxn ang="0">
                    <a:pos x="T8" y="T9"/>
                  </a:cxn>
                  <a:cxn ang="0">
                    <a:pos x="T10" y="T11"/>
                  </a:cxn>
                </a:cxnLst>
                <a:rect l="0" t="0" r="r" b="b"/>
                <a:pathLst>
                  <a:path w="85" h="87">
                    <a:moveTo>
                      <a:pt x="69" y="87"/>
                    </a:moveTo>
                    <a:lnTo>
                      <a:pt x="0" y="17"/>
                    </a:lnTo>
                    <a:lnTo>
                      <a:pt x="18" y="0"/>
                    </a:lnTo>
                    <a:lnTo>
                      <a:pt x="85" y="71"/>
                    </a:lnTo>
                    <a:lnTo>
                      <a:pt x="69" y="87"/>
                    </a:lnTo>
                    <a:lnTo>
                      <a:pt x="69" y="87"/>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3" name="Freeform 243"/>
              <p:cNvSpPr/>
              <p:nvPr/>
            </p:nvSpPr>
            <p:spPr bwMode="auto">
              <a:xfrm>
                <a:off x="8435058" y="5910617"/>
                <a:ext cx="120145" cy="117383"/>
              </a:xfrm>
              <a:custGeom>
                <a:avLst/>
                <a:gdLst>
                  <a:gd name="T0" fmla="*/ 16 w 87"/>
                  <a:gd name="T1" fmla="*/ 85 h 85"/>
                  <a:gd name="T2" fmla="*/ 0 w 87"/>
                  <a:gd name="T3" fmla="*/ 67 h 85"/>
                  <a:gd name="T4" fmla="*/ 69 w 87"/>
                  <a:gd name="T5" fmla="*/ 0 h 85"/>
                  <a:gd name="T6" fmla="*/ 87 w 87"/>
                  <a:gd name="T7" fmla="*/ 15 h 85"/>
                  <a:gd name="T8" fmla="*/ 16 w 87"/>
                  <a:gd name="T9" fmla="*/ 85 h 85"/>
                  <a:gd name="T10" fmla="*/ 16 w 87"/>
                  <a:gd name="T11" fmla="*/ 85 h 85"/>
                </a:gdLst>
                <a:ahLst/>
                <a:cxnLst>
                  <a:cxn ang="0">
                    <a:pos x="T0" y="T1"/>
                  </a:cxn>
                  <a:cxn ang="0">
                    <a:pos x="T2" y="T3"/>
                  </a:cxn>
                  <a:cxn ang="0">
                    <a:pos x="T4" y="T5"/>
                  </a:cxn>
                  <a:cxn ang="0">
                    <a:pos x="T6" y="T7"/>
                  </a:cxn>
                  <a:cxn ang="0">
                    <a:pos x="T8" y="T9"/>
                  </a:cxn>
                  <a:cxn ang="0">
                    <a:pos x="T10" y="T11"/>
                  </a:cxn>
                </a:cxnLst>
                <a:rect l="0" t="0" r="r" b="b"/>
                <a:pathLst>
                  <a:path w="87" h="85">
                    <a:moveTo>
                      <a:pt x="16" y="85"/>
                    </a:moveTo>
                    <a:lnTo>
                      <a:pt x="0" y="67"/>
                    </a:lnTo>
                    <a:lnTo>
                      <a:pt x="69" y="0"/>
                    </a:lnTo>
                    <a:lnTo>
                      <a:pt x="87" y="15"/>
                    </a:lnTo>
                    <a:lnTo>
                      <a:pt x="16" y="85"/>
                    </a:lnTo>
                    <a:lnTo>
                      <a:pt x="16" y="85"/>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4" name="Freeform 244"/>
              <p:cNvSpPr/>
              <p:nvPr/>
            </p:nvSpPr>
            <p:spPr bwMode="auto">
              <a:xfrm>
                <a:off x="8338389" y="5772519"/>
                <a:ext cx="527534" cy="527534"/>
              </a:xfrm>
              <a:custGeom>
                <a:avLst/>
                <a:gdLst>
                  <a:gd name="T0" fmla="*/ 187 w 192"/>
                  <a:gd name="T1" fmla="*/ 65 h 192"/>
                  <a:gd name="T2" fmla="*/ 174 w 192"/>
                  <a:gd name="T3" fmla="*/ 71 h 192"/>
                  <a:gd name="T4" fmla="*/ 171 w 192"/>
                  <a:gd name="T5" fmla="*/ 71 h 192"/>
                  <a:gd name="T6" fmla="*/ 176 w 192"/>
                  <a:gd name="T7" fmla="*/ 96 h 192"/>
                  <a:gd name="T8" fmla="*/ 96 w 192"/>
                  <a:gd name="T9" fmla="*/ 176 h 192"/>
                  <a:gd name="T10" fmla="*/ 16 w 192"/>
                  <a:gd name="T11" fmla="*/ 96 h 192"/>
                  <a:gd name="T12" fmla="*/ 96 w 192"/>
                  <a:gd name="T13" fmla="*/ 16 h 192"/>
                  <a:gd name="T14" fmla="*/ 159 w 192"/>
                  <a:gd name="T15" fmla="*/ 47 h 192"/>
                  <a:gd name="T16" fmla="*/ 171 w 192"/>
                  <a:gd name="T17" fmla="*/ 37 h 192"/>
                  <a:gd name="T18" fmla="*/ 96 w 192"/>
                  <a:gd name="T19" fmla="*/ 0 h 192"/>
                  <a:gd name="T20" fmla="*/ 0 w 192"/>
                  <a:gd name="T21" fmla="*/ 96 h 192"/>
                  <a:gd name="T22" fmla="*/ 96 w 192"/>
                  <a:gd name="T23" fmla="*/ 192 h 192"/>
                  <a:gd name="T24" fmla="*/ 192 w 192"/>
                  <a:gd name="T25" fmla="*/ 96 h 192"/>
                  <a:gd name="T26" fmla="*/ 187 w 192"/>
                  <a:gd name="T27" fmla="*/ 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192">
                    <a:moveTo>
                      <a:pt x="187" y="65"/>
                    </a:moveTo>
                    <a:cubicBezTo>
                      <a:pt x="184" y="69"/>
                      <a:pt x="179" y="71"/>
                      <a:pt x="174" y="71"/>
                    </a:cubicBezTo>
                    <a:cubicBezTo>
                      <a:pt x="173" y="71"/>
                      <a:pt x="172" y="71"/>
                      <a:pt x="171" y="71"/>
                    </a:cubicBezTo>
                    <a:cubicBezTo>
                      <a:pt x="174" y="78"/>
                      <a:pt x="176" y="87"/>
                      <a:pt x="176" y="96"/>
                    </a:cubicBezTo>
                    <a:cubicBezTo>
                      <a:pt x="176" y="140"/>
                      <a:pt x="140" y="176"/>
                      <a:pt x="96" y="176"/>
                    </a:cubicBezTo>
                    <a:cubicBezTo>
                      <a:pt x="52" y="176"/>
                      <a:pt x="16" y="140"/>
                      <a:pt x="16" y="96"/>
                    </a:cubicBezTo>
                    <a:cubicBezTo>
                      <a:pt x="16" y="52"/>
                      <a:pt x="52" y="16"/>
                      <a:pt x="96" y="16"/>
                    </a:cubicBezTo>
                    <a:cubicBezTo>
                      <a:pt x="121" y="16"/>
                      <a:pt x="144" y="28"/>
                      <a:pt x="159" y="47"/>
                    </a:cubicBezTo>
                    <a:cubicBezTo>
                      <a:pt x="161" y="42"/>
                      <a:pt x="166" y="38"/>
                      <a:pt x="171" y="37"/>
                    </a:cubicBezTo>
                    <a:cubicBezTo>
                      <a:pt x="154" y="14"/>
                      <a:pt x="126" y="0"/>
                      <a:pt x="96" y="0"/>
                    </a:cubicBezTo>
                    <a:cubicBezTo>
                      <a:pt x="43" y="0"/>
                      <a:pt x="0" y="43"/>
                      <a:pt x="0" y="96"/>
                    </a:cubicBezTo>
                    <a:cubicBezTo>
                      <a:pt x="0" y="149"/>
                      <a:pt x="43" y="192"/>
                      <a:pt x="96" y="192"/>
                    </a:cubicBezTo>
                    <a:cubicBezTo>
                      <a:pt x="149" y="192"/>
                      <a:pt x="192" y="149"/>
                      <a:pt x="192" y="96"/>
                    </a:cubicBezTo>
                    <a:cubicBezTo>
                      <a:pt x="192" y="85"/>
                      <a:pt x="190" y="75"/>
                      <a:pt x="187" y="6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5" name="Freeform 245"/>
              <p:cNvSpPr>
                <a:spLocks noEditPoints="1"/>
              </p:cNvSpPr>
              <p:nvPr/>
            </p:nvSpPr>
            <p:spPr bwMode="auto">
              <a:xfrm>
                <a:off x="8752683" y="5858140"/>
                <a:ext cx="125669" cy="125669"/>
              </a:xfrm>
              <a:custGeom>
                <a:avLst/>
                <a:gdLst>
                  <a:gd name="T0" fmla="*/ 23 w 46"/>
                  <a:gd name="T1" fmla="*/ 46 h 46"/>
                  <a:gd name="T2" fmla="*/ 7 w 46"/>
                  <a:gd name="T3" fmla="*/ 39 h 46"/>
                  <a:gd name="T4" fmla="*/ 0 w 46"/>
                  <a:gd name="T5" fmla="*/ 23 h 46"/>
                  <a:gd name="T6" fmla="*/ 7 w 46"/>
                  <a:gd name="T7" fmla="*/ 7 h 46"/>
                  <a:gd name="T8" fmla="*/ 23 w 46"/>
                  <a:gd name="T9" fmla="*/ 0 h 46"/>
                  <a:gd name="T10" fmla="*/ 46 w 46"/>
                  <a:gd name="T11" fmla="*/ 23 h 46"/>
                  <a:gd name="T12" fmla="*/ 39 w 46"/>
                  <a:gd name="T13" fmla="*/ 39 h 46"/>
                  <a:gd name="T14" fmla="*/ 23 w 46"/>
                  <a:gd name="T15" fmla="*/ 46 h 46"/>
                  <a:gd name="T16" fmla="*/ 23 w 46"/>
                  <a:gd name="T17" fmla="*/ 12 h 46"/>
                  <a:gd name="T18" fmla="*/ 15 w 46"/>
                  <a:gd name="T19" fmla="*/ 15 h 46"/>
                  <a:gd name="T20" fmla="*/ 12 w 46"/>
                  <a:gd name="T21" fmla="*/ 23 h 46"/>
                  <a:gd name="T22" fmla="*/ 15 w 46"/>
                  <a:gd name="T23" fmla="*/ 31 h 46"/>
                  <a:gd name="T24" fmla="*/ 31 w 46"/>
                  <a:gd name="T25" fmla="*/ 31 h 46"/>
                  <a:gd name="T26" fmla="*/ 34 w 46"/>
                  <a:gd name="T27" fmla="*/ 23 h 46"/>
                  <a:gd name="T28" fmla="*/ 23 w 46"/>
                  <a:gd name="T29"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6">
                    <a:moveTo>
                      <a:pt x="23" y="46"/>
                    </a:moveTo>
                    <a:cubicBezTo>
                      <a:pt x="17" y="46"/>
                      <a:pt x="11" y="43"/>
                      <a:pt x="7" y="39"/>
                    </a:cubicBezTo>
                    <a:cubicBezTo>
                      <a:pt x="3" y="35"/>
                      <a:pt x="0" y="29"/>
                      <a:pt x="0" y="23"/>
                    </a:cubicBezTo>
                    <a:cubicBezTo>
                      <a:pt x="0" y="17"/>
                      <a:pt x="3" y="11"/>
                      <a:pt x="7" y="7"/>
                    </a:cubicBezTo>
                    <a:cubicBezTo>
                      <a:pt x="11" y="2"/>
                      <a:pt x="17" y="0"/>
                      <a:pt x="23" y="0"/>
                    </a:cubicBezTo>
                    <a:cubicBezTo>
                      <a:pt x="36" y="0"/>
                      <a:pt x="46" y="10"/>
                      <a:pt x="46" y="23"/>
                    </a:cubicBezTo>
                    <a:cubicBezTo>
                      <a:pt x="46" y="29"/>
                      <a:pt x="44" y="35"/>
                      <a:pt x="39" y="39"/>
                    </a:cubicBezTo>
                    <a:cubicBezTo>
                      <a:pt x="35" y="43"/>
                      <a:pt x="29" y="46"/>
                      <a:pt x="23" y="46"/>
                    </a:cubicBezTo>
                    <a:close/>
                    <a:moveTo>
                      <a:pt x="23" y="12"/>
                    </a:moveTo>
                    <a:cubicBezTo>
                      <a:pt x="20" y="12"/>
                      <a:pt x="18" y="13"/>
                      <a:pt x="15" y="15"/>
                    </a:cubicBezTo>
                    <a:cubicBezTo>
                      <a:pt x="13" y="17"/>
                      <a:pt x="12" y="20"/>
                      <a:pt x="12" y="23"/>
                    </a:cubicBezTo>
                    <a:cubicBezTo>
                      <a:pt x="12" y="26"/>
                      <a:pt x="13" y="29"/>
                      <a:pt x="15" y="31"/>
                    </a:cubicBezTo>
                    <a:cubicBezTo>
                      <a:pt x="20" y="35"/>
                      <a:pt x="27" y="35"/>
                      <a:pt x="31" y="31"/>
                    </a:cubicBezTo>
                    <a:cubicBezTo>
                      <a:pt x="33" y="29"/>
                      <a:pt x="34" y="26"/>
                      <a:pt x="34" y="23"/>
                    </a:cubicBezTo>
                    <a:cubicBezTo>
                      <a:pt x="34" y="17"/>
                      <a:pt x="29" y="12"/>
                      <a:pt x="23" y="1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46" name="组合 45"/>
          <p:cNvGrpSpPr/>
          <p:nvPr/>
        </p:nvGrpSpPr>
        <p:grpSpPr>
          <a:xfrm>
            <a:off x="4195775" y="2109295"/>
            <a:ext cx="3812381" cy="3812381"/>
            <a:chOff x="4071207" y="1982097"/>
            <a:chExt cx="3812381" cy="3812381"/>
          </a:xfrm>
          <a:solidFill>
            <a:srgbClr val="0E3963"/>
          </a:solidFill>
        </p:grpSpPr>
        <p:sp>
          <p:nvSpPr>
            <p:cNvPr id="47" name="饼形 6"/>
            <p:cNvSpPr/>
            <p:nvPr/>
          </p:nvSpPr>
          <p:spPr>
            <a:xfrm rot="2700000">
              <a:off x="4071207" y="1982097"/>
              <a:ext cx="3812381" cy="3812381"/>
            </a:xfrm>
            <a:prstGeom prst="pie">
              <a:avLst>
                <a:gd name="adj1" fmla="val 0"/>
                <a:gd name="adj2" fmla="val 54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8" name="组合 47"/>
            <p:cNvGrpSpPr/>
            <p:nvPr/>
          </p:nvGrpSpPr>
          <p:grpSpPr>
            <a:xfrm>
              <a:off x="5625050" y="4581338"/>
              <a:ext cx="717966" cy="533776"/>
              <a:chOff x="3712113" y="5838806"/>
              <a:chExt cx="527534" cy="392197"/>
            </a:xfrm>
            <a:grpFill/>
          </p:grpSpPr>
          <p:sp>
            <p:nvSpPr>
              <p:cNvPr id="49" name="Freeform 217"/>
              <p:cNvSpPr/>
              <p:nvPr/>
            </p:nvSpPr>
            <p:spPr bwMode="auto">
              <a:xfrm>
                <a:off x="3712113" y="6195098"/>
                <a:ext cx="527534" cy="35905"/>
              </a:xfrm>
              <a:custGeom>
                <a:avLst/>
                <a:gdLst>
                  <a:gd name="T0" fmla="*/ 192 w 192"/>
                  <a:gd name="T1" fmla="*/ 0 h 13"/>
                  <a:gd name="T2" fmla="*/ 126 w 192"/>
                  <a:gd name="T3" fmla="*/ 0 h 13"/>
                  <a:gd name="T4" fmla="*/ 123 w 192"/>
                  <a:gd name="T5" fmla="*/ 2 h 13"/>
                  <a:gd name="T6" fmla="*/ 69 w 192"/>
                  <a:gd name="T7" fmla="*/ 2 h 13"/>
                  <a:gd name="T8" fmla="*/ 67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6" y="0"/>
                      <a:pt x="126" y="0"/>
                      <a:pt x="126" y="0"/>
                    </a:cubicBezTo>
                    <a:cubicBezTo>
                      <a:pt x="126" y="1"/>
                      <a:pt x="124" y="2"/>
                      <a:pt x="123" y="2"/>
                    </a:cubicBezTo>
                    <a:cubicBezTo>
                      <a:pt x="69" y="2"/>
                      <a:pt x="69" y="2"/>
                      <a:pt x="69" y="2"/>
                    </a:cubicBezTo>
                    <a:cubicBezTo>
                      <a:pt x="68" y="2"/>
                      <a:pt x="67" y="1"/>
                      <a:pt x="67" y="0"/>
                    </a:cubicBezTo>
                    <a:cubicBezTo>
                      <a:pt x="0" y="0"/>
                      <a:pt x="0" y="0"/>
                      <a:pt x="0" y="0"/>
                    </a:cubicBezTo>
                    <a:cubicBezTo>
                      <a:pt x="0" y="0"/>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0"/>
                      <a:pt x="192"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0" name="Freeform 218"/>
              <p:cNvSpPr/>
              <p:nvPr/>
            </p:nvSpPr>
            <p:spPr bwMode="auto">
              <a:xfrm>
                <a:off x="3959308" y="5905093"/>
                <a:ext cx="52477" cy="23477"/>
              </a:xfrm>
              <a:custGeom>
                <a:avLst/>
                <a:gdLst>
                  <a:gd name="T0" fmla="*/ 0 w 19"/>
                  <a:gd name="T1" fmla="*/ 0 h 9"/>
                  <a:gd name="T2" fmla="*/ 0 w 19"/>
                  <a:gd name="T3" fmla="*/ 0 h 9"/>
                  <a:gd name="T4" fmla="*/ 9 w 19"/>
                  <a:gd name="T5" fmla="*/ 9 h 9"/>
                  <a:gd name="T6" fmla="*/ 9 w 19"/>
                  <a:gd name="T7" fmla="*/ 9 h 9"/>
                  <a:gd name="T8" fmla="*/ 19 w 19"/>
                  <a:gd name="T9" fmla="*/ 0 h 9"/>
                  <a:gd name="T10" fmla="*/ 0 w 19"/>
                  <a:gd name="T11" fmla="*/ 0 h 9"/>
                </a:gdLst>
                <a:ahLst/>
                <a:cxnLst>
                  <a:cxn ang="0">
                    <a:pos x="T0" y="T1"/>
                  </a:cxn>
                  <a:cxn ang="0">
                    <a:pos x="T2" y="T3"/>
                  </a:cxn>
                  <a:cxn ang="0">
                    <a:pos x="T4" y="T5"/>
                  </a:cxn>
                  <a:cxn ang="0">
                    <a:pos x="T6" y="T7"/>
                  </a:cxn>
                  <a:cxn ang="0">
                    <a:pos x="T8" y="T9"/>
                  </a:cxn>
                  <a:cxn ang="0">
                    <a:pos x="T10" y="T11"/>
                  </a:cxn>
                </a:cxnLst>
                <a:rect l="0" t="0" r="r" b="b"/>
                <a:pathLst>
                  <a:path w="19" h="9">
                    <a:moveTo>
                      <a:pt x="0" y="0"/>
                    </a:moveTo>
                    <a:cubicBezTo>
                      <a:pt x="0" y="0"/>
                      <a:pt x="0" y="0"/>
                      <a:pt x="0" y="0"/>
                    </a:cubicBezTo>
                    <a:cubicBezTo>
                      <a:pt x="9" y="9"/>
                      <a:pt x="9" y="9"/>
                      <a:pt x="9" y="9"/>
                    </a:cubicBezTo>
                    <a:cubicBezTo>
                      <a:pt x="9" y="9"/>
                      <a:pt x="9" y="9"/>
                      <a:pt x="9" y="9"/>
                    </a:cubicBezTo>
                    <a:cubicBezTo>
                      <a:pt x="19" y="0"/>
                      <a:pt x="19" y="0"/>
                      <a:pt x="19" y="0"/>
                    </a:cubicBezTo>
                    <a:lnTo>
                      <a:pt x="0"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1" name="Freeform 219"/>
              <p:cNvSpPr/>
              <p:nvPr/>
            </p:nvSpPr>
            <p:spPr bwMode="auto">
              <a:xfrm>
                <a:off x="3753543" y="5905093"/>
                <a:ext cx="444675" cy="278958"/>
              </a:xfrm>
              <a:custGeom>
                <a:avLst/>
                <a:gdLst>
                  <a:gd name="T0" fmla="*/ 158 w 162"/>
                  <a:gd name="T1" fmla="*/ 0 h 102"/>
                  <a:gd name="T2" fmla="*/ 130 w 162"/>
                  <a:gd name="T3" fmla="*/ 0 h 102"/>
                  <a:gd name="T4" fmla="*/ 124 w 162"/>
                  <a:gd name="T5" fmla="*/ 9 h 102"/>
                  <a:gd name="T6" fmla="*/ 152 w 162"/>
                  <a:gd name="T7" fmla="*/ 9 h 102"/>
                  <a:gd name="T8" fmla="*/ 152 w 162"/>
                  <a:gd name="T9" fmla="*/ 92 h 102"/>
                  <a:gd name="T10" fmla="*/ 10 w 162"/>
                  <a:gd name="T11" fmla="*/ 92 h 102"/>
                  <a:gd name="T12" fmla="*/ 10 w 162"/>
                  <a:gd name="T13" fmla="*/ 9 h 102"/>
                  <a:gd name="T14" fmla="*/ 25 w 162"/>
                  <a:gd name="T15" fmla="*/ 9 h 102"/>
                  <a:gd name="T16" fmla="*/ 21 w 162"/>
                  <a:gd name="T17" fmla="*/ 0 h 102"/>
                  <a:gd name="T18" fmla="*/ 4 w 162"/>
                  <a:gd name="T19" fmla="*/ 0 h 102"/>
                  <a:gd name="T20" fmla="*/ 0 w 162"/>
                  <a:gd name="T21" fmla="*/ 4 h 102"/>
                  <a:gd name="T22" fmla="*/ 0 w 162"/>
                  <a:gd name="T23" fmla="*/ 98 h 102"/>
                  <a:gd name="T24" fmla="*/ 4 w 162"/>
                  <a:gd name="T25" fmla="*/ 102 h 102"/>
                  <a:gd name="T26" fmla="*/ 158 w 162"/>
                  <a:gd name="T27" fmla="*/ 102 h 102"/>
                  <a:gd name="T28" fmla="*/ 162 w 162"/>
                  <a:gd name="T29" fmla="*/ 98 h 102"/>
                  <a:gd name="T30" fmla="*/ 162 w 162"/>
                  <a:gd name="T31" fmla="*/ 4 h 102"/>
                  <a:gd name="T32" fmla="*/ 158 w 162"/>
                  <a:gd name="T3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102">
                    <a:moveTo>
                      <a:pt x="158" y="0"/>
                    </a:moveTo>
                    <a:cubicBezTo>
                      <a:pt x="130" y="0"/>
                      <a:pt x="130" y="0"/>
                      <a:pt x="130" y="0"/>
                    </a:cubicBezTo>
                    <a:cubicBezTo>
                      <a:pt x="124" y="9"/>
                      <a:pt x="124" y="9"/>
                      <a:pt x="124" y="9"/>
                    </a:cubicBezTo>
                    <a:cubicBezTo>
                      <a:pt x="152" y="9"/>
                      <a:pt x="152" y="9"/>
                      <a:pt x="152" y="9"/>
                    </a:cubicBezTo>
                    <a:cubicBezTo>
                      <a:pt x="152" y="92"/>
                      <a:pt x="152" y="92"/>
                      <a:pt x="152" y="92"/>
                    </a:cubicBezTo>
                    <a:cubicBezTo>
                      <a:pt x="10" y="92"/>
                      <a:pt x="10" y="92"/>
                      <a:pt x="10" y="92"/>
                    </a:cubicBezTo>
                    <a:cubicBezTo>
                      <a:pt x="10" y="9"/>
                      <a:pt x="10" y="9"/>
                      <a:pt x="10" y="9"/>
                    </a:cubicBezTo>
                    <a:cubicBezTo>
                      <a:pt x="25" y="9"/>
                      <a:pt x="25" y="9"/>
                      <a:pt x="25" y="9"/>
                    </a:cubicBezTo>
                    <a:cubicBezTo>
                      <a:pt x="23" y="6"/>
                      <a:pt x="22" y="3"/>
                      <a:pt x="21" y="0"/>
                    </a:cubicBezTo>
                    <a:cubicBezTo>
                      <a:pt x="4" y="0"/>
                      <a:pt x="4" y="0"/>
                      <a:pt x="4" y="0"/>
                    </a:cubicBezTo>
                    <a:cubicBezTo>
                      <a:pt x="2" y="0"/>
                      <a:pt x="0" y="2"/>
                      <a:pt x="0" y="4"/>
                    </a:cubicBezTo>
                    <a:cubicBezTo>
                      <a:pt x="0" y="98"/>
                      <a:pt x="0" y="98"/>
                      <a:pt x="0" y="98"/>
                    </a:cubicBezTo>
                    <a:cubicBezTo>
                      <a:pt x="0" y="100"/>
                      <a:pt x="2" y="102"/>
                      <a:pt x="4" y="102"/>
                    </a:cubicBezTo>
                    <a:cubicBezTo>
                      <a:pt x="158" y="102"/>
                      <a:pt x="158" y="102"/>
                      <a:pt x="158" y="102"/>
                    </a:cubicBezTo>
                    <a:cubicBezTo>
                      <a:pt x="160" y="102"/>
                      <a:pt x="162" y="100"/>
                      <a:pt x="162" y="98"/>
                    </a:cubicBezTo>
                    <a:cubicBezTo>
                      <a:pt x="162" y="4"/>
                      <a:pt x="162" y="4"/>
                      <a:pt x="162" y="4"/>
                    </a:cubicBezTo>
                    <a:cubicBezTo>
                      <a:pt x="162" y="2"/>
                      <a:pt x="160" y="0"/>
                      <a:pt x="158"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2" name="Freeform 220"/>
              <p:cNvSpPr/>
              <p:nvPr/>
            </p:nvSpPr>
            <p:spPr bwMode="auto">
              <a:xfrm>
                <a:off x="3830877" y="5838806"/>
                <a:ext cx="292767" cy="287243"/>
              </a:xfrm>
              <a:custGeom>
                <a:avLst/>
                <a:gdLst>
                  <a:gd name="T0" fmla="*/ 100 w 107"/>
                  <a:gd name="T1" fmla="*/ 72 h 105"/>
                  <a:gd name="T2" fmla="*/ 79 w 107"/>
                  <a:gd name="T3" fmla="*/ 68 h 105"/>
                  <a:gd name="T4" fmla="*/ 62 w 107"/>
                  <a:gd name="T5" fmla="*/ 51 h 105"/>
                  <a:gd name="T6" fmla="*/ 84 w 107"/>
                  <a:gd name="T7" fmla="*/ 30 h 105"/>
                  <a:gd name="T8" fmla="*/ 89 w 107"/>
                  <a:gd name="T9" fmla="*/ 29 h 105"/>
                  <a:gd name="T10" fmla="*/ 100 w 107"/>
                  <a:gd name="T11" fmla="*/ 13 h 105"/>
                  <a:gd name="T12" fmla="*/ 94 w 107"/>
                  <a:gd name="T13" fmla="*/ 7 h 105"/>
                  <a:gd name="T14" fmla="*/ 78 w 107"/>
                  <a:gd name="T15" fmla="*/ 18 h 105"/>
                  <a:gd name="T16" fmla="*/ 77 w 107"/>
                  <a:gd name="T17" fmla="*/ 24 h 105"/>
                  <a:gd name="T18" fmla="*/ 56 w 107"/>
                  <a:gd name="T19" fmla="*/ 45 h 105"/>
                  <a:gd name="T20" fmla="*/ 38 w 107"/>
                  <a:gd name="T21" fmla="*/ 26 h 105"/>
                  <a:gd name="T22" fmla="*/ 34 w 107"/>
                  <a:gd name="T23" fmla="*/ 6 h 105"/>
                  <a:gd name="T24" fmla="*/ 21 w 107"/>
                  <a:gd name="T25" fmla="*/ 0 h 105"/>
                  <a:gd name="T26" fmla="*/ 29 w 107"/>
                  <a:gd name="T27" fmla="*/ 8 h 105"/>
                  <a:gd name="T28" fmla="*/ 26 w 107"/>
                  <a:gd name="T29" fmla="*/ 21 h 105"/>
                  <a:gd name="T30" fmla="*/ 13 w 107"/>
                  <a:gd name="T31" fmla="*/ 25 h 105"/>
                  <a:gd name="T32" fmla="*/ 2 w 107"/>
                  <a:gd name="T33" fmla="*/ 14 h 105"/>
                  <a:gd name="T34" fmla="*/ 7 w 107"/>
                  <a:gd name="T35" fmla="*/ 33 h 105"/>
                  <a:gd name="T36" fmla="*/ 27 w 107"/>
                  <a:gd name="T37" fmla="*/ 37 h 105"/>
                  <a:gd name="T38" fmla="*/ 43 w 107"/>
                  <a:gd name="T39" fmla="*/ 53 h 105"/>
                  <a:gd name="T40" fmla="*/ 9 w 107"/>
                  <a:gd name="T41" fmla="*/ 88 h 105"/>
                  <a:gd name="T42" fmla="*/ 9 w 107"/>
                  <a:gd name="T43" fmla="*/ 98 h 105"/>
                  <a:gd name="T44" fmla="*/ 9 w 107"/>
                  <a:gd name="T45" fmla="*/ 98 h 105"/>
                  <a:gd name="T46" fmla="*/ 19 w 107"/>
                  <a:gd name="T47" fmla="*/ 98 h 105"/>
                  <a:gd name="T48" fmla="*/ 54 w 107"/>
                  <a:gd name="T49" fmla="*/ 64 h 105"/>
                  <a:gd name="T50" fmla="*/ 69 w 107"/>
                  <a:gd name="T51" fmla="*/ 79 h 105"/>
                  <a:gd name="T52" fmla="*/ 73 w 107"/>
                  <a:gd name="T53" fmla="*/ 99 h 105"/>
                  <a:gd name="T54" fmla="*/ 89 w 107"/>
                  <a:gd name="T55" fmla="*/ 105 h 105"/>
                  <a:gd name="T56" fmla="*/ 79 w 107"/>
                  <a:gd name="T57" fmla="*/ 94 h 105"/>
                  <a:gd name="T58" fmla="*/ 81 w 107"/>
                  <a:gd name="T59" fmla="*/ 84 h 105"/>
                  <a:gd name="T60" fmla="*/ 92 w 107"/>
                  <a:gd name="T61" fmla="*/ 81 h 105"/>
                  <a:gd name="T62" fmla="*/ 104 w 107"/>
                  <a:gd name="T63" fmla="*/ 93 h 105"/>
                  <a:gd name="T64" fmla="*/ 100 w 107"/>
                  <a:gd name="T65"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5">
                    <a:moveTo>
                      <a:pt x="100" y="72"/>
                    </a:moveTo>
                    <a:cubicBezTo>
                      <a:pt x="94" y="67"/>
                      <a:pt x="86" y="65"/>
                      <a:pt x="79" y="68"/>
                    </a:cubicBezTo>
                    <a:cubicBezTo>
                      <a:pt x="62" y="51"/>
                      <a:pt x="62" y="51"/>
                      <a:pt x="62" y="51"/>
                    </a:cubicBezTo>
                    <a:cubicBezTo>
                      <a:pt x="84" y="30"/>
                      <a:pt x="84" y="30"/>
                      <a:pt x="84" y="30"/>
                    </a:cubicBezTo>
                    <a:cubicBezTo>
                      <a:pt x="89" y="29"/>
                      <a:pt x="89" y="29"/>
                      <a:pt x="89" y="29"/>
                    </a:cubicBezTo>
                    <a:cubicBezTo>
                      <a:pt x="100" y="13"/>
                      <a:pt x="100" y="13"/>
                      <a:pt x="100" y="13"/>
                    </a:cubicBezTo>
                    <a:cubicBezTo>
                      <a:pt x="94" y="7"/>
                      <a:pt x="94" y="7"/>
                      <a:pt x="94" y="7"/>
                    </a:cubicBezTo>
                    <a:cubicBezTo>
                      <a:pt x="78" y="18"/>
                      <a:pt x="78" y="18"/>
                      <a:pt x="78" y="18"/>
                    </a:cubicBezTo>
                    <a:cubicBezTo>
                      <a:pt x="77" y="24"/>
                      <a:pt x="77" y="24"/>
                      <a:pt x="77" y="24"/>
                    </a:cubicBezTo>
                    <a:cubicBezTo>
                      <a:pt x="56" y="45"/>
                      <a:pt x="56" y="45"/>
                      <a:pt x="56" y="45"/>
                    </a:cubicBezTo>
                    <a:cubicBezTo>
                      <a:pt x="38" y="26"/>
                      <a:pt x="38" y="26"/>
                      <a:pt x="38" y="26"/>
                    </a:cubicBezTo>
                    <a:cubicBezTo>
                      <a:pt x="41" y="20"/>
                      <a:pt x="39" y="11"/>
                      <a:pt x="34" y="6"/>
                    </a:cubicBezTo>
                    <a:cubicBezTo>
                      <a:pt x="30" y="2"/>
                      <a:pt x="26" y="1"/>
                      <a:pt x="21" y="0"/>
                    </a:cubicBezTo>
                    <a:cubicBezTo>
                      <a:pt x="29" y="8"/>
                      <a:pt x="29" y="8"/>
                      <a:pt x="29" y="8"/>
                    </a:cubicBezTo>
                    <a:cubicBezTo>
                      <a:pt x="26" y="21"/>
                      <a:pt x="26" y="21"/>
                      <a:pt x="26" y="21"/>
                    </a:cubicBezTo>
                    <a:cubicBezTo>
                      <a:pt x="13" y="25"/>
                      <a:pt x="13" y="25"/>
                      <a:pt x="13" y="25"/>
                    </a:cubicBezTo>
                    <a:cubicBezTo>
                      <a:pt x="2" y="14"/>
                      <a:pt x="2" y="14"/>
                      <a:pt x="2" y="14"/>
                    </a:cubicBezTo>
                    <a:cubicBezTo>
                      <a:pt x="0" y="20"/>
                      <a:pt x="1" y="28"/>
                      <a:pt x="7" y="33"/>
                    </a:cubicBezTo>
                    <a:cubicBezTo>
                      <a:pt x="12" y="38"/>
                      <a:pt x="20" y="40"/>
                      <a:pt x="27" y="37"/>
                    </a:cubicBezTo>
                    <a:cubicBezTo>
                      <a:pt x="43" y="53"/>
                      <a:pt x="43" y="53"/>
                      <a:pt x="43" y="53"/>
                    </a:cubicBezTo>
                    <a:cubicBezTo>
                      <a:pt x="9" y="88"/>
                      <a:pt x="9" y="88"/>
                      <a:pt x="9" y="88"/>
                    </a:cubicBezTo>
                    <a:cubicBezTo>
                      <a:pt x="6" y="91"/>
                      <a:pt x="6" y="95"/>
                      <a:pt x="9" y="98"/>
                    </a:cubicBezTo>
                    <a:cubicBezTo>
                      <a:pt x="9" y="98"/>
                      <a:pt x="9" y="98"/>
                      <a:pt x="9" y="98"/>
                    </a:cubicBezTo>
                    <a:cubicBezTo>
                      <a:pt x="12" y="101"/>
                      <a:pt x="17" y="101"/>
                      <a:pt x="19" y="98"/>
                    </a:cubicBezTo>
                    <a:cubicBezTo>
                      <a:pt x="54" y="64"/>
                      <a:pt x="54" y="64"/>
                      <a:pt x="54" y="64"/>
                    </a:cubicBezTo>
                    <a:cubicBezTo>
                      <a:pt x="69" y="79"/>
                      <a:pt x="69" y="79"/>
                      <a:pt x="69" y="79"/>
                    </a:cubicBezTo>
                    <a:cubicBezTo>
                      <a:pt x="66" y="86"/>
                      <a:pt x="67" y="94"/>
                      <a:pt x="73" y="99"/>
                    </a:cubicBezTo>
                    <a:cubicBezTo>
                      <a:pt x="77" y="104"/>
                      <a:pt x="83" y="105"/>
                      <a:pt x="89" y="105"/>
                    </a:cubicBezTo>
                    <a:cubicBezTo>
                      <a:pt x="79" y="94"/>
                      <a:pt x="79" y="94"/>
                      <a:pt x="79" y="94"/>
                    </a:cubicBezTo>
                    <a:cubicBezTo>
                      <a:pt x="81" y="84"/>
                      <a:pt x="81" y="84"/>
                      <a:pt x="81" y="84"/>
                    </a:cubicBezTo>
                    <a:cubicBezTo>
                      <a:pt x="92" y="81"/>
                      <a:pt x="92" y="81"/>
                      <a:pt x="92" y="81"/>
                    </a:cubicBezTo>
                    <a:cubicBezTo>
                      <a:pt x="104" y="93"/>
                      <a:pt x="104" y="93"/>
                      <a:pt x="104" y="93"/>
                    </a:cubicBezTo>
                    <a:cubicBezTo>
                      <a:pt x="107" y="86"/>
                      <a:pt x="105" y="78"/>
                      <a:pt x="100" y="7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53" name="组合 52"/>
          <p:cNvGrpSpPr/>
          <p:nvPr/>
        </p:nvGrpSpPr>
        <p:grpSpPr>
          <a:xfrm>
            <a:off x="821250" y="1906518"/>
            <a:ext cx="2430714" cy="1055672"/>
            <a:chOff x="696682" y="4901801"/>
            <a:chExt cx="2430714" cy="1055672"/>
          </a:xfrm>
        </p:grpSpPr>
        <p:sp>
          <p:nvSpPr>
            <p:cNvPr id="54" name="矩形 53"/>
            <p:cNvSpPr/>
            <p:nvPr/>
          </p:nvSpPr>
          <p:spPr>
            <a:xfrm>
              <a:off x="696682" y="4901801"/>
              <a:ext cx="1668080" cy="400110"/>
            </a:xfrm>
            <a:prstGeom prst="rect">
              <a:avLst/>
            </a:prstGeom>
          </p:spPr>
          <p:txBody>
            <a:bodyPr wrap="square">
              <a:spAutoFit/>
            </a:bodyPr>
            <a:lstStyle/>
            <a:p>
              <a:r>
                <a:rPr lang="zh-CN" altLang="en-US" sz="2000" b="1" dirty="0">
                  <a:solidFill>
                    <a:schemeClr val="bg1"/>
                  </a:solidFill>
                </a:rPr>
                <a:t>添加标题 </a:t>
              </a:r>
            </a:p>
          </p:txBody>
        </p:sp>
        <p:sp>
          <p:nvSpPr>
            <p:cNvPr id="55" name="矩形 54"/>
            <p:cNvSpPr/>
            <p:nvPr/>
          </p:nvSpPr>
          <p:spPr>
            <a:xfrm>
              <a:off x="696682" y="5312313"/>
              <a:ext cx="243071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56" name="组合 55"/>
          <p:cNvGrpSpPr/>
          <p:nvPr/>
        </p:nvGrpSpPr>
        <p:grpSpPr>
          <a:xfrm>
            <a:off x="821250" y="4705776"/>
            <a:ext cx="2430714" cy="1055672"/>
            <a:chOff x="696682" y="4901801"/>
            <a:chExt cx="2430714" cy="1055672"/>
          </a:xfrm>
        </p:grpSpPr>
        <p:sp>
          <p:nvSpPr>
            <p:cNvPr id="57" name="矩形 56"/>
            <p:cNvSpPr/>
            <p:nvPr/>
          </p:nvSpPr>
          <p:spPr>
            <a:xfrm>
              <a:off x="696682" y="4901801"/>
              <a:ext cx="1668080" cy="400110"/>
            </a:xfrm>
            <a:prstGeom prst="rect">
              <a:avLst/>
            </a:prstGeom>
          </p:spPr>
          <p:txBody>
            <a:bodyPr wrap="square">
              <a:spAutoFit/>
            </a:bodyPr>
            <a:lstStyle/>
            <a:p>
              <a:r>
                <a:rPr lang="zh-CN" altLang="en-US" sz="2000" b="1" dirty="0">
                  <a:solidFill>
                    <a:schemeClr val="bg1"/>
                  </a:solidFill>
                </a:rPr>
                <a:t>添加标题 </a:t>
              </a:r>
            </a:p>
          </p:txBody>
        </p:sp>
        <p:sp>
          <p:nvSpPr>
            <p:cNvPr id="58" name="矩形 57"/>
            <p:cNvSpPr/>
            <p:nvPr/>
          </p:nvSpPr>
          <p:spPr>
            <a:xfrm>
              <a:off x="696682" y="5312313"/>
              <a:ext cx="243071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59" name="组合 58"/>
          <p:cNvGrpSpPr/>
          <p:nvPr/>
        </p:nvGrpSpPr>
        <p:grpSpPr>
          <a:xfrm>
            <a:off x="8748735" y="1722248"/>
            <a:ext cx="2430714" cy="1055672"/>
            <a:chOff x="696682" y="4901801"/>
            <a:chExt cx="2430714" cy="1055672"/>
          </a:xfrm>
        </p:grpSpPr>
        <p:sp>
          <p:nvSpPr>
            <p:cNvPr id="60" name="矩形 59"/>
            <p:cNvSpPr/>
            <p:nvPr/>
          </p:nvSpPr>
          <p:spPr>
            <a:xfrm>
              <a:off x="1459316" y="4901801"/>
              <a:ext cx="1668080" cy="400110"/>
            </a:xfrm>
            <a:prstGeom prst="rect">
              <a:avLst/>
            </a:prstGeom>
          </p:spPr>
          <p:txBody>
            <a:bodyPr wrap="square">
              <a:spAutoFit/>
            </a:bodyPr>
            <a:lstStyle/>
            <a:p>
              <a:pPr algn="r"/>
              <a:r>
                <a:rPr lang="zh-CN" altLang="en-US" sz="2000" b="1" dirty="0">
                  <a:solidFill>
                    <a:schemeClr val="bg1"/>
                  </a:solidFill>
                </a:rPr>
                <a:t>添加标题 </a:t>
              </a:r>
            </a:p>
          </p:txBody>
        </p:sp>
        <p:sp>
          <p:nvSpPr>
            <p:cNvPr id="61" name="矩形 60"/>
            <p:cNvSpPr/>
            <p:nvPr/>
          </p:nvSpPr>
          <p:spPr>
            <a:xfrm>
              <a:off x="696682" y="5312313"/>
              <a:ext cx="2430714" cy="64516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62" name="组合 61"/>
          <p:cNvGrpSpPr/>
          <p:nvPr/>
        </p:nvGrpSpPr>
        <p:grpSpPr>
          <a:xfrm>
            <a:off x="8748735" y="4705776"/>
            <a:ext cx="2430714" cy="1055672"/>
            <a:chOff x="696682" y="4901801"/>
            <a:chExt cx="2430714" cy="1055672"/>
          </a:xfrm>
        </p:grpSpPr>
        <p:sp>
          <p:nvSpPr>
            <p:cNvPr id="63" name="矩形 62"/>
            <p:cNvSpPr/>
            <p:nvPr/>
          </p:nvSpPr>
          <p:spPr>
            <a:xfrm>
              <a:off x="1459316" y="4901801"/>
              <a:ext cx="1668080" cy="400110"/>
            </a:xfrm>
            <a:prstGeom prst="rect">
              <a:avLst/>
            </a:prstGeom>
          </p:spPr>
          <p:txBody>
            <a:bodyPr wrap="square">
              <a:spAutoFit/>
            </a:bodyPr>
            <a:lstStyle/>
            <a:p>
              <a:pPr algn="r"/>
              <a:r>
                <a:rPr lang="zh-CN" altLang="en-US" sz="2000" b="1" dirty="0">
                  <a:solidFill>
                    <a:schemeClr val="bg1"/>
                  </a:solidFill>
                </a:rPr>
                <a:t>添加标题 </a:t>
              </a:r>
            </a:p>
          </p:txBody>
        </p:sp>
        <p:sp>
          <p:nvSpPr>
            <p:cNvPr id="64" name="矩形 63"/>
            <p:cNvSpPr/>
            <p:nvPr/>
          </p:nvSpPr>
          <p:spPr>
            <a:xfrm>
              <a:off x="696682" y="5312313"/>
              <a:ext cx="2430714" cy="64516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anim calcmode="lin" valueType="num">
                                      <p:cBhvr>
                                        <p:cTn id="10" dur="500" fill="hold"/>
                                        <p:tgtEl>
                                          <p:spTgt spid="17"/>
                                        </p:tgtEl>
                                        <p:attrNameLst>
                                          <p:attrName>ppt_x</p:attrName>
                                        </p:attrNameLst>
                                      </p:cBhvr>
                                      <p:tavLst>
                                        <p:tav tm="0">
                                          <p:val>
                                            <p:fltVal val="0.5"/>
                                          </p:val>
                                        </p:tav>
                                        <p:tav tm="100000">
                                          <p:val>
                                            <p:strVal val="#ppt_x"/>
                                          </p:val>
                                        </p:tav>
                                      </p:tavLst>
                                    </p:anim>
                                    <p:anim calcmode="lin" valueType="num">
                                      <p:cBhvr>
                                        <p:cTn id="11" dur="500" fill="hold"/>
                                        <p:tgtEl>
                                          <p:spTgt spid="17"/>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anim calcmode="lin" valueType="num">
                                      <p:cBhvr>
                                        <p:cTn id="17" dur="500" fill="hold"/>
                                        <p:tgtEl>
                                          <p:spTgt spid="34"/>
                                        </p:tgtEl>
                                        <p:attrNameLst>
                                          <p:attrName>ppt_x</p:attrName>
                                        </p:attrNameLst>
                                      </p:cBhvr>
                                      <p:tavLst>
                                        <p:tav tm="0">
                                          <p:val>
                                            <p:fltVal val="0.5"/>
                                          </p:val>
                                        </p:tav>
                                        <p:tav tm="100000">
                                          <p:val>
                                            <p:strVal val="#ppt_x"/>
                                          </p:val>
                                        </p:tav>
                                      </p:tavLst>
                                    </p:anim>
                                    <p:anim calcmode="lin" valueType="num">
                                      <p:cBhvr>
                                        <p:cTn id="18" dur="500" fill="hold"/>
                                        <p:tgtEl>
                                          <p:spTgt spid="34"/>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anim calcmode="lin" valueType="num">
                                      <p:cBhvr>
                                        <p:cTn id="24" dur="500" fill="hold"/>
                                        <p:tgtEl>
                                          <p:spTgt spid="46"/>
                                        </p:tgtEl>
                                        <p:attrNameLst>
                                          <p:attrName>ppt_x</p:attrName>
                                        </p:attrNameLst>
                                      </p:cBhvr>
                                      <p:tavLst>
                                        <p:tav tm="0">
                                          <p:val>
                                            <p:fltVal val="0.5"/>
                                          </p:val>
                                        </p:tav>
                                        <p:tav tm="100000">
                                          <p:val>
                                            <p:strVal val="#ppt_x"/>
                                          </p:val>
                                        </p:tav>
                                      </p:tavLst>
                                    </p:anim>
                                    <p:anim calcmode="lin" valueType="num">
                                      <p:cBhvr>
                                        <p:cTn id="25" dur="500" fill="hold"/>
                                        <p:tgtEl>
                                          <p:spTgt spid="46"/>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21" presetClass="entr" presetSubtype="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heel(1)">
                                      <p:cBhvr>
                                        <p:cTn id="36" dur="2000"/>
                                        <p:tgtEl>
                                          <p:spTgt spid="16"/>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500"/>
                                        <p:tgtEl>
                                          <p:spTgt spid="59"/>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4829175" y="0"/>
            <a:ext cx="2533650" cy="3695700"/>
          </a:xfrm>
          <a:custGeom>
            <a:avLst/>
            <a:gdLst>
              <a:gd name="connsiteX0" fmla="*/ 1443 w 2533650"/>
              <a:gd name="connsiteY0" fmla="*/ 0 h 3695700"/>
              <a:gd name="connsiteX1" fmla="*/ 2532207 w 2533650"/>
              <a:gd name="connsiteY1" fmla="*/ 0 h 3695700"/>
              <a:gd name="connsiteX2" fmla="*/ 2533650 w 2533650"/>
              <a:gd name="connsiteY2" fmla="*/ 28575 h 3695700"/>
              <a:gd name="connsiteX3" fmla="*/ 2533650 w 2533650"/>
              <a:gd name="connsiteY3" fmla="*/ 2428875 h 3695700"/>
              <a:gd name="connsiteX4" fmla="*/ 1266825 w 2533650"/>
              <a:gd name="connsiteY4" fmla="*/ 3695700 h 3695700"/>
              <a:gd name="connsiteX5" fmla="*/ 0 w 2533650"/>
              <a:gd name="connsiteY5" fmla="*/ 2428875 h 3695700"/>
              <a:gd name="connsiteX6" fmla="*/ 0 w 2533650"/>
              <a:gd name="connsiteY6" fmla="*/ 28575 h 36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3650" h="3695700">
                <a:moveTo>
                  <a:pt x="1443" y="0"/>
                </a:moveTo>
                <a:lnTo>
                  <a:pt x="2532207" y="0"/>
                </a:lnTo>
                <a:lnTo>
                  <a:pt x="2533650" y="28575"/>
                </a:lnTo>
                <a:lnTo>
                  <a:pt x="2533650" y="2428875"/>
                </a:lnTo>
                <a:cubicBezTo>
                  <a:pt x="2533650" y="3128523"/>
                  <a:pt x="1966473" y="3695700"/>
                  <a:pt x="1266825" y="3695700"/>
                </a:cubicBezTo>
                <a:cubicBezTo>
                  <a:pt x="567177" y="3695700"/>
                  <a:pt x="0" y="3128523"/>
                  <a:pt x="0" y="2428875"/>
                </a:cubicBezTo>
                <a:lnTo>
                  <a:pt x="0" y="2857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800600" y="1104900"/>
            <a:ext cx="2590800" cy="2590800"/>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0E3963"/>
                </a:solidFill>
              </a:rPr>
              <a:t>04</a:t>
            </a:r>
            <a:endParaRPr lang="zh-CN" altLang="en-US" sz="7200" dirty="0">
              <a:solidFill>
                <a:srgbClr val="0E3963"/>
              </a:solidFill>
            </a:endParaRPr>
          </a:p>
        </p:txBody>
      </p:sp>
      <p:sp>
        <p:nvSpPr>
          <p:cNvPr id="6" name="文本框 5"/>
          <p:cNvSpPr txBox="1"/>
          <p:nvPr/>
        </p:nvSpPr>
        <p:spPr>
          <a:xfrm>
            <a:off x="4772561" y="4477434"/>
            <a:ext cx="2646879" cy="830997"/>
          </a:xfrm>
          <a:prstGeom prst="rect">
            <a:avLst/>
          </a:prstGeom>
          <a:noFill/>
        </p:spPr>
        <p:txBody>
          <a:bodyPr wrap="none" rtlCol="0">
            <a:spAutoFit/>
          </a:bodyPr>
          <a:lstStyle/>
          <a:p>
            <a:pPr algn="ctr"/>
            <a:r>
              <a:rPr lang="zh-CN" altLang="en-US" sz="4800" b="1" dirty="0">
                <a:solidFill>
                  <a:schemeClr val="bg1"/>
                </a:solidFill>
              </a:rPr>
              <a:t>添加标题</a:t>
            </a:r>
          </a:p>
        </p:txBody>
      </p:sp>
      <p:sp>
        <p:nvSpPr>
          <p:cNvPr id="7" name="矩形 6"/>
          <p:cNvSpPr/>
          <p:nvPr/>
        </p:nvSpPr>
        <p:spPr>
          <a:xfrm>
            <a:off x="2076449" y="5405504"/>
            <a:ext cx="8039102" cy="475615"/>
          </a:xfrm>
          <a:prstGeom prst="rect">
            <a:avLst/>
          </a:prstGeom>
        </p:spPr>
        <p:txBody>
          <a:bodyPr wrap="square">
            <a:spAutoFit/>
          </a:bodyPr>
          <a:lstStyle/>
          <a:p>
            <a:pPr algn="ctr">
              <a:lnSpc>
                <a:spcPct val="250000"/>
              </a:lnSpc>
            </a:pPr>
            <a:r>
              <a:rPr lang="zh-CN" altLang="en-US" sz="10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000"/>
                            </p:stCondLst>
                            <p:childTnLst>
                              <p:par>
                                <p:cTn id="19" presetID="2" presetClass="entr" presetSubtype="4" decel="10000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cxnSp>
        <p:nvCxnSpPr>
          <p:cNvPr id="16" name="直接连接符 15"/>
          <p:cNvCxnSpPr/>
          <p:nvPr/>
        </p:nvCxnSpPr>
        <p:spPr>
          <a:xfrm>
            <a:off x="6038658" y="1871694"/>
            <a:ext cx="0" cy="421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948170" y="2386044"/>
            <a:ext cx="180975" cy="180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948170" y="3424269"/>
            <a:ext cx="180975" cy="180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948170" y="4462494"/>
            <a:ext cx="180975" cy="180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948170" y="5500719"/>
            <a:ext cx="180975" cy="180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714933" y="5043519"/>
            <a:ext cx="4533900" cy="1038225"/>
            <a:chOff x="6781800" y="4991100"/>
            <a:chExt cx="4533900" cy="1038225"/>
          </a:xfrm>
        </p:grpSpPr>
        <p:sp>
          <p:nvSpPr>
            <p:cNvPr id="22" name="矩形 21"/>
            <p:cNvSpPr/>
            <p:nvPr/>
          </p:nvSpPr>
          <p:spPr>
            <a:xfrm>
              <a:off x="6781800" y="4991100"/>
              <a:ext cx="4533900" cy="1038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23" name="矩形 22"/>
            <p:cNvSpPr/>
            <p:nvPr/>
          </p:nvSpPr>
          <p:spPr>
            <a:xfrm>
              <a:off x="6884983" y="5122697"/>
              <a:ext cx="1668080" cy="400110"/>
            </a:xfrm>
            <a:prstGeom prst="rect">
              <a:avLst/>
            </a:prstGeom>
          </p:spPr>
          <p:txBody>
            <a:bodyPr wrap="square">
              <a:spAutoFit/>
            </a:bodyPr>
            <a:lstStyle/>
            <a:p>
              <a:r>
                <a:rPr lang="zh-CN" altLang="en-US" sz="2000" b="1" dirty="0">
                  <a:solidFill>
                    <a:srgbClr val="0E3963"/>
                  </a:solidFill>
                </a:rPr>
                <a:t>添加标题 </a:t>
              </a:r>
            </a:p>
          </p:txBody>
        </p:sp>
        <p:sp>
          <p:nvSpPr>
            <p:cNvPr id="24" name="矩形 23"/>
            <p:cNvSpPr/>
            <p:nvPr/>
          </p:nvSpPr>
          <p:spPr>
            <a:xfrm>
              <a:off x="6884983" y="5533209"/>
              <a:ext cx="3504674" cy="368300"/>
            </a:xfrm>
            <a:prstGeom prst="rect">
              <a:avLst/>
            </a:prstGeom>
          </p:spPr>
          <p:txBody>
            <a:bodyPr wrap="square">
              <a:spAutoFit/>
            </a:bodyPr>
            <a:lstStyle/>
            <a:p>
              <a:pPr>
                <a:lnSpc>
                  <a:spcPct val="150000"/>
                </a:lnSpc>
              </a:pPr>
              <a:r>
                <a:rPr lang="zh-CN" altLang="en-US" sz="1200" dirty="0">
                  <a:solidFill>
                    <a:srgbClr val="0E3963"/>
                  </a:solidFill>
                  <a:latin typeface="微软雅黑" panose="020B0503020204020204" pitchFamily="34" charset="-122"/>
                  <a:ea typeface="微软雅黑" panose="020B0503020204020204" pitchFamily="34" charset="-122"/>
                </a:rPr>
                <a:t>蓝素材服务设计是一家专业</a:t>
              </a:r>
              <a:r>
                <a:rPr lang="en-US" altLang="zh-CN" sz="1200" dirty="0">
                  <a:solidFill>
                    <a:srgbClr val="0E3963"/>
                  </a:solidFill>
                  <a:latin typeface="微软雅黑" panose="020B0503020204020204" pitchFamily="34" charset="-122"/>
                  <a:ea typeface="微软雅黑" panose="020B0503020204020204" pitchFamily="34" charset="-122"/>
                </a:rPr>
                <a:t>PPT</a:t>
              </a:r>
              <a:r>
                <a:rPr lang="zh-CN" altLang="en-US" sz="1200" dirty="0">
                  <a:solidFill>
                    <a:srgbClr val="0E3963"/>
                  </a:solidFill>
                  <a:latin typeface="微软雅黑" panose="020B0503020204020204" pitchFamily="34" charset="-122"/>
                  <a:ea typeface="微软雅黑" panose="020B0503020204020204" pitchFamily="34" charset="-122"/>
                </a:rPr>
                <a:t>设计的工作室</a:t>
              </a:r>
              <a:endParaRPr lang="zh-CN" altLang="en-US" sz="1200" dirty="0">
                <a:solidFill>
                  <a:srgbClr val="0E3963"/>
                </a:solidFill>
              </a:endParaRPr>
            </a:p>
          </p:txBody>
        </p:sp>
        <p:grpSp>
          <p:nvGrpSpPr>
            <p:cNvPr id="25" name="组合 24"/>
            <p:cNvGrpSpPr/>
            <p:nvPr/>
          </p:nvGrpSpPr>
          <p:grpSpPr>
            <a:xfrm>
              <a:off x="10483244" y="5249207"/>
              <a:ext cx="567582" cy="522010"/>
              <a:chOff x="10628051" y="3169376"/>
              <a:chExt cx="567582" cy="522010"/>
            </a:xfrm>
            <a:solidFill>
              <a:srgbClr val="008972"/>
            </a:solidFill>
          </p:grpSpPr>
          <p:sp>
            <p:nvSpPr>
              <p:cNvPr id="26" name="Freeform 165"/>
              <p:cNvSpPr>
                <a:spLocks noEditPoints="1"/>
              </p:cNvSpPr>
              <p:nvPr/>
            </p:nvSpPr>
            <p:spPr bwMode="auto">
              <a:xfrm>
                <a:off x="10628051" y="3504953"/>
                <a:ext cx="189194" cy="64906"/>
              </a:xfrm>
              <a:custGeom>
                <a:avLst/>
                <a:gdLst>
                  <a:gd name="T0" fmla="*/ 66 w 69"/>
                  <a:gd name="T1" fmla="*/ 10 h 24"/>
                  <a:gd name="T2" fmla="*/ 35 w 69"/>
                  <a:gd name="T3" fmla="*/ 0 h 24"/>
                  <a:gd name="T4" fmla="*/ 3 w 69"/>
                  <a:gd name="T5" fmla="*/ 10 h 24"/>
                  <a:gd name="T6" fmla="*/ 34 w 69"/>
                  <a:gd name="T7" fmla="*/ 24 h 24"/>
                  <a:gd name="T8" fmla="*/ 66 w 69"/>
                  <a:gd name="T9" fmla="*/ 10 h 24"/>
                  <a:gd name="T10" fmla="*/ 35 w 69"/>
                  <a:gd name="T11" fmla="*/ 19 h 24"/>
                  <a:gd name="T12" fmla="*/ 11 w 69"/>
                  <a:gd name="T13" fmla="*/ 9 h 24"/>
                  <a:gd name="T14" fmla="*/ 35 w 69"/>
                  <a:gd name="T15" fmla="*/ 2 h 24"/>
                  <a:gd name="T16" fmla="*/ 58 w 69"/>
                  <a:gd name="T17" fmla="*/ 9 h 24"/>
                  <a:gd name="T18" fmla="*/ 35 w 69"/>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4">
                    <a:moveTo>
                      <a:pt x="66" y="10"/>
                    </a:moveTo>
                    <a:cubicBezTo>
                      <a:pt x="63" y="3"/>
                      <a:pt x="49" y="0"/>
                      <a:pt x="35" y="0"/>
                    </a:cubicBezTo>
                    <a:cubicBezTo>
                      <a:pt x="21" y="0"/>
                      <a:pt x="6" y="4"/>
                      <a:pt x="3" y="10"/>
                    </a:cubicBezTo>
                    <a:cubicBezTo>
                      <a:pt x="0" y="16"/>
                      <a:pt x="14" y="24"/>
                      <a:pt x="34" y="24"/>
                    </a:cubicBezTo>
                    <a:cubicBezTo>
                      <a:pt x="55" y="24"/>
                      <a:pt x="69" y="16"/>
                      <a:pt x="66" y="10"/>
                    </a:cubicBezTo>
                    <a:close/>
                    <a:moveTo>
                      <a:pt x="35" y="19"/>
                    </a:moveTo>
                    <a:cubicBezTo>
                      <a:pt x="20" y="19"/>
                      <a:pt x="9" y="13"/>
                      <a:pt x="11" y="9"/>
                    </a:cubicBezTo>
                    <a:cubicBezTo>
                      <a:pt x="13" y="5"/>
                      <a:pt x="24" y="2"/>
                      <a:pt x="35" y="2"/>
                    </a:cubicBezTo>
                    <a:cubicBezTo>
                      <a:pt x="46" y="2"/>
                      <a:pt x="57" y="5"/>
                      <a:pt x="58" y="9"/>
                    </a:cubicBezTo>
                    <a:cubicBezTo>
                      <a:pt x="60" y="13"/>
                      <a:pt x="50" y="19"/>
                      <a:pt x="35" y="19"/>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27" name="Freeform 166"/>
              <p:cNvSpPr/>
              <p:nvPr/>
            </p:nvSpPr>
            <p:spPr bwMode="auto">
              <a:xfrm>
                <a:off x="10760625" y="3556049"/>
                <a:ext cx="48334" cy="27620"/>
              </a:xfrm>
              <a:custGeom>
                <a:avLst/>
                <a:gdLst>
                  <a:gd name="T0" fmla="*/ 10 w 35"/>
                  <a:gd name="T1" fmla="*/ 0 h 20"/>
                  <a:gd name="T2" fmla="*/ 35 w 35"/>
                  <a:gd name="T3" fmla="*/ 8 h 20"/>
                  <a:gd name="T4" fmla="*/ 20 w 35"/>
                  <a:gd name="T5" fmla="*/ 20 h 20"/>
                  <a:gd name="T6" fmla="*/ 0 w 35"/>
                  <a:gd name="T7" fmla="*/ 4 h 20"/>
                  <a:gd name="T8" fmla="*/ 10 w 35"/>
                  <a:gd name="T9" fmla="*/ 0 h 20"/>
                </a:gdLst>
                <a:ahLst/>
                <a:cxnLst>
                  <a:cxn ang="0">
                    <a:pos x="T0" y="T1"/>
                  </a:cxn>
                  <a:cxn ang="0">
                    <a:pos x="T2" y="T3"/>
                  </a:cxn>
                  <a:cxn ang="0">
                    <a:pos x="T4" y="T5"/>
                  </a:cxn>
                  <a:cxn ang="0">
                    <a:pos x="T6" y="T7"/>
                  </a:cxn>
                  <a:cxn ang="0">
                    <a:pos x="T8" y="T9"/>
                  </a:cxn>
                </a:cxnLst>
                <a:rect l="0" t="0" r="r" b="b"/>
                <a:pathLst>
                  <a:path w="35" h="20">
                    <a:moveTo>
                      <a:pt x="10" y="0"/>
                    </a:moveTo>
                    <a:lnTo>
                      <a:pt x="35" y="8"/>
                    </a:lnTo>
                    <a:lnTo>
                      <a:pt x="20" y="20"/>
                    </a:lnTo>
                    <a:lnTo>
                      <a:pt x="0" y="4"/>
                    </a:lnTo>
                    <a:lnTo>
                      <a:pt x="10"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28" name="Freeform 167"/>
              <p:cNvSpPr>
                <a:spLocks noEditPoints="1"/>
              </p:cNvSpPr>
              <p:nvPr/>
            </p:nvSpPr>
            <p:spPr bwMode="auto">
              <a:xfrm>
                <a:off x="11003677" y="3504953"/>
                <a:ext cx="191956" cy="64906"/>
              </a:xfrm>
              <a:custGeom>
                <a:avLst/>
                <a:gdLst>
                  <a:gd name="T0" fmla="*/ 66 w 70"/>
                  <a:gd name="T1" fmla="*/ 10 h 24"/>
                  <a:gd name="T2" fmla="*/ 35 w 70"/>
                  <a:gd name="T3" fmla="*/ 0 h 24"/>
                  <a:gd name="T4" fmla="*/ 3 w 70"/>
                  <a:gd name="T5" fmla="*/ 10 h 24"/>
                  <a:gd name="T6" fmla="*/ 35 w 70"/>
                  <a:gd name="T7" fmla="*/ 24 h 24"/>
                  <a:gd name="T8" fmla="*/ 66 w 70"/>
                  <a:gd name="T9" fmla="*/ 10 h 24"/>
                  <a:gd name="T10" fmla="*/ 35 w 70"/>
                  <a:gd name="T11" fmla="*/ 19 h 24"/>
                  <a:gd name="T12" fmla="*/ 11 w 70"/>
                  <a:gd name="T13" fmla="*/ 9 h 24"/>
                  <a:gd name="T14" fmla="*/ 35 w 70"/>
                  <a:gd name="T15" fmla="*/ 2 h 24"/>
                  <a:gd name="T16" fmla="*/ 58 w 70"/>
                  <a:gd name="T17" fmla="*/ 9 h 24"/>
                  <a:gd name="T18" fmla="*/ 35 w 70"/>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4">
                    <a:moveTo>
                      <a:pt x="66" y="10"/>
                    </a:moveTo>
                    <a:cubicBezTo>
                      <a:pt x="63" y="4"/>
                      <a:pt x="49" y="0"/>
                      <a:pt x="35" y="0"/>
                    </a:cubicBezTo>
                    <a:cubicBezTo>
                      <a:pt x="21" y="0"/>
                      <a:pt x="7" y="3"/>
                      <a:pt x="3" y="10"/>
                    </a:cubicBezTo>
                    <a:cubicBezTo>
                      <a:pt x="0" y="16"/>
                      <a:pt x="14" y="24"/>
                      <a:pt x="35" y="24"/>
                    </a:cubicBezTo>
                    <a:cubicBezTo>
                      <a:pt x="56" y="24"/>
                      <a:pt x="70" y="16"/>
                      <a:pt x="66" y="10"/>
                    </a:cubicBezTo>
                    <a:close/>
                    <a:moveTo>
                      <a:pt x="35" y="19"/>
                    </a:moveTo>
                    <a:cubicBezTo>
                      <a:pt x="20" y="19"/>
                      <a:pt x="9" y="13"/>
                      <a:pt x="11" y="9"/>
                    </a:cubicBezTo>
                    <a:cubicBezTo>
                      <a:pt x="13" y="5"/>
                      <a:pt x="23" y="2"/>
                      <a:pt x="35" y="2"/>
                    </a:cubicBezTo>
                    <a:cubicBezTo>
                      <a:pt x="46" y="2"/>
                      <a:pt x="56" y="5"/>
                      <a:pt x="58" y="9"/>
                    </a:cubicBezTo>
                    <a:cubicBezTo>
                      <a:pt x="60" y="13"/>
                      <a:pt x="50" y="19"/>
                      <a:pt x="35" y="19"/>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29" name="Freeform 168"/>
              <p:cNvSpPr/>
              <p:nvPr/>
            </p:nvSpPr>
            <p:spPr bwMode="auto">
              <a:xfrm>
                <a:off x="11014724" y="3556049"/>
                <a:ext cx="46953" cy="27620"/>
              </a:xfrm>
              <a:custGeom>
                <a:avLst/>
                <a:gdLst>
                  <a:gd name="T0" fmla="*/ 24 w 34"/>
                  <a:gd name="T1" fmla="*/ 0 h 20"/>
                  <a:gd name="T2" fmla="*/ 0 w 34"/>
                  <a:gd name="T3" fmla="*/ 8 h 20"/>
                  <a:gd name="T4" fmla="*/ 14 w 34"/>
                  <a:gd name="T5" fmla="*/ 20 h 20"/>
                  <a:gd name="T6" fmla="*/ 34 w 34"/>
                  <a:gd name="T7" fmla="*/ 4 h 20"/>
                  <a:gd name="T8" fmla="*/ 24 w 34"/>
                  <a:gd name="T9" fmla="*/ 0 h 20"/>
                </a:gdLst>
                <a:ahLst/>
                <a:cxnLst>
                  <a:cxn ang="0">
                    <a:pos x="T0" y="T1"/>
                  </a:cxn>
                  <a:cxn ang="0">
                    <a:pos x="T2" y="T3"/>
                  </a:cxn>
                  <a:cxn ang="0">
                    <a:pos x="T4" y="T5"/>
                  </a:cxn>
                  <a:cxn ang="0">
                    <a:pos x="T6" y="T7"/>
                  </a:cxn>
                  <a:cxn ang="0">
                    <a:pos x="T8" y="T9"/>
                  </a:cxn>
                </a:cxnLst>
                <a:rect l="0" t="0" r="r" b="b"/>
                <a:pathLst>
                  <a:path w="34" h="20">
                    <a:moveTo>
                      <a:pt x="24" y="0"/>
                    </a:moveTo>
                    <a:lnTo>
                      <a:pt x="0" y="8"/>
                    </a:lnTo>
                    <a:lnTo>
                      <a:pt x="14" y="20"/>
                    </a:lnTo>
                    <a:lnTo>
                      <a:pt x="34" y="4"/>
                    </a:lnTo>
                    <a:lnTo>
                      <a:pt x="24"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0" name="Freeform 169"/>
              <p:cNvSpPr>
                <a:spLocks noEditPoints="1"/>
              </p:cNvSpPr>
              <p:nvPr/>
            </p:nvSpPr>
            <p:spPr bwMode="auto">
              <a:xfrm>
                <a:off x="10724719" y="3550526"/>
                <a:ext cx="372864" cy="140860"/>
              </a:xfrm>
              <a:custGeom>
                <a:avLst/>
                <a:gdLst>
                  <a:gd name="T0" fmla="*/ 129 w 136"/>
                  <a:gd name="T1" fmla="*/ 21 h 51"/>
                  <a:gd name="T2" fmla="*/ 69 w 136"/>
                  <a:gd name="T3" fmla="*/ 0 h 51"/>
                  <a:gd name="T4" fmla="*/ 7 w 136"/>
                  <a:gd name="T5" fmla="*/ 21 h 51"/>
                  <a:gd name="T6" fmla="*/ 68 w 136"/>
                  <a:gd name="T7" fmla="*/ 51 h 51"/>
                  <a:gd name="T8" fmla="*/ 129 w 136"/>
                  <a:gd name="T9" fmla="*/ 21 h 51"/>
                  <a:gd name="T10" fmla="*/ 68 w 136"/>
                  <a:gd name="T11" fmla="*/ 39 h 51"/>
                  <a:gd name="T12" fmla="*/ 22 w 136"/>
                  <a:gd name="T13" fmla="*/ 19 h 51"/>
                  <a:gd name="T14" fmla="*/ 69 w 136"/>
                  <a:gd name="T15" fmla="*/ 5 h 51"/>
                  <a:gd name="T16" fmla="*/ 115 w 136"/>
                  <a:gd name="T17" fmla="*/ 19 h 51"/>
                  <a:gd name="T18" fmla="*/ 68 w 136"/>
                  <a:gd name="T1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1">
                    <a:moveTo>
                      <a:pt x="129" y="21"/>
                    </a:moveTo>
                    <a:cubicBezTo>
                      <a:pt x="123" y="8"/>
                      <a:pt x="96" y="0"/>
                      <a:pt x="69" y="0"/>
                    </a:cubicBezTo>
                    <a:cubicBezTo>
                      <a:pt x="41" y="0"/>
                      <a:pt x="13" y="8"/>
                      <a:pt x="7" y="21"/>
                    </a:cubicBezTo>
                    <a:cubicBezTo>
                      <a:pt x="0" y="33"/>
                      <a:pt x="28" y="51"/>
                      <a:pt x="68" y="51"/>
                    </a:cubicBezTo>
                    <a:cubicBezTo>
                      <a:pt x="108" y="51"/>
                      <a:pt x="136" y="33"/>
                      <a:pt x="129" y="21"/>
                    </a:cubicBezTo>
                    <a:close/>
                    <a:moveTo>
                      <a:pt x="68" y="39"/>
                    </a:moveTo>
                    <a:cubicBezTo>
                      <a:pt x="39" y="39"/>
                      <a:pt x="19" y="28"/>
                      <a:pt x="22" y="19"/>
                    </a:cubicBezTo>
                    <a:cubicBezTo>
                      <a:pt x="26" y="10"/>
                      <a:pt x="47" y="5"/>
                      <a:pt x="69" y="5"/>
                    </a:cubicBezTo>
                    <a:cubicBezTo>
                      <a:pt x="91" y="5"/>
                      <a:pt x="111" y="10"/>
                      <a:pt x="115" y="19"/>
                    </a:cubicBezTo>
                    <a:cubicBezTo>
                      <a:pt x="118" y="28"/>
                      <a:pt x="98" y="39"/>
                      <a:pt x="68" y="39"/>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1" name="Freeform 170"/>
              <p:cNvSpPr/>
              <p:nvPr/>
            </p:nvSpPr>
            <p:spPr bwMode="auto">
              <a:xfrm>
                <a:off x="10855912"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2" name="Freeform 171"/>
              <p:cNvSpPr/>
              <p:nvPr/>
            </p:nvSpPr>
            <p:spPr bwMode="auto">
              <a:xfrm>
                <a:off x="10913913"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3" name="Oval 172"/>
              <p:cNvSpPr>
                <a:spLocks noChangeArrowheads="1"/>
              </p:cNvSpPr>
              <p:nvPr/>
            </p:nvSpPr>
            <p:spPr bwMode="auto">
              <a:xfrm>
                <a:off x="10875246" y="3169376"/>
                <a:ext cx="71811" cy="85621"/>
              </a:xfrm>
              <a:prstGeom prst="ellipse">
                <a:avLst/>
              </a:pr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4" name="Rectangle 173"/>
              <p:cNvSpPr>
                <a:spLocks noChangeArrowheads="1"/>
              </p:cNvSpPr>
              <p:nvPr/>
            </p:nvSpPr>
            <p:spPr bwMode="auto">
              <a:xfrm>
                <a:off x="10911151" y="3377903"/>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5" name="Freeform 174"/>
              <p:cNvSpPr/>
              <p:nvPr/>
            </p:nvSpPr>
            <p:spPr bwMode="auto">
              <a:xfrm>
                <a:off x="10828292" y="3266044"/>
                <a:ext cx="167098" cy="186432"/>
              </a:xfrm>
              <a:custGeom>
                <a:avLst/>
                <a:gdLst>
                  <a:gd name="T0" fmla="*/ 56 w 61"/>
                  <a:gd name="T1" fmla="*/ 8 h 68"/>
                  <a:gd name="T2" fmla="*/ 49 w 61"/>
                  <a:gd name="T3" fmla="*/ 1 h 68"/>
                  <a:gd name="T4" fmla="*/ 41 w 61"/>
                  <a:gd name="T5" fmla="*/ 0 h 68"/>
                  <a:gd name="T6" fmla="*/ 41 w 61"/>
                  <a:gd name="T7" fmla="*/ 0 h 68"/>
                  <a:gd name="T8" fmla="*/ 46 w 61"/>
                  <a:gd name="T9" fmla="*/ 5 h 68"/>
                  <a:gd name="T10" fmla="*/ 40 w 61"/>
                  <a:gd name="T11" fmla="*/ 8 h 68"/>
                  <a:gd name="T12" fmla="*/ 43 w 61"/>
                  <a:gd name="T13" fmla="*/ 13 h 68"/>
                  <a:gd name="T14" fmla="*/ 30 w 61"/>
                  <a:gd name="T15" fmla="*/ 41 h 68"/>
                  <a:gd name="T16" fmla="*/ 30 w 61"/>
                  <a:gd name="T17" fmla="*/ 41 h 68"/>
                  <a:gd name="T18" fmla="*/ 30 w 61"/>
                  <a:gd name="T19" fmla="*/ 41 h 68"/>
                  <a:gd name="T20" fmla="*/ 30 w 61"/>
                  <a:gd name="T21" fmla="*/ 41 h 68"/>
                  <a:gd name="T22" fmla="*/ 30 w 61"/>
                  <a:gd name="T23" fmla="*/ 41 h 68"/>
                  <a:gd name="T24" fmla="*/ 17 w 61"/>
                  <a:gd name="T25" fmla="*/ 13 h 68"/>
                  <a:gd name="T26" fmla="*/ 20 w 61"/>
                  <a:gd name="T27" fmla="*/ 8 h 68"/>
                  <a:gd name="T28" fmla="*/ 14 w 61"/>
                  <a:gd name="T29" fmla="*/ 5 h 68"/>
                  <a:gd name="T30" fmla="*/ 19 w 61"/>
                  <a:gd name="T31" fmla="*/ 0 h 68"/>
                  <a:gd name="T32" fmla="*/ 19 w 61"/>
                  <a:gd name="T33" fmla="*/ 0 h 68"/>
                  <a:gd name="T34" fmla="*/ 12 w 61"/>
                  <a:gd name="T35" fmla="*/ 1 h 68"/>
                  <a:gd name="T36" fmla="*/ 12 w 61"/>
                  <a:gd name="T37" fmla="*/ 1 h 68"/>
                  <a:gd name="T38" fmla="*/ 5 w 61"/>
                  <a:gd name="T39" fmla="*/ 8 h 68"/>
                  <a:gd name="T40" fmla="*/ 0 w 61"/>
                  <a:gd name="T41" fmla="*/ 68 h 68"/>
                  <a:gd name="T42" fmla="*/ 8 w 61"/>
                  <a:gd name="T43" fmla="*/ 68 h 68"/>
                  <a:gd name="T44" fmla="*/ 8 w 61"/>
                  <a:gd name="T45" fmla="*/ 68 h 68"/>
                  <a:gd name="T46" fmla="*/ 9 w 61"/>
                  <a:gd name="T47" fmla="*/ 68 h 68"/>
                  <a:gd name="T48" fmla="*/ 18 w 61"/>
                  <a:gd name="T49" fmla="*/ 68 h 68"/>
                  <a:gd name="T50" fmla="*/ 18 w 61"/>
                  <a:gd name="T51" fmla="*/ 68 h 68"/>
                  <a:gd name="T52" fmla="*/ 43 w 61"/>
                  <a:gd name="T53" fmla="*/ 68 h 68"/>
                  <a:gd name="T54" fmla="*/ 43 w 61"/>
                  <a:gd name="T55" fmla="*/ 68 h 68"/>
                  <a:gd name="T56" fmla="*/ 52 w 61"/>
                  <a:gd name="T57" fmla="*/ 68 h 68"/>
                  <a:gd name="T58" fmla="*/ 52 w 61"/>
                  <a:gd name="T59" fmla="*/ 68 h 68"/>
                  <a:gd name="T60" fmla="*/ 52 w 61"/>
                  <a:gd name="T61" fmla="*/ 68 h 68"/>
                  <a:gd name="T62" fmla="*/ 61 w 61"/>
                  <a:gd name="T63" fmla="*/ 68 h 68"/>
                  <a:gd name="T64" fmla="*/ 56 w 61"/>
                  <a:gd name="T65"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8">
                    <a:moveTo>
                      <a:pt x="56" y="8"/>
                    </a:moveTo>
                    <a:cubicBezTo>
                      <a:pt x="56" y="4"/>
                      <a:pt x="53" y="1"/>
                      <a:pt x="49" y="1"/>
                    </a:cubicBezTo>
                    <a:cubicBezTo>
                      <a:pt x="48" y="1"/>
                      <a:pt x="43" y="0"/>
                      <a:pt x="41" y="0"/>
                    </a:cubicBezTo>
                    <a:cubicBezTo>
                      <a:pt x="41" y="0"/>
                      <a:pt x="41" y="0"/>
                      <a:pt x="41" y="0"/>
                    </a:cubicBezTo>
                    <a:cubicBezTo>
                      <a:pt x="46" y="5"/>
                      <a:pt x="46" y="5"/>
                      <a:pt x="46" y="5"/>
                    </a:cubicBezTo>
                    <a:cubicBezTo>
                      <a:pt x="40" y="8"/>
                      <a:pt x="40" y="8"/>
                      <a:pt x="40" y="8"/>
                    </a:cubicBezTo>
                    <a:cubicBezTo>
                      <a:pt x="43" y="13"/>
                      <a:pt x="43" y="13"/>
                      <a:pt x="43" y="13"/>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17" y="13"/>
                      <a:pt x="17" y="13"/>
                      <a:pt x="17" y="13"/>
                    </a:cubicBezTo>
                    <a:cubicBezTo>
                      <a:pt x="20" y="8"/>
                      <a:pt x="20" y="8"/>
                      <a:pt x="20" y="8"/>
                    </a:cubicBezTo>
                    <a:cubicBezTo>
                      <a:pt x="14" y="5"/>
                      <a:pt x="14" y="5"/>
                      <a:pt x="14" y="5"/>
                    </a:cubicBezTo>
                    <a:cubicBezTo>
                      <a:pt x="19" y="0"/>
                      <a:pt x="19" y="0"/>
                      <a:pt x="19" y="0"/>
                    </a:cubicBezTo>
                    <a:cubicBezTo>
                      <a:pt x="19" y="0"/>
                      <a:pt x="19" y="0"/>
                      <a:pt x="19" y="0"/>
                    </a:cubicBezTo>
                    <a:cubicBezTo>
                      <a:pt x="17" y="0"/>
                      <a:pt x="13" y="0"/>
                      <a:pt x="12" y="1"/>
                    </a:cubicBezTo>
                    <a:cubicBezTo>
                      <a:pt x="12" y="1"/>
                      <a:pt x="12" y="1"/>
                      <a:pt x="12" y="1"/>
                    </a:cubicBezTo>
                    <a:cubicBezTo>
                      <a:pt x="8" y="1"/>
                      <a:pt x="5" y="4"/>
                      <a:pt x="5" y="8"/>
                    </a:cubicBezTo>
                    <a:cubicBezTo>
                      <a:pt x="0" y="68"/>
                      <a:pt x="0" y="68"/>
                      <a:pt x="0" y="68"/>
                    </a:cubicBezTo>
                    <a:cubicBezTo>
                      <a:pt x="3" y="68"/>
                      <a:pt x="5" y="68"/>
                      <a:pt x="8" y="68"/>
                    </a:cubicBezTo>
                    <a:cubicBezTo>
                      <a:pt x="8" y="68"/>
                      <a:pt x="8" y="68"/>
                      <a:pt x="8" y="68"/>
                    </a:cubicBezTo>
                    <a:cubicBezTo>
                      <a:pt x="8" y="68"/>
                      <a:pt x="9" y="68"/>
                      <a:pt x="9" y="68"/>
                    </a:cubicBezTo>
                    <a:cubicBezTo>
                      <a:pt x="12" y="68"/>
                      <a:pt x="15" y="68"/>
                      <a:pt x="18" y="68"/>
                    </a:cubicBezTo>
                    <a:cubicBezTo>
                      <a:pt x="18" y="68"/>
                      <a:pt x="18" y="68"/>
                      <a:pt x="18" y="68"/>
                    </a:cubicBezTo>
                    <a:cubicBezTo>
                      <a:pt x="26" y="68"/>
                      <a:pt x="35" y="68"/>
                      <a:pt x="43" y="68"/>
                    </a:cubicBezTo>
                    <a:cubicBezTo>
                      <a:pt x="43" y="68"/>
                      <a:pt x="43" y="68"/>
                      <a:pt x="43" y="68"/>
                    </a:cubicBezTo>
                    <a:cubicBezTo>
                      <a:pt x="46" y="68"/>
                      <a:pt x="49" y="68"/>
                      <a:pt x="52" y="68"/>
                    </a:cubicBezTo>
                    <a:cubicBezTo>
                      <a:pt x="52" y="68"/>
                      <a:pt x="52" y="68"/>
                      <a:pt x="52" y="68"/>
                    </a:cubicBezTo>
                    <a:cubicBezTo>
                      <a:pt x="52" y="68"/>
                      <a:pt x="52" y="68"/>
                      <a:pt x="52" y="68"/>
                    </a:cubicBezTo>
                    <a:cubicBezTo>
                      <a:pt x="55" y="68"/>
                      <a:pt x="58" y="68"/>
                      <a:pt x="61" y="68"/>
                    </a:cubicBezTo>
                    <a:lnTo>
                      <a:pt x="56" y="8"/>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6" name="Freeform 175"/>
              <p:cNvSpPr/>
              <p:nvPr/>
            </p:nvSpPr>
            <p:spPr bwMode="auto">
              <a:xfrm>
                <a:off x="10900103" y="3263282"/>
                <a:ext cx="22096" cy="27620"/>
              </a:xfrm>
              <a:custGeom>
                <a:avLst/>
                <a:gdLst>
                  <a:gd name="T0" fmla="*/ 14 w 16"/>
                  <a:gd name="T1" fmla="*/ 0 h 20"/>
                  <a:gd name="T2" fmla="*/ 16 w 16"/>
                  <a:gd name="T3" fmla="*/ 12 h 20"/>
                  <a:gd name="T4" fmla="*/ 8 w 16"/>
                  <a:gd name="T5" fmla="*/ 20 h 20"/>
                  <a:gd name="T6" fmla="*/ 0 w 16"/>
                  <a:gd name="T7" fmla="*/ 12 h 20"/>
                  <a:gd name="T8" fmla="*/ 4 w 16"/>
                  <a:gd name="T9" fmla="*/ 0 h 20"/>
                  <a:gd name="T10" fmla="*/ 14 w 16"/>
                  <a:gd name="T11" fmla="*/ 0 h 20"/>
                </a:gdLst>
                <a:ahLst/>
                <a:cxnLst>
                  <a:cxn ang="0">
                    <a:pos x="T0" y="T1"/>
                  </a:cxn>
                  <a:cxn ang="0">
                    <a:pos x="T2" y="T3"/>
                  </a:cxn>
                  <a:cxn ang="0">
                    <a:pos x="T4" y="T5"/>
                  </a:cxn>
                  <a:cxn ang="0">
                    <a:pos x="T6" y="T7"/>
                  </a:cxn>
                  <a:cxn ang="0">
                    <a:pos x="T8" y="T9"/>
                  </a:cxn>
                  <a:cxn ang="0">
                    <a:pos x="T10" y="T11"/>
                  </a:cxn>
                </a:cxnLst>
                <a:rect l="0" t="0" r="r" b="b"/>
                <a:pathLst>
                  <a:path w="16" h="20">
                    <a:moveTo>
                      <a:pt x="14" y="0"/>
                    </a:moveTo>
                    <a:lnTo>
                      <a:pt x="16" y="12"/>
                    </a:lnTo>
                    <a:lnTo>
                      <a:pt x="8" y="20"/>
                    </a:lnTo>
                    <a:lnTo>
                      <a:pt x="0" y="12"/>
                    </a:lnTo>
                    <a:lnTo>
                      <a:pt x="4" y="0"/>
                    </a:lnTo>
                    <a:lnTo>
                      <a:pt x="14"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7" name="Freeform 176"/>
              <p:cNvSpPr/>
              <p:nvPr/>
            </p:nvSpPr>
            <p:spPr bwMode="auto">
              <a:xfrm>
                <a:off x="10897341" y="3282616"/>
                <a:ext cx="27620" cy="106335"/>
              </a:xfrm>
              <a:custGeom>
                <a:avLst/>
                <a:gdLst>
                  <a:gd name="T0" fmla="*/ 16 w 20"/>
                  <a:gd name="T1" fmla="*/ 0 h 77"/>
                  <a:gd name="T2" fmla="*/ 20 w 20"/>
                  <a:gd name="T3" fmla="*/ 69 h 77"/>
                  <a:gd name="T4" fmla="*/ 10 w 20"/>
                  <a:gd name="T5" fmla="*/ 77 h 77"/>
                  <a:gd name="T6" fmla="*/ 0 w 20"/>
                  <a:gd name="T7" fmla="*/ 69 h 77"/>
                  <a:gd name="T8" fmla="*/ 4 w 20"/>
                  <a:gd name="T9" fmla="*/ 0 h 77"/>
                  <a:gd name="T10" fmla="*/ 16 w 20"/>
                  <a:gd name="T11" fmla="*/ 0 h 77"/>
                </a:gdLst>
                <a:ahLst/>
                <a:cxnLst>
                  <a:cxn ang="0">
                    <a:pos x="T0" y="T1"/>
                  </a:cxn>
                  <a:cxn ang="0">
                    <a:pos x="T2" y="T3"/>
                  </a:cxn>
                  <a:cxn ang="0">
                    <a:pos x="T4" y="T5"/>
                  </a:cxn>
                  <a:cxn ang="0">
                    <a:pos x="T6" y="T7"/>
                  </a:cxn>
                  <a:cxn ang="0">
                    <a:pos x="T8" y="T9"/>
                  </a:cxn>
                  <a:cxn ang="0">
                    <a:pos x="T10" y="T11"/>
                  </a:cxn>
                </a:cxnLst>
                <a:rect l="0" t="0" r="r" b="b"/>
                <a:pathLst>
                  <a:path w="20" h="77">
                    <a:moveTo>
                      <a:pt x="16" y="0"/>
                    </a:moveTo>
                    <a:lnTo>
                      <a:pt x="20" y="69"/>
                    </a:lnTo>
                    <a:lnTo>
                      <a:pt x="10" y="77"/>
                    </a:lnTo>
                    <a:lnTo>
                      <a:pt x="0" y="69"/>
                    </a:lnTo>
                    <a:lnTo>
                      <a:pt x="4" y="0"/>
                    </a:lnTo>
                    <a:lnTo>
                      <a:pt x="16"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8" name="Freeform 177"/>
              <p:cNvSpPr/>
              <p:nvPr/>
            </p:nvSpPr>
            <p:spPr bwMode="auto">
              <a:xfrm>
                <a:off x="10724719" y="3419333"/>
                <a:ext cx="35905" cy="114621"/>
              </a:xfrm>
              <a:custGeom>
                <a:avLst/>
                <a:gdLst>
                  <a:gd name="T0" fmla="*/ 0 w 13"/>
                  <a:gd name="T1" fmla="*/ 0 h 42"/>
                  <a:gd name="T2" fmla="*/ 1 w 13"/>
                  <a:gd name="T3" fmla="*/ 42 h 42"/>
                  <a:gd name="T4" fmla="*/ 12 w 13"/>
                  <a:gd name="T5" fmla="*/ 42 h 42"/>
                  <a:gd name="T6" fmla="*/ 12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1" y="42"/>
                      <a:pt x="1" y="42"/>
                      <a:pt x="1" y="42"/>
                    </a:cubicBezTo>
                    <a:cubicBezTo>
                      <a:pt x="12" y="42"/>
                      <a:pt x="12" y="42"/>
                      <a:pt x="12" y="42"/>
                    </a:cubicBezTo>
                    <a:cubicBezTo>
                      <a:pt x="13" y="28"/>
                      <a:pt x="12" y="0"/>
                      <a:pt x="12" y="0"/>
                    </a:cubicBezTo>
                    <a:cubicBezTo>
                      <a:pt x="12" y="0"/>
                      <a:pt x="5"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9" name="Freeform 178"/>
              <p:cNvSpPr/>
              <p:nvPr/>
            </p:nvSpPr>
            <p:spPr bwMode="auto">
              <a:xfrm>
                <a:off x="10686052" y="3419333"/>
                <a:ext cx="35905" cy="114621"/>
              </a:xfrm>
              <a:custGeom>
                <a:avLst/>
                <a:gdLst>
                  <a:gd name="T0" fmla="*/ 0 w 13"/>
                  <a:gd name="T1" fmla="*/ 0 h 42"/>
                  <a:gd name="T2" fmla="*/ 2 w 13"/>
                  <a:gd name="T3" fmla="*/ 42 h 42"/>
                  <a:gd name="T4" fmla="*/ 13 w 13"/>
                  <a:gd name="T5" fmla="*/ 42 h 42"/>
                  <a:gd name="T6" fmla="*/ 13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2" y="42"/>
                      <a:pt x="2" y="42"/>
                      <a:pt x="2" y="42"/>
                    </a:cubicBezTo>
                    <a:cubicBezTo>
                      <a:pt x="13" y="42"/>
                      <a:pt x="13" y="42"/>
                      <a:pt x="13" y="42"/>
                    </a:cubicBezTo>
                    <a:cubicBezTo>
                      <a:pt x="13" y="28"/>
                      <a:pt x="13" y="0"/>
                      <a:pt x="13" y="0"/>
                    </a:cubicBezTo>
                    <a:cubicBezTo>
                      <a:pt x="13" y="0"/>
                      <a:pt x="5"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0" name="Oval 179"/>
              <p:cNvSpPr>
                <a:spLocks noChangeArrowheads="1"/>
              </p:cNvSpPr>
              <p:nvPr/>
            </p:nvSpPr>
            <p:spPr bwMode="auto">
              <a:xfrm>
                <a:off x="10699862" y="3249472"/>
                <a:ext cx="46953" cy="55239"/>
              </a:xfrm>
              <a:prstGeom prst="ellipse">
                <a:avLst/>
              </a:pr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1" name="Rectangle 180"/>
              <p:cNvSpPr>
                <a:spLocks noChangeArrowheads="1"/>
              </p:cNvSpPr>
              <p:nvPr/>
            </p:nvSpPr>
            <p:spPr bwMode="auto">
              <a:xfrm>
                <a:off x="10721957" y="3380665"/>
                <a:ext cx="2762"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2" name="Freeform 181"/>
              <p:cNvSpPr>
                <a:spLocks noEditPoints="1"/>
              </p:cNvSpPr>
              <p:nvPr/>
            </p:nvSpPr>
            <p:spPr bwMode="auto">
              <a:xfrm>
                <a:off x="10661194" y="3310235"/>
                <a:ext cx="142241" cy="125669"/>
              </a:xfrm>
              <a:custGeom>
                <a:avLst/>
                <a:gdLst>
                  <a:gd name="T0" fmla="*/ 51 w 52"/>
                  <a:gd name="T1" fmla="*/ 17 h 46"/>
                  <a:gd name="T2" fmla="*/ 51 w 52"/>
                  <a:gd name="T3" fmla="*/ 17 h 46"/>
                  <a:gd name="T4" fmla="*/ 51 w 52"/>
                  <a:gd name="T5" fmla="*/ 17 h 46"/>
                  <a:gd name="T6" fmla="*/ 37 w 52"/>
                  <a:gd name="T7" fmla="*/ 2 h 46"/>
                  <a:gd name="T8" fmla="*/ 34 w 52"/>
                  <a:gd name="T9" fmla="*/ 0 h 46"/>
                  <a:gd name="T10" fmla="*/ 29 w 52"/>
                  <a:gd name="T11" fmla="*/ 0 h 46"/>
                  <a:gd name="T12" fmla="*/ 29 w 52"/>
                  <a:gd name="T13" fmla="*/ 0 h 46"/>
                  <a:gd name="T14" fmla="*/ 33 w 52"/>
                  <a:gd name="T15" fmla="*/ 3 h 46"/>
                  <a:gd name="T16" fmla="*/ 29 w 52"/>
                  <a:gd name="T17" fmla="*/ 5 h 46"/>
                  <a:gd name="T18" fmla="*/ 31 w 52"/>
                  <a:gd name="T19" fmla="*/ 9 h 46"/>
                  <a:gd name="T20" fmla="*/ 23 w 52"/>
                  <a:gd name="T21" fmla="*/ 26 h 46"/>
                  <a:gd name="T22" fmla="*/ 23 w 52"/>
                  <a:gd name="T23" fmla="*/ 26 h 46"/>
                  <a:gd name="T24" fmla="*/ 22 w 52"/>
                  <a:gd name="T25" fmla="*/ 26 h 46"/>
                  <a:gd name="T26" fmla="*/ 22 w 52"/>
                  <a:gd name="T27" fmla="*/ 26 h 46"/>
                  <a:gd name="T28" fmla="*/ 22 w 52"/>
                  <a:gd name="T29" fmla="*/ 26 h 46"/>
                  <a:gd name="T30" fmla="*/ 14 w 52"/>
                  <a:gd name="T31" fmla="*/ 9 h 46"/>
                  <a:gd name="T32" fmla="*/ 16 w 52"/>
                  <a:gd name="T33" fmla="*/ 5 h 46"/>
                  <a:gd name="T34" fmla="*/ 12 w 52"/>
                  <a:gd name="T35" fmla="*/ 3 h 46"/>
                  <a:gd name="T36" fmla="*/ 16 w 52"/>
                  <a:gd name="T37" fmla="*/ 0 h 46"/>
                  <a:gd name="T38" fmla="*/ 16 w 52"/>
                  <a:gd name="T39" fmla="*/ 0 h 46"/>
                  <a:gd name="T40" fmla="*/ 11 w 52"/>
                  <a:gd name="T41" fmla="*/ 0 h 46"/>
                  <a:gd name="T42" fmla="*/ 7 w 52"/>
                  <a:gd name="T43" fmla="*/ 4 h 46"/>
                  <a:gd name="T44" fmla="*/ 0 w 52"/>
                  <a:gd name="T45" fmla="*/ 23 h 46"/>
                  <a:gd name="T46" fmla="*/ 8 w 52"/>
                  <a:gd name="T47" fmla="*/ 46 h 46"/>
                  <a:gd name="T48" fmla="*/ 13 w 52"/>
                  <a:gd name="T49" fmla="*/ 44 h 46"/>
                  <a:gd name="T50" fmla="*/ 37 w 52"/>
                  <a:gd name="T51" fmla="*/ 44 h 46"/>
                  <a:gd name="T52" fmla="*/ 37 w 52"/>
                  <a:gd name="T53" fmla="*/ 43 h 46"/>
                  <a:gd name="T54" fmla="*/ 36 w 52"/>
                  <a:gd name="T55" fmla="*/ 38 h 46"/>
                  <a:gd name="T56" fmla="*/ 43 w 52"/>
                  <a:gd name="T57" fmla="*/ 41 h 46"/>
                  <a:gd name="T58" fmla="*/ 47 w 52"/>
                  <a:gd name="T59" fmla="*/ 32 h 46"/>
                  <a:gd name="T60" fmla="*/ 49 w 52"/>
                  <a:gd name="T61" fmla="*/ 27 h 46"/>
                  <a:gd name="T62" fmla="*/ 51 w 52"/>
                  <a:gd name="T63" fmla="*/ 25 h 46"/>
                  <a:gd name="T64" fmla="*/ 51 w 52"/>
                  <a:gd name="T65" fmla="*/ 24 h 46"/>
                  <a:gd name="T66" fmla="*/ 51 w 52"/>
                  <a:gd name="T67" fmla="*/ 23 h 46"/>
                  <a:gd name="T68" fmla="*/ 52 w 52"/>
                  <a:gd name="T69" fmla="*/ 23 h 46"/>
                  <a:gd name="T70" fmla="*/ 52 w 52"/>
                  <a:gd name="T71" fmla="*/ 23 h 46"/>
                  <a:gd name="T72" fmla="*/ 52 w 52"/>
                  <a:gd name="T73" fmla="*/ 23 h 46"/>
                  <a:gd name="T74" fmla="*/ 52 w 52"/>
                  <a:gd name="T75" fmla="*/ 23 h 46"/>
                  <a:gd name="T76" fmla="*/ 51 w 52"/>
                  <a:gd name="T77" fmla="*/ 17 h 46"/>
                  <a:gd name="T78" fmla="*/ 40 w 52"/>
                  <a:gd name="T79" fmla="*/ 22 h 46"/>
                  <a:gd name="T80" fmla="*/ 38 w 52"/>
                  <a:gd name="T81" fmla="*/ 27 h 46"/>
                  <a:gd name="T82" fmla="*/ 36 w 52"/>
                  <a:gd name="T83" fmla="*/ 29 h 46"/>
                  <a:gd name="T84" fmla="*/ 36 w 52"/>
                  <a:gd name="T85" fmla="*/ 15 h 46"/>
                  <a:gd name="T86" fmla="*/ 41 w 52"/>
                  <a:gd name="T87" fmla="*/ 21 h 46"/>
                  <a:gd name="T88" fmla="*/ 40 w 52"/>
                  <a:gd name="T89"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46">
                    <a:moveTo>
                      <a:pt x="51" y="17"/>
                    </a:moveTo>
                    <a:cubicBezTo>
                      <a:pt x="51" y="17"/>
                      <a:pt x="51" y="17"/>
                      <a:pt x="51" y="17"/>
                    </a:cubicBezTo>
                    <a:cubicBezTo>
                      <a:pt x="51" y="17"/>
                      <a:pt x="51" y="17"/>
                      <a:pt x="51" y="17"/>
                    </a:cubicBezTo>
                    <a:cubicBezTo>
                      <a:pt x="37" y="2"/>
                      <a:pt x="37" y="2"/>
                      <a:pt x="37" y="2"/>
                    </a:cubicBezTo>
                    <a:cubicBezTo>
                      <a:pt x="36" y="1"/>
                      <a:pt x="35" y="1"/>
                      <a:pt x="34" y="0"/>
                    </a:cubicBezTo>
                    <a:cubicBezTo>
                      <a:pt x="34" y="0"/>
                      <a:pt x="31" y="0"/>
                      <a:pt x="29" y="0"/>
                    </a:cubicBezTo>
                    <a:cubicBezTo>
                      <a:pt x="29" y="0"/>
                      <a:pt x="29" y="0"/>
                      <a:pt x="29" y="0"/>
                    </a:cubicBezTo>
                    <a:cubicBezTo>
                      <a:pt x="33" y="3"/>
                      <a:pt x="33" y="3"/>
                      <a:pt x="33" y="3"/>
                    </a:cubicBezTo>
                    <a:cubicBezTo>
                      <a:pt x="29" y="5"/>
                      <a:pt x="29" y="5"/>
                      <a:pt x="29" y="5"/>
                    </a:cubicBezTo>
                    <a:cubicBezTo>
                      <a:pt x="31" y="9"/>
                      <a:pt x="31" y="9"/>
                      <a:pt x="31" y="9"/>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6" y="0"/>
                      <a:pt x="16" y="0"/>
                      <a:pt x="16" y="0"/>
                    </a:cubicBezTo>
                    <a:cubicBezTo>
                      <a:pt x="16" y="0"/>
                      <a:pt x="16" y="0"/>
                      <a:pt x="16" y="0"/>
                    </a:cubicBezTo>
                    <a:cubicBezTo>
                      <a:pt x="14" y="0"/>
                      <a:pt x="12" y="0"/>
                      <a:pt x="11" y="0"/>
                    </a:cubicBezTo>
                    <a:cubicBezTo>
                      <a:pt x="10" y="1"/>
                      <a:pt x="8" y="2"/>
                      <a:pt x="7" y="4"/>
                    </a:cubicBezTo>
                    <a:cubicBezTo>
                      <a:pt x="0" y="23"/>
                      <a:pt x="0" y="23"/>
                      <a:pt x="0" y="23"/>
                    </a:cubicBezTo>
                    <a:cubicBezTo>
                      <a:pt x="2" y="37"/>
                      <a:pt x="5" y="38"/>
                      <a:pt x="8" y="46"/>
                    </a:cubicBezTo>
                    <a:cubicBezTo>
                      <a:pt x="9" y="45"/>
                      <a:pt x="11" y="44"/>
                      <a:pt x="13" y="44"/>
                    </a:cubicBezTo>
                    <a:cubicBezTo>
                      <a:pt x="21" y="44"/>
                      <a:pt x="29" y="44"/>
                      <a:pt x="37" y="44"/>
                    </a:cubicBezTo>
                    <a:cubicBezTo>
                      <a:pt x="37" y="43"/>
                      <a:pt x="37" y="43"/>
                      <a:pt x="37" y="43"/>
                    </a:cubicBezTo>
                    <a:cubicBezTo>
                      <a:pt x="37" y="41"/>
                      <a:pt x="36" y="39"/>
                      <a:pt x="36" y="38"/>
                    </a:cubicBezTo>
                    <a:cubicBezTo>
                      <a:pt x="38" y="39"/>
                      <a:pt x="41" y="40"/>
                      <a:pt x="43" y="41"/>
                    </a:cubicBezTo>
                    <a:cubicBezTo>
                      <a:pt x="47" y="32"/>
                      <a:pt x="47" y="32"/>
                      <a:pt x="47" y="32"/>
                    </a:cubicBezTo>
                    <a:cubicBezTo>
                      <a:pt x="49" y="27"/>
                      <a:pt x="49" y="27"/>
                      <a:pt x="49" y="27"/>
                    </a:cubicBezTo>
                    <a:cubicBezTo>
                      <a:pt x="51" y="25"/>
                      <a:pt x="51" y="25"/>
                      <a:pt x="51" y="25"/>
                    </a:cubicBezTo>
                    <a:cubicBezTo>
                      <a:pt x="51" y="24"/>
                      <a:pt x="51" y="24"/>
                      <a:pt x="51" y="24"/>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1" y="20"/>
                      <a:pt x="52" y="29"/>
                      <a:pt x="51" y="17"/>
                    </a:cubicBezTo>
                    <a:close/>
                    <a:moveTo>
                      <a:pt x="40" y="22"/>
                    </a:moveTo>
                    <a:cubicBezTo>
                      <a:pt x="38" y="27"/>
                      <a:pt x="38" y="27"/>
                      <a:pt x="38" y="27"/>
                    </a:cubicBezTo>
                    <a:cubicBezTo>
                      <a:pt x="36" y="29"/>
                      <a:pt x="36" y="29"/>
                      <a:pt x="36" y="29"/>
                    </a:cubicBezTo>
                    <a:cubicBezTo>
                      <a:pt x="36" y="24"/>
                      <a:pt x="36" y="20"/>
                      <a:pt x="36" y="15"/>
                    </a:cubicBezTo>
                    <a:cubicBezTo>
                      <a:pt x="41" y="21"/>
                      <a:pt x="41" y="21"/>
                      <a:pt x="41" y="21"/>
                    </a:cubicBezTo>
                    <a:lnTo>
                      <a:pt x="40" y="22"/>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3" name="Freeform 182"/>
              <p:cNvSpPr/>
              <p:nvPr/>
            </p:nvSpPr>
            <p:spPr bwMode="auto">
              <a:xfrm>
                <a:off x="10716433" y="3307473"/>
                <a:ext cx="13810" cy="16572"/>
              </a:xfrm>
              <a:custGeom>
                <a:avLst/>
                <a:gdLst>
                  <a:gd name="T0" fmla="*/ 2 w 10"/>
                  <a:gd name="T1" fmla="*/ 0 h 12"/>
                  <a:gd name="T2" fmla="*/ 0 w 10"/>
                  <a:gd name="T3" fmla="*/ 8 h 12"/>
                  <a:gd name="T4" fmla="*/ 4 w 10"/>
                  <a:gd name="T5" fmla="*/ 12 h 12"/>
                  <a:gd name="T6" fmla="*/ 10 w 10"/>
                  <a:gd name="T7" fmla="*/ 8 h 12"/>
                  <a:gd name="T8" fmla="*/ 8 w 10"/>
                  <a:gd name="T9" fmla="*/ 0 h 12"/>
                  <a:gd name="T10" fmla="*/ 2 w 10"/>
                  <a:gd name="T11" fmla="*/ 0 h 12"/>
                </a:gdLst>
                <a:ahLst/>
                <a:cxnLst>
                  <a:cxn ang="0">
                    <a:pos x="T0" y="T1"/>
                  </a:cxn>
                  <a:cxn ang="0">
                    <a:pos x="T2" y="T3"/>
                  </a:cxn>
                  <a:cxn ang="0">
                    <a:pos x="T4" y="T5"/>
                  </a:cxn>
                  <a:cxn ang="0">
                    <a:pos x="T6" y="T7"/>
                  </a:cxn>
                  <a:cxn ang="0">
                    <a:pos x="T8" y="T9"/>
                  </a:cxn>
                  <a:cxn ang="0">
                    <a:pos x="T10" y="T11"/>
                  </a:cxn>
                </a:cxnLst>
                <a:rect l="0" t="0" r="r" b="b"/>
                <a:pathLst>
                  <a:path w="10" h="12">
                    <a:moveTo>
                      <a:pt x="2" y="0"/>
                    </a:moveTo>
                    <a:lnTo>
                      <a:pt x="0" y="8"/>
                    </a:lnTo>
                    <a:lnTo>
                      <a:pt x="4" y="12"/>
                    </a:lnTo>
                    <a:lnTo>
                      <a:pt x="10" y="8"/>
                    </a:lnTo>
                    <a:lnTo>
                      <a:pt x="8" y="0"/>
                    </a:lnTo>
                    <a:lnTo>
                      <a:pt x="2"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4" name="Freeform 183"/>
              <p:cNvSpPr/>
              <p:nvPr/>
            </p:nvSpPr>
            <p:spPr bwMode="auto">
              <a:xfrm>
                <a:off x="10713671" y="3318521"/>
                <a:ext cx="19334" cy="67668"/>
              </a:xfrm>
              <a:custGeom>
                <a:avLst/>
                <a:gdLst>
                  <a:gd name="T0" fmla="*/ 4 w 14"/>
                  <a:gd name="T1" fmla="*/ 0 h 49"/>
                  <a:gd name="T2" fmla="*/ 0 w 14"/>
                  <a:gd name="T3" fmla="*/ 45 h 49"/>
                  <a:gd name="T4" fmla="*/ 6 w 14"/>
                  <a:gd name="T5" fmla="*/ 49 h 49"/>
                  <a:gd name="T6" fmla="*/ 14 w 14"/>
                  <a:gd name="T7" fmla="*/ 45 h 49"/>
                  <a:gd name="T8" fmla="*/ 10 w 14"/>
                  <a:gd name="T9" fmla="*/ 0 h 49"/>
                  <a:gd name="T10" fmla="*/ 4 w 14"/>
                  <a:gd name="T11" fmla="*/ 0 h 49"/>
                </a:gdLst>
                <a:ahLst/>
                <a:cxnLst>
                  <a:cxn ang="0">
                    <a:pos x="T0" y="T1"/>
                  </a:cxn>
                  <a:cxn ang="0">
                    <a:pos x="T2" y="T3"/>
                  </a:cxn>
                  <a:cxn ang="0">
                    <a:pos x="T4" y="T5"/>
                  </a:cxn>
                  <a:cxn ang="0">
                    <a:pos x="T6" y="T7"/>
                  </a:cxn>
                  <a:cxn ang="0">
                    <a:pos x="T8" y="T9"/>
                  </a:cxn>
                  <a:cxn ang="0">
                    <a:pos x="T10" y="T11"/>
                  </a:cxn>
                </a:cxnLst>
                <a:rect l="0" t="0" r="r" b="b"/>
                <a:pathLst>
                  <a:path w="14" h="49">
                    <a:moveTo>
                      <a:pt x="4" y="0"/>
                    </a:moveTo>
                    <a:lnTo>
                      <a:pt x="0" y="45"/>
                    </a:lnTo>
                    <a:lnTo>
                      <a:pt x="6" y="49"/>
                    </a:lnTo>
                    <a:lnTo>
                      <a:pt x="14" y="45"/>
                    </a:lnTo>
                    <a:lnTo>
                      <a:pt x="10" y="0"/>
                    </a:lnTo>
                    <a:lnTo>
                      <a:pt x="4"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5" name="Freeform 184"/>
              <p:cNvSpPr/>
              <p:nvPr/>
            </p:nvSpPr>
            <p:spPr bwMode="auto">
              <a:xfrm>
                <a:off x="11100345" y="3422095"/>
                <a:ext cx="33143" cy="117383"/>
              </a:xfrm>
              <a:custGeom>
                <a:avLst/>
                <a:gdLst>
                  <a:gd name="T0" fmla="*/ 0 w 12"/>
                  <a:gd name="T1" fmla="*/ 0 h 43"/>
                  <a:gd name="T2" fmla="*/ 1 w 12"/>
                  <a:gd name="T3" fmla="*/ 43 h 43"/>
                  <a:gd name="T4" fmla="*/ 12 w 12"/>
                  <a:gd name="T5" fmla="*/ 43 h 43"/>
                  <a:gd name="T6" fmla="*/ 12 w 12"/>
                  <a:gd name="T7" fmla="*/ 0 h 43"/>
                  <a:gd name="T8" fmla="*/ 0 w 12"/>
                  <a:gd name="T9" fmla="*/ 0 h 43"/>
                </a:gdLst>
                <a:ahLst/>
                <a:cxnLst>
                  <a:cxn ang="0">
                    <a:pos x="T0" y="T1"/>
                  </a:cxn>
                  <a:cxn ang="0">
                    <a:pos x="T2" y="T3"/>
                  </a:cxn>
                  <a:cxn ang="0">
                    <a:pos x="T4" y="T5"/>
                  </a:cxn>
                  <a:cxn ang="0">
                    <a:pos x="T6" y="T7"/>
                  </a:cxn>
                  <a:cxn ang="0">
                    <a:pos x="T8" y="T9"/>
                  </a:cxn>
                </a:cxnLst>
                <a:rect l="0" t="0" r="r" b="b"/>
                <a:pathLst>
                  <a:path w="12" h="43">
                    <a:moveTo>
                      <a:pt x="0" y="0"/>
                    </a:moveTo>
                    <a:cubicBezTo>
                      <a:pt x="1" y="43"/>
                      <a:pt x="1" y="43"/>
                      <a:pt x="1" y="43"/>
                    </a:cubicBezTo>
                    <a:cubicBezTo>
                      <a:pt x="12" y="43"/>
                      <a:pt x="12" y="43"/>
                      <a:pt x="12" y="43"/>
                    </a:cubicBezTo>
                    <a:cubicBezTo>
                      <a:pt x="12" y="28"/>
                      <a:pt x="12" y="0"/>
                      <a:pt x="12" y="0"/>
                    </a:cubicBezTo>
                    <a:cubicBezTo>
                      <a:pt x="12" y="0"/>
                      <a:pt x="4"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6" name="Freeform 185"/>
              <p:cNvSpPr/>
              <p:nvPr/>
            </p:nvSpPr>
            <p:spPr bwMode="auto">
              <a:xfrm>
                <a:off x="11061678" y="3422095"/>
                <a:ext cx="35905" cy="117383"/>
              </a:xfrm>
              <a:custGeom>
                <a:avLst/>
                <a:gdLst>
                  <a:gd name="T0" fmla="*/ 0 w 13"/>
                  <a:gd name="T1" fmla="*/ 0 h 43"/>
                  <a:gd name="T2" fmla="*/ 1 w 13"/>
                  <a:gd name="T3" fmla="*/ 43 h 43"/>
                  <a:gd name="T4" fmla="*/ 13 w 13"/>
                  <a:gd name="T5" fmla="*/ 43 h 43"/>
                  <a:gd name="T6" fmla="*/ 13 w 13"/>
                  <a:gd name="T7" fmla="*/ 0 h 43"/>
                  <a:gd name="T8" fmla="*/ 0 w 13"/>
                  <a:gd name="T9" fmla="*/ 0 h 43"/>
                </a:gdLst>
                <a:ahLst/>
                <a:cxnLst>
                  <a:cxn ang="0">
                    <a:pos x="T0" y="T1"/>
                  </a:cxn>
                  <a:cxn ang="0">
                    <a:pos x="T2" y="T3"/>
                  </a:cxn>
                  <a:cxn ang="0">
                    <a:pos x="T4" y="T5"/>
                  </a:cxn>
                  <a:cxn ang="0">
                    <a:pos x="T6" y="T7"/>
                  </a:cxn>
                  <a:cxn ang="0">
                    <a:pos x="T8" y="T9"/>
                  </a:cxn>
                </a:cxnLst>
                <a:rect l="0" t="0" r="r" b="b"/>
                <a:pathLst>
                  <a:path w="13" h="43">
                    <a:moveTo>
                      <a:pt x="0" y="0"/>
                    </a:moveTo>
                    <a:cubicBezTo>
                      <a:pt x="1" y="43"/>
                      <a:pt x="1" y="43"/>
                      <a:pt x="1" y="43"/>
                    </a:cubicBezTo>
                    <a:cubicBezTo>
                      <a:pt x="13" y="43"/>
                      <a:pt x="13" y="43"/>
                      <a:pt x="13" y="43"/>
                    </a:cubicBezTo>
                    <a:cubicBezTo>
                      <a:pt x="13" y="28"/>
                      <a:pt x="13" y="0"/>
                      <a:pt x="13" y="0"/>
                    </a:cubicBezTo>
                    <a:cubicBezTo>
                      <a:pt x="13" y="0"/>
                      <a:pt x="5"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7" name="Oval 186"/>
              <p:cNvSpPr>
                <a:spLocks noChangeArrowheads="1"/>
              </p:cNvSpPr>
              <p:nvPr/>
            </p:nvSpPr>
            <p:spPr bwMode="auto">
              <a:xfrm>
                <a:off x="11075488" y="3252234"/>
                <a:ext cx="44191" cy="55239"/>
              </a:xfrm>
              <a:prstGeom prst="ellipse">
                <a:avLst/>
              </a:pr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8" name="Rectangle 187"/>
              <p:cNvSpPr>
                <a:spLocks noChangeArrowheads="1"/>
              </p:cNvSpPr>
              <p:nvPr/>
            </p:nvSpPr>
            <p:spPr bwMode="auto">
              <a:xfrm>
                <a:off x="11097583" y="3383427"/>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9" name="Freeform 188"/>
              <p:cNvSpPr/>
              <p:nvPr/>
            </p:nvSpPr>
            <p:spPr bwMode="auto">
              <a:xfrm>
                <a:off x="11036820" y="3312997"/>
                <a:ext cx="118764" cy="125669"/>
              </a:xfrm>
              <a:custGeom>
                <a:avLst/>
                <a:gdLst>
                  <a:gd name="T0" fmla="*/ 42 w 43"/>
                  <a:gd name="T1" fmla="*/ 24 h 46"/>
                  <a:gd name="T2" fmla="*/ 38 w 43"/>
                  <a:gd name="T3" fmla="*/ 5 h 46"/>
                  <a:gd name="T4" fmla="*/ 34 w 43"/>
                  <a:gd name="T5" fmla="*/ 1 h 46"/>
                  <a:gd name="T6" fmla="*/ 29 w 43"/>
                  <a:gd name="T7" fmla="*/ 0 h 46"/>
                  <a:gd name="T8" fmla="*/ 29 w 43"/>
                  <a:gd name="T9" fmla="*/ 0 h 46"/>
                  <a:gd name="T10" fmla="*/ 32 w 43"/>
                  <a:gd name="T11" fmla="*/ 3 h 46"/>
                  <a:gd name="T12" fmla="*/ 28 w 43"/>
                  <a:gd name="T13" fmla="*/ 5 h 46"/>
                  <a:gd name="T14" fmla="*/ 30 w 43"/>
                  <a:gd name="T15" fmla="*/ 9 h 46"/>
                  <a:gd name="T16" fmla="*/ 22 w 43"/>
                  <a:gd name="T17" fmla="*/ 26 h 46"/>
                  <a:gd name="T18" fmla="*/ 22 w 43"/>
                  <a:gd name="T19" fmla="*/ 26 h 46"/>
                  <a:gd name="T20" fmla="*/ 22 w 43"/>
                  <a:gd name="T21" fmla="*/ 26 h 46"/>
                  <a:gd name="T22" fmla="*/ 22 w 43"/>
                  <a:gd name="T23" fmla="*/ 26 h 46"/>
                  <a:gd name="T24" fmla="*/ 22 w 43"/>
                  <a:gd name="T25" fmla="*/ 26 h 46"/>
                  <a:gd name="T26" fmla="*/ 14 w 43"/>
                  <a:gd name="T27" fmla="*/ 9 h 46"/>
                  <a:gd name="T28" fmla="*/ 16 w 43"/>
                  <a:gd name="T29" fmla="*/ 5 h 46"/>
                  <a:gd name="T30" fmla="*/ 12 w 43"/>
                  <a:gd name="T31" fmla="*/ 3 h 46"/>
                  <a:gd name="T32" fmla="*/ 15 w 43"/>
                  <a:gd name="T33" fmla="*/ 0 h 46"/>
                  <a:gd name="T34" fmla="*/ 15 w 43"/>
                  <a:gd name="T35" fmla="*/ 0 h 46"/>
                  <a:gd name="T36" fmla="*/ 11 w 43"/>
                  <a:gd name="T37" fmla="*/ 1 h 46"/>
                  <a:gd name="T38" fmla="*/ 7 w 43"/>
                  <a:gd name="T39" fmla="*/ 4 h 46"/>
                  <a:gd name="T40" fmla="*/ 0 w 43"/>
                  <a:gd name="T41" fmla="*/ 23 h 46"/>
                  <a:gd name="T42" fmla="*/ 7 w 43"/>
                  <a:gd name="T43" fmla="*/ 46 h 46"/>
                  <a:gd name="T44" fmla="*/ 12 w 43"/>
                  <a:gd name="T45" fmla="*/ 44 h 46"/>
                  <a:gd name="T46" fmla="*/ 30 w 43"/>
                  <a:gd name="T47" fmla="*/ 44 h 46"/>
                  <a:gd name="T48" fmla="*/ 30 w 43"/>
                  <a:gd name="T49" fmla="*/ 45 h 46"/>
                  <a:gd name="T50" fmla="*/ 42 w 43"/>
                  <a:gd name="T51" fmla="*/ 45 h 46"/>
                  <a:gd name="T52" fmla="*/ 42 w 43"/>
                  <a:gd name="T5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46">
                    <a:moveTo>
                      <a:pt x="42" y="24"/>
                    </a:moveTo>
                    <a:cubicBezTo>
                      <a:pt x="38" y="5"/>
                      <a:pt x="38" y="5"/>
                      <a:pt x="38" y="5"/>
                    </a:cubicBezTo>
                    <a:cubicBezTo>
                      <a:pt x="37" y="3"/>
                      <a:pt x="36" y="1"/>
                      <a:pt x="34" y="1"/>
                    </a:cubicBezTo>
                    <a:cubicBezTo>
                      <a:pt x="34" y="1"/>
                      <a:pt x="30" y="0"/>
                      <a:pt x="29" y="0"/>
                    </a:cubicBezTo>
                    <a:cubicBezTo>
                      <a:pt x="29" y="0"/>
                      <a:pt x="29" y="0"/>
                      <a:pt x="29" y="0"/>
                    </a:cubicBezTo>
                    <a:cubicBezTo>
                      <a:pt x="32" y="3"/>
                      <a:pt x="32" y="3"/>
                      <a:pt x="32" y="3"/>
                    </a:cubicBezTo>
                    <a:cubicBezTo>
                      <a:pt x="28" y="5"/>
                      <a:pt x="28" y="5"/>
                      <a:pt x="28" y="5"/>
                    </a:cubicBezTo>
                    <a:cubicBezTo>
                      <a:pt x="30" y="9"/>
                      <a:pt x="30" y="9"/>
                      <a:pt x="30" y="9"/>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5" y="0"/>
                      <a:pt x="15" y="0"/>
                      <a:pt x="15" y="0"/>
                    </a:cubicBezTo>
                    <a:cubicBezTo>
                      <a:pt x="15" y="0"/>
                      <a:pt x="15" y="0"/>
                      <a:pt x="15" y="0"/>
                    </a:cubicBezTo>
                    <a:cubicBezTo>
                      <a:pt x="14" y="0"/>
                      <a:pt x="11" y="0"/>
                      <a:pt x="11" y="1"/>
                    </a:cubicBezTo>
                    <a:cubicBezTo>
                      <a:pt x="9" y="1"/>
                      <a:pt x="8" y="2"/>
                      <a:pt x="7" y="4"/>
                    </a:cubicBezTo>
                    <a:cubicBezTo>
                      <a:pt x="0" y="23"/>
                      <a:pt x="0" y="23"/>
                      <a:pt x="0" y="23"/>
                    </a:cubicBezTo>
                    <a:cubicBezTo>
                      <a:pt x="1" y="37"/>
                      <a:pt x="5" y="38"/>
                      <a:pt x="7" y="46"/>
                    </a:cubicBezTo>
                    <a:cubicBezTo>
                      <a:pt x="9" y="45"/>
                      <a:pt x="11" y="44"/>
                      <a:pt x="12" y="44"/>
                    </a:cubicBezTo>
                    <a:cubicBezTo>
                      <a:pt x="18" y="44"/>
                      <a:pt x="24" y="44"/>
                      <a:pt x="30" y="44"/>
                    </a:cubicBezTo>
                    <a:cubicBezTo>
                      <a:pt x="30" y="44"/>
                      <a:pt x="30" y="44"/>
                      <a:pt x="30" y="45"/>
                    </a:cubicBezTo>
                    <a:cubicBezTo>
                      <a:pt x="34" y="45"/>
                      <a:pt x="38" y="45"/>
                      <a:pt x="42" y="45"/>
                    </a:cubicBezTo>
                    <a:cubicBezTo>
                      <a:pt x="42" y="38"/>
                      <a:pt x="43" y="33"/>
                      <a:pt x="42" y="2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50" name="Freeform 189"/>
              <p:cNvSpPr/>
              <p:nvPr/>
            </p:nvSpPr>
            <p:spPr bwMode="auto">
              <a:xfrm>
                <a:off x="11089297" y="3312997"/>
                <a:ext cx="16572" cy="16572"/>
              </a:xfrm>
              <a:custGeom>
                <a:avLst/>
                <a:gdLst>
                  <a:gd name="T0" fmla="*/ 2 w 12"/>
                  <a:gd name="T1" fmla="*/ 0 h 12"/>
                  <a:gd name="T2" fmla="*/ 0 w 12"/>
                  <a:gd name="T3" fmla="*/ 8 h 12"/>
                  <a:gd name="T4" fmla="*/ 6 w 12"/>
                  <a:gd name="T5" fmla="*/ 12 h 12"/>
                  <a:gd name="T6" fmla="*/ 12 w 12"/>
                  <a:gd name="T7" fmla="*/ 8 h 12"/>
                  <a:gd name="T8" fmla="*/ 10 w 12"/>
                  <a:gd name="T9" fmla="*/ 0 h 12"/>
                  <a:gd name="T10" fmla="*/ 2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2" y="0"/>
                    </a:moveTo>
                    <a:lnTo>
                      <a:pt x="0" y="8"/>
                    </a:lnTo>
                    <a:lnTo>
                      <a:pt x="6" y="12"/>
                    </a:lnTo>
                    <a:lnTo>
                      <a:pt x="12" y="8"/>
                    </a:lnTo>
                    <a:lnTo>
                      <a:pt x="10" y="0"/>
                    </a:lnTo>
                    <a:lnTo>
                      <a:pt x="2"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51" name="Freeform 190"/>
              <p:cNvSpPr/>
              <p:nvPr/>
            </p:nvSpPr>
            <p:spPr bwMode="auto">
              <a:xfrm>
                <a:off x="11089297" y="3324045"/>
                <a:ext cx="16572" cy="67668"/>
              </a:xfrm>
              <a:custGeom>
                <a:avLst/>
                <a:gdLst>
                  <a:gd name="T0" fmla="*/ 2 w 12"/>
                  <a:gd name="T1" fmla="*/ 0 h 49"/>
                  <a:gd name="T2" fmla="*/ 0 w 12"/>
                  <a:gd name="T3" fmla="*/ 43 h 49"/>
                  <a:gd name="T4" fmla="*/ 6 w 12"/>
                  <a:gd name="T5" fmla="*/ 49 h 49"/>
                  <a:gd name="T6" fmla="*/ 12 w 12"/>
                  <a:gd name="T7" fmla="*/ 43 h 49"/>
                  <a:gd name="T8" fmla="*/ 10 w 12"/>
                  <a:gd name="T9" fmla="*/ 0 h 49"/>
                  <a:gd name="T10" fmla="*/ 2 w 12"/>
                  <a:gd name="T11" fmla="*/ 0 h 49"/>
                </a:gdLst>
                <a:ahLst/>
                <a:cxnLst>
                  <a:cxn ang="0">
                    <a:pos x="T0" y="T1"/>
                  </a:cxn>
                  <a:cxn ang="0">
                    <a:pos x="T2" y="T3"/>
                  </a:cxn>
                  <a:cxn ang="0">
                    <a:pos x="T4" y="T5"/>
                  </a:cxn>
                  <a:cxn ang="0">
                    <a:pos x="T6" y="T7"/>
                  </a:cxn>
                  <a:cxn ang="0">
                    <a:pos x="T8" y="T9"/>
                  </a:cxn>
                  <a:cxn ang="0">
                    <a:pos x="T10" y="T11"/>
                  </a:cxn>
                </a:cxnLst>
                <a:rect l="0" t="0" r="r" b="b"/>
                <a:pathLst>
                  <a:path w="12" h="49">
                    <a:moveTo>
                      <a:pt x="2" y="0"/>
                    </a:moveTo>
                    <a:lnTo>
                      <a:pt x="0" y="43"/>
                    </a:lnTo>
                    <a:lnTo>
                      <a:pt x="6" y="49"/>
                    </a:lnTo>
                    <a:lnTo>
                      <a:pt x="12" y="43"/>
                    </a:lnTo>
                    <a:lnTo>
                      <a:pt x="10" y="0"/>
                    </a:lnTo>
                    <a:lnTo>
                      <a:pt x="2"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grpSp>
      </p:grpSp>
      <p:grpSp>
        <p:nvGrpSpPr>
          <p:cNvPr id="52" name="组合 51"/>
          <p:cNvGrpSpPr/>
          <p:nvPr/>
        </p:nvGrpSpPr>
        <p:grpSpPr>
          <a:xfrm>
            <a:off x="6714933" y="3057556"/>
            <a:ext cx="4533900" cy="1038225"/>
            <a:chOff x="6781800" y="3005137"/>
            <a:chExt cx="4533900" cy="1038225"/>
          </a:xfrm>
        </p:grpSpPr>
        <p:sp>
          <p:nvSpPr>
            <p:cNvPr id="53" name="矩形 52"/>
            <p:cNvSpPr/>
            <p:nvPr/>
          </p:nvSpPr>
          <p:spPr>
            <a:xfrm>
              <a:off x="6781800" y="3005137"/>
              <a:ext cx="4533900" cy="1038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54" name="矩形 53"/>
            <p:cNvSpPr/>
            <p:nvPr/>
          </p:nvSpPr>
          <p:spPr>
            <a:xfrm>
              <a:off x="6884983" y="3136734"/>
              <a:ext cx="1668080" cy="400110"/>
            </a:xfrm>
            <a:prstGeom prst="rect">
              <a:avLst/>
            </a:prstGeom>
          </p:spPr>
          <p:txBody>
            <a:bodyPr wrap="square">
              <a:spAutoFit/>
            </a:bodyPr>
            <a:lstStyle/>
            <a:p>
              <a:r>
                <a:rPr lang="zh-CN" altLang="en-US" sz="2000" b="1" dirty="0">
                  <a:solidFill>
                    <a:srgbClr val="0E3963"/>
                  </a:solidFill>
                </a:rPr>
                <a:t>添加标题 </a:t>
              </a:r>
            </a:p>
          </p:txBody>
        </p:sp>
        <p:sp>
          <p:nvSpPr>
            <p:cNvPr id="55" name="矩形 54"/>
            <p:cNvSpPr/>
            <p:nvPr/>
          </p:nvSpPr>
          <p:spPr>
            <a:xfrm>
              <a:off x="6884983" y="3547246"/>
              <a:ext cx="3504674" cy="368300"/>
            </a:xfrm>
            <a:prstGeom prst="rect">
              <a:avLst/>
            </a:prstGeom>
          </p:spPr>
          <p:txBody>
            <a:bodyPr wrap="square">
              <a:spAutoFit/>
            </a:bodyPr>
            <a:lstStyle/>
            <a:p>
              <a:pPr>
                <a:lnSpc>
                  <a:spcPct val="150000"/>
                </a:lnSpc>
              </a:pPr>
              <a:r>
                <a:rPr lang="zh-CN" altLang="en-US" sz="1200" dirty="0">
                  <a:solidFill>
                    <a:srgbClr val="0E3963"/>
                  </a:solidFill>
                  <a:latin typeface="微软雅黑" panose="020B0503020204020204" pitchFamily="34" charset="-122"/>
                  <a:ea typeface="微软雅黑" panose="020B0503020204020204" pitchFamily="34" charset="-122"/>
                </a:rPr>
                <a:t>蓝素材服务设计是一家专业</a:t>
              </a:r>
              <a:r>
                <a:rPr lang="en-US" altLang="zh-CN" sz="1200" dirty="0">
                  <a:solidFill>
                    <a:srgbClr val="0E3963"/>
                  </a:solidFill>
                  <a:latin typeface="微软雅黑" panose="020B0503020204020204" pitchFamily="34" charset="-122"/>
                  <a:ea typeface="微软雅黑" panose="020B0503020204020204" pitchFamily="34" charset="-122"/>
                </a:rPr>
                <a:t>PPT</a:t>
              </a:r>
              <a:r>
                <a:rPr lang="zh-CN" altLang="en-US" sz="1200" dirty="0">
                  <a:solidFill>
                    <a:srgbClr val="0E3963"/>
                  </a:solidFill>
                  <a:latin typeface="微软雅黑" panose="020B0503020204020204" pitchFamily="34" charset="-122"/>
                  <a:ea typeface="微软雅黑" panose="020B0503020204020204" pitchFamily="34" charset="-122"/>
                </a:rPr>
                <a:t>设计的工作室</a:t>
              </a:r>
              <a:endParaRPr lang="zh-CN" altLang="en-US" sz="1200" dirty="0">
                <a:solidFill>
                  <a:srgbClr val="0E3963"/>
                </a:solidFill>
              </a:endParaRPr>
            </a:p>
          </p:txBody>
        </p:sp>
        <p:grpSp>
          <p:nvGrpSpPr>
            <p:cNvPr id="56" name="组合 55"/>
            <p:cNvGrpSpPr/>
            <p:nvPr/>
          </p:nvGrpSpPr>
          <p:grpSpPr>
            <a:xfrm>
              <a:off x="10458226" y="3283035"/>
              <a:ext cx="581392" cy="458484"/>
              <a:chOff x="8313532" y="3238425"/>
              <a:chExt cx="581392" cy="458484"/>
            </a:xfrm>
            <a:solidFill>
              <a:srgbClr val="663B72"/>
            </a:solidFill>
          </p:grpSpPr>
          <p:sp>
            <p:nvSpPr>
              <p:cNvPr id="57" name="Oval 150"/>
              <p:cNvSpPr>
                <a:spLocks noChangeArrowheads="1"/>
              </p:cNvSpPr>
              <p:nvPr/>
            </p:nvSpPr>
            <p:spPr bwMode="auto">
              <a:xfrm>
                <a:off x="8557965" y="3288140"/>
                <a:ext cx="93906" cy="114621"/>
              </a:xfrm>
              <a:prstGeom prst="ellipse">
                <a:avLst/>
              </a:pr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58" name="Freeform 151"/>
              <p:cNvSpPr/>
              <p:nvPr/>
            </p:nvSpPr>
            <p:spPr bwMode="auto">
              <a:xfrm>
                <a:off x="8505488" y="3411047"/>
                <a:ext cx="197480" cy="120145"/>
              </a:xfrm>
              <a:custGeom>
                <a:avLst/>
                <a:gdLst>
                  <a:gd name="T0" fmla="*/ 36 w 72"/>
                  <a:gd name="T1" fmla="*/ 44 h 44"/>
                  <a:gd name="T2" fmla="*/ 41 w 72"/>
                  <a:gd name="T3" fmla="*/ 44 h 44"/>
                  <a:gd name="T4" fmla="*/ 72 w 72"/>
                  <a:gd name="T5" fmla="*/ 31 h 44"/>
                  <a:gd name="T6" fmla="*/ 70 w 72"/>
                  <a:gd name="T7" fmla="*/ 12 h 44"/>
                  <a:gd name="T8" fmla="*/ 60 w 72"/>
                  <a:gd name="T9" fmla="*/ 2 h 44"/>
                  <a:gd name="T10" fmla="*/ 50 w 72"/>
                  <a:gd name="T11" fmla="*/ 1 h 44"/>
                  <a:gd name="T12" fmla="*/ 50 w 72"/>
                  <a:gd name="T13" fmla="*/ 1 h 44"/>
                  <a:gd name="T14" fmla="*/ 57 w 72"/>
                  <a:gd name="T15" fmla="*/ 7 h 44"/>
                  <a:gd name="T16" fmla="*/ 49 w 72"/>
                  <a:gd name="T17" fmla="*/ 12 h 44"/>
                  <a:gd name="T18" fmla="*/ 53 w 72"/>
                  <a:gd name="T19" fmla="*/ 19 h 44"/>
                  <a:gd name="T20" fmla="*/ 41 w 72"/>
                  <a:gd name="T21" fmla="*/ 43 h 44"/>
                  <a:gd name="T22" fmla="*/ 40 w 72"/>
                  <a:gd name="T23" fmla="*/ 9 h 44"/>
                  <a:gd name="T24" fmla="*/ 41 w 72"/>
                  <a:gd name="T25" fmla="*/ 7 h 44"/>
                  <a:gd name="T26" fmla="*/ 39 w 72"/>
                  <a:gd name="T27" fmla="*/ 0 h 44"/>
                  <a:gd name="T28" fmla="*/ 32 w 72"/>
                  <a:gd name="T29" fmla="*/ 0 h 44"/>
                  <a:gd name="T30" fmla="*/ 30 w 72"/>
                  <a:gd name="T31" fmla="*/ 7 h 44"/>
                  <a:gd name="T32" fmla="*/ 32 w 72"/>
                  <a:gd name="T33" fmla="*/ 9 h 44"/>
                  <a:gd name="T34" fmla="*/ 30 w 72"/>
                  <a:gd name="T35" fmla="*/ 43 h 44"/>
                  <a:gd name="T36" fmla="*/ 19 w 72"/>
                  <a:gd name="T37" fmla="*/ 19 h 44"/>
                  <a:gd name="T38" fmla="*/ 23 w 72"/>
                  <a:gd name="T39" fmla="*/ 12 h 44"/>
                  <a:gd name="T40" fmla="*/ 14 w 72"/>
                  <a:gd name="T41" fmla="*/ 7 h 44"/>
                  <a:gd name="T42" fmla="*/ 21 w 72"/>
                  <a:gd name="T43" fmla="*/ 1 h 44"/>
                  <a:gd name="T44" fmla="*/ 21 w 72"/>
                  <a:gd name="T45" fmla="*/ 1 h 44"/>
                  <a:gd name="T46" fmla="*/ 12 w 72"/>
                  <a:gd name="T47" fmla="*/ 2 h 44"/>
                  <a:gd name="T48" fmla="*/ 12 w 72"/>
                  <a:gd name="T49" fmla="*/ 2 h 44"/>
                  <a:gd name="T50" fmla="*/ 2 w 72"/>
                  <a:gd name="T51" fmla="*/ 12 h 44"/>
                  <a:gd name="T52" fmla="*/ 0 w 72"/>
                  <a:gd name="T53" fmla="*/ 32 h 44"/>
                  <a:gd name="T54" fmla="*/ 30 w 72"/>
                  <a:gd name="T55" fmla="*/ 44 h 44"/>
                  <a:gd name="T56" fmla="*/ 36 w 72"/>
                  <a:gd name="T5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 h="44">
                    <a:moveTo>
                      <a:pt x="36" y="44"/>
                    </a:moveTo>
                    <a:cubicBezTo>
                      <a:pt x="38" y="44"/>
                      <a:pt x="40" y="44"/>
                      <a:pt x="41" y="44"/>
                    </a:cubicBezTo>
                    <a:cubicBezTo>
                      <a:pt x="53" y="43"/>
                      <a:pt x="63" y="38"/>
                      <a:pt x="72" y="31"/>
                    </a:cubicBezTo>
                    <a:cubicBezTo>
                      <a:pt x="70" y="12"/>
                      <a:pt x="70" y="12"/>
                      <a:pt x="70" y="12"/>
                    </a:cubicBezTo>
                    <a:cubicBezTo>
                      <a:pt x="70" y="6"/>
                      <a:pt x="67" y="3"/>
                      <a:pt x="60" y="2"/>
                    </a:cubicBezTo>
                    <a:cubicBezTo>
                      <a:pt x="60" y="2"/>
                      <a:pt x="53" y="1"/>
                      <a:pt x="50" y="1"/>
                    </a:cubicBezTo>
                    <a:cubicBezTo>
                      <a:pt x="50" y="1"/>
                      <a:pt x="50" y="1"/>
                      <a:pt x="50" y="1"/>
                    </a:cubicBezTo>
                    <a:cubicBezTo>
                      <a:pt x="57" y="7"/>
                      <a:pt x="57" y="7"/>
                      <a:pt x="57" y="7"/>
                    </a:cubicBezTo>
                    <a:cubicBezTo>
                      <a:pt x="49" y="12"/>
                      <a:pt x="49" y="12"/>
                      <a:pt x="49" y="12"/>
                    </a:cubicBezTo>
                    <a:cubicBezTo>
                      <a:pt x="53" y="19"/>
                      <a:pt x="53" y="19"/>
                      <a:pt x="53" y="19"/>
                    </a:cubicBezTo>
                    <a:cubicBezTo>
                      <a:pt x="41" y="43"/>
                      <a:pt x="41" y="43"/>
                      <a:pt x="41" y="43"/>
                    </a:cubicBezTo>
                    <a:cubicBezTo>
                      <a:pt x="40" y="9"/>
                      <a:pt x="40" y="9"/>
                      <a:pt x="40" y="9"/>
                    </a:cubicBezTo>
                    <a:cubicBezTo>
                      <a:pt x="41" y="7"/>
                      <a:pt x="41" y="7"/>
                      <a:pt x="41" y="7"/>
                    </a:cubicBezTo>
                    <a:cubicBezTo>
                      <a:pt x="39" y="0"/>
                      <a:pt x="39" y="0"/>
                      <a:pt x="39" y="0"/>
                    </a:cubicBezTo>
                    <a:cubicBezTo>
                      <a:pt x="32" y="0"/>
                      <a:pt x="32" y="0"/>
                      <a:pt x="32" y="0"/>
                    </a:cubicBezTo>
                    <a:cubicBezTo>
                      <a:pt x="30" y="7"/>
                      <a:pt x="30" y="7"/>
                      <a:pt x="30" y="7"/>
                    </a:cubicBezTo>
                    <a:cubicBezTo>
                      <a:pt x="32" y="9"/>
                      <a:pt x="32" y="9"/>
                      <a:pt x="32" y="9"/>
                    </a:cubicBezTo>
                    <a:cubicBezTo>
                      <a:pt x="30" y="43"/>
                      <a:pt x="30" y="43"/>
                      <a:pt x="30" y="43"/>
                    </a:cubicBezTo>
                    <a:cubicBezTo>
                      <a:pt x="19" y="19"/>
                      <a:pt x="19" y="19"/>
                      <a:pt x="19" y="19"/>
                    </a:cubicBezTo>
                    <a:cubicBezTo>
                      <a:pt x="23" y="12"/>
                      <a:pt x="23" y="12"/>
                      <a:pt x="23" y="12"/>
                    </a:cubicBezTo>
                    <a:cubicBezTo>
                      <a:pt x="14" y="7"/>
                      <a:pt x="14" y="7"/>
                      <a:pt x="14" y="7"/>
                    </a:cubicBezTo>
                    <a:cubicBezTo>
                      <a:pt x="21" y="1"/>
                      <a:pt x="21" y="1"/>
                      <a:pt x="21" y="1"/>
                    </a:cubicBezTo>
                    <a:cubicBezTo>
                      <a:pt x="21" y="1"/>
                      <a:pt x="21" y="1"/>
                      <a:pt x="21" y="1"/>
                    </a:cubicBezTo>
                    <a:cubicBezTo>
                      <a:pt x="19" y="1"/>
                      <a:pt x="14" y="2"/>
                      <a:pt x="12" y="2"/>
                    </a:cubicBezTo>
                    <a:cubicBezTo>
                      <a:pt x="12" y="2"/>
                      <a:pt x="12" y="2"/>
                      <a:pt x="12" y="2"/>
                    </a:cubicBezTo>
                    <a:cubicBezTo>
                      <a:pt x="7" y="3"/>
                      <a:pt x="2" y="6"/>
                      <a:pt x="2" y="12"/>
                    </a:cubicBezTo>
                    <a:cubicBezTo>
                      <a:pt x="0" y="32"/>
                      <a:pt x="0" y="32"/>
                      <a:pt x="0" y="32"/>
                    </a:cubicBezTo>
                    <a:cubicBezTo>
                      <a:pt x="9" y="38"/>
                      <a:pt x="19" y="43"/>
                      <a:pt x="30" y="44"/>
                    </a:cubicBezTo>
                    <a:cubicBezTo>
                      <a:pt x="32" y="44"/>
                      <a:pt x="34" y="44"/>
                      <a:pt x="36" y="4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59" name="Freeform 152"/>
              <p:cNvSpPr>
                <a:spLocks noEditPoints="1"/>
              </p:cNvSpPr>
              <p:nvPr/>
            </p:nvSpPr>
            <p:spPr bwMode="auto">
              <a:xfrm>
                <a:off x="8313532" y="3361332"/>
                <a:ext cx="138098" cy="91145"/>
              </a:xfrm>
              <a:custGeom>
                <a:avLst/>
                <a:gdLst>
                  <a:gd name="T0" fmla="*/ 50 w 50"/>
                  <a:gd name="T1" fmla="*/ 12 h 33"/>
                  <a:gd name="T2" fmla="*/ 32 w 50"/>
                  <a:gd name="T3" fmla="*/ 12 h 33"/>
                  <a:gd name="T4" fmla="*/ 17 w 50"/>
                  <a:gd name="T5" fmla="*/ 0 h 33"/>
                  <a:gd name="T6" fmla="*/ 0 w 50"/>
                  <a:gd name="T7" fmla="*/ 16 h 33"/>
                  <a:gd name="T8" fmla="*/ 17 w 50"/>
                  <a:gd name="T9" fmla="*/ 33 h 33"/>
                  <a:gd name="T10" fmla="*/ 32 w 50"/>
                  <a:gd name="T11" fmla="*/ 20 h 33"/>
                  <a:gd name="T12" fmla="*/ 50 w 50"/>
                  <a:gd name="T13" fmla="*/ 20 h 33"/>
                  <a:gd name="T14" fmla="*/ 50 w 50"/>
                  <a:gd name="T15" fmla="*/ 12 h 33"/>
                  <a:gd name="T16" fmla="*/ 17 w 50"/>
                  <a:gd name="T17" fmla="*/ 24 h 33"/>
                  <a:gd name="T18" fmla="*/ 9 w 50"/>
                  <a:gd name="T19" fmla="*/ 16 h 33"/>
                  <a:gd name="T20" fmla="*/ 17 w 50"/>
                  <a:gd name="T21" fmla="*/ 8 h 33"/>
                  <a:gd name="T22" fmla="*/ 24 w 50"/>
                  <a:gd name="T23" fmla="*/ 16 h 33"/>
                  <a:gd name="T24" fmla="*/ 17 w 50"/>
                  <a:gd name="T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33">
                    <a:moveTo>
                      <a:pt x="50" y="12"/>
                    </a:moveTo>
                    <a:cubicBezTo>
                      <a:pt x="32" y="12"/>
                      <a:pt x="32" y="12"/>
                      <a:pt x="32" y="12"/>
                    </a:cubicBezTo>
                    <a:cubicBezTo>
                      <a:pt x="30" y="5"/>
                      <a:pt x="24" y="0"/>
                      <a:pt x="17" y="0"/>
                    </a:cubicBezTo>
                    <a:cubicBezTo>
                      <a:pt x="7" y="0"/>
                      <a:pt x="0" y="7"/>
                      <a:pt x="0" y="16"/>
                    </a:cubicBezTo>
                    <a:cubicBezTo>
                      <a:pt x="0" y="25"/>
                      <a:pt x="7" y="33"/>
                      <a:pt x="17" y="33"/>
                    </a:cubicBezTo>
                    <a:cubicBezTo>
                      <a:pt x="24" y="33"/>
                      <a:pt x="31" y="27"/>
                      <a:pt x="32" y="20"/>
                    </a:cubicBezTo>
                    <a:cubicBezTo>
                      <a:pt x="50" y="20"/>
                      <a:pt x="50" y="20"/>
                      <a:pt x="50" y="20"/>
                    </a:cubicBezTo>
                    <a:lnTo>
                      <a:pt x="50" y="12"/>
                    </a:lnTo>
                    <a:close/>
                    <a:moveTo>
                      <a:pt x="17" y="24"/>
                    </a:moveTo>
                    <a:cubicBezTo>
                      <a:pt x="12" y="24"/>
                      <a:pt x="9" y="20"/>
                      <a:pt x="9" y="16"/>
                    </a:cubicBezTo>
                    <a:cubicBezTo>
                      <a:pt x="9" y="12"/>
                      <a:pt x="12" y="8"/>
                      <a:pt x="17" y="8"/>
                    </a:cubicBezTo>
                    <a:cubicBezTo>
                      <a:pt x="21" y="8"/>
                      <a:pt x="24" y="12"/>
                      <a:pt x="24" y="16"/>
                    </a:cubicBezTo>
                    <a:cubicBezTo>
                      <a:pt x="24" y="20"/>
                      <a:pt x="21" y="24"/>
                      <a:pt x="17" y="2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0" name="Freeform 153"/>
              <p:cNvSpPr>
                <a:spLocks noEditPoints="1"/>
              </p:cNvSpPr>
              <p:nvPr/>
            </p:nvSpPr>
            <p:spPr bwMode="auto">
              <a:xfrm>
                <a:off x="8341151" y="3471810"/>
                <a:ext cx="138098" cy="109097"/>
              </a:xfrm>
              <a:custGeom>
                <a:avLst/>
                <a:gdLst>
                  <a:gd name="T0" fmla="*/ 46 w 50"/>
                  <a:gd name="T1" fmla="*/ 0 h 40"/>
                  <a:gd name="T2" fmla="*/ 30 w 50"/>
                  <a:gd name="T3" fmla="*/ 9 h 40"/>
                  <a:gd name="T4" fmla="*/ 10 w 50"/>
                  <a:gd name="T5" fmla="*/ 6 h 40"/>
                  <a:gd name="T6" fmla="*/ 4 w 50"/>
                  <a:gd name="T7" fmla="*/ 29 h 40"/>
                  <a:gd name="T8" fmla="*/ 27 w 50"/>
                  <a:gd name="T9" fmla="*/ 35 h 40"/>
                  <a:gd name="T10" fmla="*/ 34 w 50"/>
                  <a:gd name="T11" fmla="*/ 16 h 40"/>
                  <a:gd name="T12" fmla="*/ 50 w 50"/>
                  <a:gd name="T13" fmla="*/ 7 h 40"/>
                  <a:gd name="T14" fmla="*/ 46 w 50"/>
                  <a:gd name="T15" fmla="*/ 0 h 40"/>
                  <a:gd name="T16" fmla="*/ 22 w 50"/>
                  <a:gd name="T17" fmla="*/ 27 h 40"/>
                  <a:gd name="T18" fmla="*/ 12 w 50"/>
                  <a:gd name="T19" fmla="*/ 25 h 40"/>
                  <a:gd name="T20" fmla="*/ 15 w 50"/>
                  <a:gd name="T21" fmla="*/ 14 h 40"/>
                  <a:gd name="T22" fmla="*/ 25 w 50"/>
                  <a:gd name="T23" fmla="*/ 17 h 40"/>
                  <a:gd name="T24" fmla="*/ 22 w 50"/>
                  <a:gd name="T25"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46" y="0"/>
                    </a:moveTo>
                    <a:cubicBezTo>
                      <a:pt x="30" y="9"/>
                      <a:pt x="30" y="9"/>
                      <a:pt x="30" y="9"/>
                    </a:cubicBezTo>
                    <a:cubicBezTo>
                      <a:pt x="25" y="4"/>
                      <a:pt x="17" y="3"/>
                      <a:pt x="10" y="6"/>
                    </a:cubicBezTo>
                    <a:cubicBezTo>
                      <a:pt x="2" y="11"/>
                      <a:pt x="0" y="21"/>
                      <a:pt x="4" y="29"/>
                    </a:cubicBezTo>
                    <a:cubicBezTo>
                      <a:pt x="9" y="37"/>
                      <a:pt x="19" y="40"/>
                      <a:pt x="27" y="35"/>
                    </a:cubicBezTo>
                    <a:cubicBezTo>
                      <a:pt x="33" y="31"/>
                      <a:pt x="36" y="24"/>
                      <a:pt x="34" y="16"/>
                    </a:cubicBezTo>
                    <a:cubicBezTo>
                      <a:pt x="50" y="7"/>
                      <a:pt x="50" y="7"/>
                      <a:pt x="50" y="7"/>
                    </a:cubicBezTo>
                    <a:lnTo>
                      <a:pt x="46" y="0"/>
                    </a:lnTo>
                    <a:close/>
                    <a:moveTo>
                      <a:pt x="22" y="27"/>
                    </a:moveTo>
                    <a:cubicBezTo>
                      <a:pt x="19" y="30"/>
                      <a:pt x="14" y="28"/>
                      <a:pt x="12" y="25"/>
                    </a:cubicBezTo>
                    <a:cubicBezTo>
                      <a:pt x="10" y="21"/>
                      <a:pt x="11" y="16"/>
                      <a:pt x="15" y="14"/>
                    </a:cubicBezTo>
                    <a:cubicBezTo>
                      <a:pt x="18" y="12"/>
                      <a:pt x="23" y="13"/>
                      <a:pt x="25" y="17"/>
                    </a:cubicBezTo>
                    <a:cubicBezTo>
                      <a:pt x="27" y="21"/>
                      <a:pt x="26" y="25"/>
                      <a:pt x="22" y="27"/>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1" name="Freeform 154"/>
              <p:cNvSpPr>
                <a:spLocks noEditPoints="1"/>
              </p:cNvSpPr>
              <p:nvPr/>
            </p:nvSpPr>
            <p:spPr bwMode="auto">
              <a:xfrm>
                <a:off x="8429534" y="3531192"/>
                <a:ext cx="109097" cy="138098"/>
              </a:xfrm>
              <a:custGeom>
                <a:avLst/>
                <a:gdLst>
                  <a:gd name="T0" fmla="*/ 32 w 40"/>
                  <a:gd name="T1" fmla="*/ 0 h 50"/>
                  <a:gd name="T2" fmla="*/ 23 w 40"/>
                  <a:gd name="T3" fmla="*/ 16 h 50"/>
                  <a:gd name="T4" fmla="*/ 5 w 40"/>
                  <a:gd name="T5" fmla="*/ 23 h 50"/>
                  <a:gd name="T6" fmla="*/ 11 w 40"/>
                  <a:gd name="T7" fmla="*/ 46 h 50"/>
                  <a:gd name="T8" fmla="*/ 33 w 40"/>
                  <a:gd name="T9" fmla="*/ 40 h 50"/>
                  <a:gd name="T10" fmla="*/ 31 w 40"/>
                  <a:gd name="T11" fmla="*/ 20 h 50"/>
                  <a:gd name="T12" fmla="*/ 40 w 40"/>
                  <a:gd name="T13" fmla="*/ 4 h 50"/>
                  <a:gd name="T14" fmla="*/ 32 w 40"/>
                  <a:gd name="T15" fmla="*/ 0 h 50"/>
                  <a:gd name="T16" fmla="*/ 26 w 40"/>
                  <a:gd name="T17" fmla="*/ 35 h 50"/>
                  <a:gd name="T18" fmla="*/ 15 w 40"/>
                  <a:gd name="T19" fmla="*/ 38 h 50"/>
                  <a:gd name="T20" fmla="*/ 12 w 40"/>
                  <a:gd name="T21" fmla="*/ 28 h 50"/>
                  <a:gd name="T22" fmla="*/ 23 w 40"/>
                  <a:gd name="T23" fmla="*/ 25 h 50"/>
                  <a:gd name="T24" fmla="*/ 26 w 40"/>
                  <a:gd name="T25"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0">
                    <a:moveTo>
                      <a:pt x="32" y="0"/>
                    </a:moveTo>
                    <a:cubicBezTo>
                      <a:pt x="23" y="16"/>
                      <a:pt x="23" y="16"/>
                      <a:pt x="23" y="16"/>
                    </a:cubicBezTo>
                    <a:cubicBezTo>
                      <a:pt x="16" y="14"/>
                      <a:pt x="9" y="17"/>
                      <a:pt x="5" y="23"/>
                    </a:cubicBezTo>
                    <a:cubicBezTo>
                      <a:pt x="0" y="31"/>
                      <a:pt x="3" y="41"/>
                      <a:pt x="11" y="46"/>
                    </a:cubicBezTo>
                    <a:cubicBezTo>
                      <a:pt x="19" y="50"/>
                      <a:pt x="29" y="48"/>
                      <a:pt x="33" y="40"/>
                    </a:cubicBezTo>
                    <a:cubicBezTo>
                      <a:pt x="37" y="33"/>
                      <a:pt x="36" y="25"/>
                      <a:pt x="31" y="20"/>
                    </a:cubicBezTo>
                    <a:cubicBezTo>
                      <a:pt x="40" y="4"/>
                      <a:pt x="40" y="4"/>
                      <a:pt x="40" y="4"/>
                    </a:cubicBezTo>
                    <a:lnTo>
                      <a:pt x="32" y="0"/>
                    </a:lnTo>
                    <a:close/>
                    <a:moveTo>
                      <a:pt x="26" y="35"/>
                    </a:moveTo>
                    <a:cubicBezTo>
                      <a:pt x="24" y="39"/>
                      <a:pt x="19" y="40"/>
                      <a:pt x="15" y="38"/>
                    </a:cubicBezTo>
                    <a:cubicBezTo>
                      <a:pt x="12" y="36"/>
                      <a:pt x="10" y="31"/>
                      <a:pt x="12" y="28"/>
                    </a:cubicBezTo>
                    <a:cubicBezTo>
                      <a:pt x="15" y="24"/>
                      <a:pt x="19" y="23"/>
                      <a:pt x="23" y="25"/>
                    </a:cubicBezTo>
                    <a:cubicBezTo>
                      <a:pt x="27" y="27"/>
                      <a:pt x="28" y="32"/>
                      <a:pt x="26" y="35"/>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2" name="Freeform 155"/>
              <p:cNvSpPr>
                <a:spLocks noEditPoints="1"/>
              </p:cNvSpPr>
              <p:nvPr/>
            </p:nvSpPr>
            <p:spPr bwMode="auto">
              <a:xfrm>
                <a:off x="8557965" y="3558811"/>
                <a:ext cx="91145" cy="138098"/>
              </a:xfrm>
              <a:custGeom>
                <a:avLst/>
                <a:gdLst>
                  <a:gd name="T0" fmla="*/ 12 w 33"/>
                  <a:gd name="T1" fmla="*/ 0 h 50"/>
                  <a:gd name="T2" fmla="*/ 12 w 33"/>
                  <a:gd name="T3" fmla="*/ 18 h 50"/>
                  <a:gd name="T4" fmla="*/ 0 w 33"/>
                  <a:gd name="T5" fmla="*/ 34 h 50"/>
                  <a:gd name="T6" fmla="*/ 17 w 33"/>
                  <a:gd name="T7" fmla="*/ 50 h 50"/>
                  <a:gd name="T8" fmla="*/ 33 w 33"/>
                  <a:gd name="T9" fmla="*/ 34 h 50"/>
                  <a:gd name="T10" fmla="*/ 21 w 33"/>
                  <a:gd name="T11" fmla="*/ 18 h 50"/>
                  <a:gd name="T12" fmla="*/ 21 w 33"/>
                  <a:gd name="T13" fmla="*/ 0 h 50"/>
                  <a:gd name="T14" fmla="*/ 12 w 33"/>
                  <a:gd name="T15" fmla="*/ 0 h 50"/>
                  <a:gd name="T16" fmla="*/ 25 w 33"/>
                  <a:gd name="T17" fmla="*/ 34 h 50"/>
                  <a:gd name="T18" fmla="*/ 17 w 33"/>
                  <a:gd name="T19" fmla="*/ 41 h 50"/>
                  <a:gd name="T20" fmla="*/ 9 w 33"/>
                  <a:gd name="T21" fmla="*/ 34 h 50"/>
                  <a:gd name="T22" fmla="*/ 17 w 33"/>
                  <a:gd name="T23" fmla="*/ 26 h 50"/>
                  <a:gd name="T24" fmla="*/ 25 w 33"/>
                  <a:gd name="T25"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0">
                    <a:moveTo>
                      <a:pt x="12" y="0"/>
                    </a:moveTo>
                    <a:cubicBezTo>
                      <a:pt x="12" y="18"/>
                      <a:pt x="12" y="18"/>
                      <a:pt x="12" y="18"/>
                    </a:cubicBezTo>
                    <a:cubicBezTo>
                      <a:pt x="5" y="20"/>
                      <a:pt x="0" y="26"/>
                      <a:pt x="0" y="34"/>
                    </a:cubicBezTo>
                    <a:cubicBezTo>
                      <a:pt x="0" y="43"/>
                      <a:pt x="8" y="50"/>
                      <a:pt x="17" y="50"/>
                    </a:cubicBezTo>
                    <a:cubicBezTo>
                      <a:pt x="26" y="50"/>
                      <a:pt x="33" y="43"/>
                      <a:pt x="33" y="34"/>
                    </a:cubicBezTo>
                    <a:cubicBezTo>
                      <a:pt x="33" y="26"/>
                      <a:pt x="28" y="20"/>
                      <a:pt x="21" y="18"/>
                    </a:cubicBezTo>
                    <a:cubicBezTo>
                      <a:pt x="21" y="0"/>
                      <a:pt x="21" y="0"/>
                      <a:pt x="21" y="0"/>
                    </a:cubicBezTo>
                    <a:lnTo>
                      <a:pt x="12" y="0"/>
                    </a:lnTo>
                    <a:close/>
                    <a:moveTo>
                      <a:pt x="25" y="34"/>
                    </a:moveTo>
                    <a:cubicBezTo>
                      <a:pt x="25" y="38"/>
                      <a:pt x="21" y="41"/>
                      <a:pt x="17" y="41"/>
                    </a:cubicBezTo>
                    <a:cubicBezTo>
                      <a:pt x="13" y="41"/>
                      <a:pt x="9" y="38"/>
                      <a:pt x="9" y="34"/>
                    </a:cubicBezTo>
                    <a:cubicBezTo>
                      <a:pt x="9" y="29"/>
                      <a:pt x="13" y="26"/>
                      <a:pt x="17" y="26"/>
                    </a:cubicBezTo>
                    <a:cubicBezTo>
                      <a:pt x="21" y="26"/>
                      <a:pt x="25" y="29"/>
                      <a:pt x="25" y="3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3" name="Freeform 156"/>
              <p:cNvSpPr>
                <a:spLocks noEditPoints="1"/>
              </p:cNvSpPr>
              <p:nvPr/>
            </p:nvSpPr>
            <p:spPr bwMode="auto">
              <a:xfrm>
                <a:off x="8671205" y="3531192"/>
                <a:ext cx="106335" cy="140860"/>
              </a:xfrm>
              <a:custGeom>
                <a:avLst/>
                <a:gdLst>
                  <a:gd name="T0" fmla="*/ 0 w 39"/>
                  <a:gd name="T1" fmla="*/ 5 h 51"/>
                  <a:gd name="T2" fmla="*/ 9 w 39"/>
                  <a:gd name="T3" fmla="*/ 20 h 51"/>
                  <a:gd name="T4" fmla="*/ 6 w 39"/>
                  <a:gd name="T5" fmla="*/ 40 h 51"/>
                  <a:gd name="T6" fmla="*/ 29 w 39"/>
                  <a:gd name="T7" fmla="*/ 46 h 51"/>
                  <a:gd name="T8" fmla="*/ 35 w 39"/>
                  <a:gd name="T9" fmla="*/ 23 h 51"/>
                  <a:gd name="T10" fmla="*/ 16 w 39"/>
                  <a:gd name="T11" fmla="*/ 16 h 51"/>
                  <a:gd name="T12" fmla="*/ 7 w 39"/>
                  <a:gd name="T13" fmla="*/ 0 h 51"/>
                  <a:gd name="T14" fmla="*/ 0 w 39"/>
                  <a:gd name="T15" fmla="*/ 5 h 51"/>
                  <a:gd name="T16" fmla="*/ 27 w 39"/>
                  <a:gd name="T17" fmla="*/ 28 h 51"/>
                  <a:gd name="T18" fmla="*/ 24 w 39"/>
                  <a:gd name="T19" fmla="*/ 38 h 51"/>
                  <a:gd name="T20" fmla="*/ 14 w 39"/>
                  <a:gd name="T21" fmla="*/ 36 h 51"/>
                  <a:gd name="T22" fmla="*/ 17 w 39"/>
                  <a:gd name="T23" fmla="*/ 25 h 51"/>
                  <a:gd name="T24" fmla="*/ 27 w 39"/>
                  <a:gd name="T25"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1">
                    <a:moveTo>
                      <a:pt x="0" y="5"/>
                    </a:moveTo>
                    <a:cubicBezTo>
                      <a:pt x="9" y="20"/>
                      <a:pt x="9" y="20"/>
                      <a:pt x="9" y="20"/>
                    </a:cubicBezTo>
                    <a:cubicBezTo>
                      <a:pt x="4" y="25"/>
                      <a:pt x="3" y="33"/>
                      <a:pt x="6" y="40"/>
                    </a:cubicBezTo>
                    <a:cubicBezTo>
                      <a:pt x="11" y="48"/>
                      <a:pt x="21" y="51"/>
                      <a:pt x="29" y="46"/>
                    </a:cubicBezTo>
                    <a:cubicBezTo>
                      <a:pt x="37" y="41"/>
                      <a:pt x="39" y="31"/>
                      <a:pt x="35" y="23"/>
                    </a:cubicBezTo>
                    <a:cubicBezTo>
                      <a:pt x="31" y="17"/>
                      <a:pt x="23" y="14"/>
                      <a:pt x="16" y="16"/>
                    </a:cubicBezTo>
                    <a:cubicBezTo>
                      <a:pt x="7" y="0"/>
                      <a:pt x="7" y="0"/>
                      <a:pt x="7" y="0"/>
                    </a:cubicBezTo>
                    <a:lnTo>
                      <a:pt x="0" y="5"/>
                    </a:lnTo>
                    <a:close/>
                    <a:moveTo>
                      <a:pt x="27" y="28"/>
                    </a:moveTo>
                    <a:cubicBezTo>
                      <a:pt x="29" y="32"/>
                      <a:pt x="28" y="36"/>
                      <a:pt x="24" y="38"/>
                    </a:cubicBezTo>
                    <a:cubicBezTo>
                      <a:pt x="21" y="41"/>
                      <a:pt x="16" y="39"/>
                      <a:pt x="14" y="36"/>
                    </a:cubicBezTo>
                    <a:cubicBezTo>
                      <a:pt x="12" y="32"/>
                      <a:pt x="13" y="27"/>
                      <a:pt x="17" y="25"/>
                    </a:cubicBezTo>
                    <a:cubicBezTo>
                      <a:pt x="20" y="23"/>
                      <a:pt x="25" y="24"/>
                      <a:pt x="27" y="28"/>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4" name="Freeform 157"/>
              <p:cNvSpPr>
                <a:spLocks noEditPoints="1"/>
              </p:cNvSpPr>
              <p:nvPr/>
            </p:nvSpPr>
            <p:spPr bwMode="auto">
              <a:xfrm>
                <a:off x="8730587" y="3471810"/>
                <a:ext cx="138098" cy="109097"/>
              </a:xfrm>
              <a:custGeom>
                <a:avLst/>
                <a:gdLst>
                  <a:gd name="T0" fmla="*/ 0 w 50"/>
                  <a:gd name="T1" fmla="*/ 8 h 40"/>
                  <a:gd name="T2" fmla="*/ 15 w 50"/>
                  <a:gd name="T3" fmla="*/ 17 h 40"/>
                  <a:gd name="T4" fmla="*/ 23 w 50"/>
                  <a:gd name="T5" fmla="*/ 35 h 40"/>
                  <a:gd name="T6" fmla="*/ 46 w 50"/>
                  <a:gd name="T7" fmla="*/ 29 h 40"/>
                  <a:gd name="T8" fmla="*/ 40 w 50"/>
                  <a:gd name="T9" fmla="*/ 7 h 40"/>
                  <a:gd name="T10" fmla="*/ 20 w 50"/>
                  <a:gd name="T11" fmla="*/ 9 h 40"/>
                  <a:gd name="T12" fmla="*/ 4 w 50"/>
                  <a:gd name="T13" fmla="*/ 0 h 40"/>
                  <a:gd name="T14" fmla="*/ 0 w 50"/>
                  <a:gd name="T15" fmla="*/ 8 h 40"/>
                  <a:gd name="T16" fmla="*/ 35 w 50"/>
                  <a:gd name="T17" fmla="*/ 14 h 40"/>
                  <a:gd name="T18" fmla="*/ 38 w 50"/>
                  <a:gd name="T19" fmla="*/ 25 h 40"/>
                  <a:gd name="T20" fmla="*/ 27 w 50"/>
                  <a:gd name="T21" fmla="*/ 28 h 40"/>
                  <a:gd name="T22" fmla="*/ 25 w 50"/>
                  <a:gd name="T23" fmla="*/ 17 h 40"/>
                  <a:gd name="T24" fmla="*/ 35 w 50"/>
                  <a:gd name="T25"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0" y="8"/>
                    </a:moveTo>
                    <a:cubicBezTo>
                      <a:pt x="15" y="17"/>
                      <a:pt x="15" y="17"/>
                      <a:pt x="15" y="17"/>
                    </a:cubicBezTo>
                    <a:cubicBezTo>
                      <a:pt x="14" y="24"/>
                      <a:pt x="17" y="32"/>
                      <a:pt x="23" y="35"/>
                    </a:cubicBezTo>
                    <a:cubicBezTo>
                      <a:pt x="31" y="40"/>
                      <a:pt x="41" y="37"/>
                      <a:pt x="46" y="29"/>
                    </a:cubicBezTo>
                    <a:cubicBezTo>
                      <a:pt x="50" y="21"/>
                      <a:pt x="48" y="11"/>
                      <a:pt x="40" y="7"/>
                    </a:cubicBezTo>
                    <a:cubicBezTo>
                      <a:pt x="33" y="3"/>
                      <a:pt x="25" y="4"/>
                      <a:pt x="20" y="9"/>
                    </a:cubicBezTo>
                    <a:cubicBezTo>
                      <a:pt x="4" y="0"/>
                      <a:pt x="4" y="0"/>
                      <a:pt x="4" y="0"/>
                    </a:cubicBezTo>
                    <a:lnTo>
                      <a:pt x="0" y="8"/>
                    </a:lnTo>
                    <a:close/>
                    <a:moveTo>
                      <a:pt x="35" y="14"/>
                    </a:moveTo>
                    <a:cubicBezTo>
                      <a:pt x="39" y="16"/>
                      <a:pt x="40" y="21"/>
                      <a:pt x="38" y="25"/>
                    </a:cubicBezTo>
                    <a:cubicBezTo>
                      <a:pt x="36" y="29"/>
                      <a:pt x="31" y="30"/>
                      <a:pt x="27" y="28"/>
                    </a:cubicBezTo>
                    <a:cubicBezTo>
                      <a:pt x="24" y="26"/>
                      <a:pt x="23" y="21"/>
                      <a:pt x="25" y="17"/>
                    </a:cubicBezTo>
                    <a:cubicBezTo>
                      <a:pt x="27" y="13"/>
                      <a:pt x="32" y="12"/>
                      <a:pt x="35" y="1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5" name="Freeform 158"/>
              <p:cNvSpPr>
                <a:spLocks noEditPoints="1"/>
              </p:cNvSpPr>
              <p:nvPr/>
            </p:nvSpPr>
            <p:spPr bwMode="auto">
              <a:xfrm>
                <a:off x="8755445" y="3361332"/>
                <a:ext cx="139479" cy="91145"/>
              </a:xfrm>
              <a:custGeom>
                <a:avLst/>
                <a:gdLst>
                  <a:gd name="T0" fmla="*/ 0 w 51"/>
                  <a:gd name="T1" fmla="*/ 21 h 33"/>
                  <a:gd name="T2" fmla="*/ 19 w 51"/>
                  <a:gd name="T3" fmla="*/ 21 h 33"/>
                  <a:gd name="T4" fmla="*/ 34 w 51"/>
                  <a:gd name="T5" fmla="*/ 33 h 33"/>
                  <a:gd name="T6" fmla="*/ 51 w 51"/>
                  <a:gd name="T7" fmla="*/ 16 h 33"/>
                  <a:gd name="T8" fmla="*/ 34 w 51"/>
                  <a:gd name="T9" fmla="*/ 0 h 33"/>
                  <a:gd name="T10" fmla="*/ 19 w 51"/>
                  <a:gd name="T11" fmla="*/ 12 h 33"/>
                  <a:gd name="T12" fmla="*/ 0 w 51"/>
                  <a:gd name="T13" fmla="*/ 12 h 33"/>
                  <a:gd name="T14" fmla="*/ 0 w 51"/>
                  <a:gd name="T15" fmla="*/ 21 h 33"/>
                  <a:gd name="T16" fmla="*/ 34 w 51"/>
                  <a:gd name="T17" fmla="*/ 9 h 33"/>
                  <a:gd name="T18" fmla="*/ 42 w 51"/>
                  <a:gd name="T19" fmla="*/ 16 h 33"/>
                  <a:gd name="T20" fmla="*/ 34 w 51"/>
                  <a:gd name="T21" fmla="*/ 24 h 33"/>
                  <a:gd name="T22" fmla="*/ 27 w 51"/>
                  <a:gd name="T23" fmla="*/ 16 h 33"/>
                  <a:gd name="T24" fmla="*/ 34 w 51"/>
                  <a:gd name="T25"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3">
                    <a:moveTo>
                      <a:pt x="0" y="21"/>
                    </a:moveTo>
                    <a:cubicBezTo>
                      <a:pt x="19" y="21"/>
                      <a:pt x="19" y="21"/>
                      <a:pt x="19" y="21"/>
                    </a:cubicBezTo>
                    <a:cubicBezTo>
                      <a:pt x="21" y="28"/>
                      <a:pt x="27" y="33"/>
                      <a:pt x="34" y="33"/>
                    </a:cubicBezTo>
                    <a:cubicBezTo>
                      <a:pt x="44" y="33"/>
                      <a:pt x="51" y="25"/>
                      <a:pt x="51" y="16"/>
                    </a:cubicBezTo>
                    <a:cubicBezTo>
                      <a:pt x="51" y="7"/>
                      <a:pt x="44" y="0"/>
                      <a:pt x="34" y="0"/>
                    </a:cubicBezTo>
                    <a:cubicBezTo>
                      <a:pt x="27" y="0"/>
                      <a:pt x="20" y="5"/>
                      <a:pt x="19" y="12"/>
                    </a:cubicBezTo>
                    <a:cubicBezTo>
                      <a:pt x="0" y="12"/>
                      <a:pt x="0" y="12"/>
                      <a:pt x="0" y="12"/>
                    </a:cubicBezTo>
                    <a:lnTo>
                      <a:pt x="0" y="21"/>
                    </a:lnTo>
                    <a:close/>
                    <a:moveTo>
                      <a:pt x="34" y="9"/>
                    </a:moveTo>
                    <a:cubicBezTo>
                      <a:pt x="39" y="9"/>
                      <a:pt x="42" y="12"/>
                      <a:pt x="42" y="16"/>
                    </a:cubicBezTo>
                    <a:cubicBezTo>
                      <a:pt x="42" y="21"/>
                      <a:pt x="39" y="24"/>
                      <a:pt x="34" y="24"/>
                    </a:cubicBezTo>
                    <a:cubicBezTo>
                      <a:pt x="30" y="24"/>
                      <a:pt x="27" y="21"/>
                      <a:pt x="27" y="16"/>
                    </a:cubicBezTo>
                    <a:cubicBezTo>
                      <a:pt x="27" y="12"/>
                      <a:pt x="30" y="9"/>
                      <a:pt x="34" y="9"/>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6" name="Freeform 159"/>
              <p:cNvSpPr>
                <a:spLocks noEditPoints="1"/>
              </p:cNvSpPr>
              <p:nvPr/>
            </p:nvSpPr>
            <p:spPr bwMode="auto">
              <a:xfrm>
                <a:off x="8437820" y="3238425"/>
                <a:ext cx="334197" cy="331435"/>
              </a:xfrm>
              <a:custGeom>
                <a:avLst/>
                <a:gdLst>
                  <a:gd name="T0" fmla="*/ 61 w 122"/>
                  <a:gd name="T1" fmla="*/ 121 h 121"/>
                  <a:gd name="T2" fmla="*/ 0 w 122"/>
                  <a:gd name="T3" fmla="*/ 60 h 121"/>
                  <a:gd name="T4" fmla="*/ 61 w 122"/>
                  <a:gd name="T5" fmla="*/ 0 h 121"/>
                  <a:gd name="T6" fmla="*/ 122 w 122"/>
                  <a:gd name="T7" fmla="*/ 60 h 121"/>
                  <a:gd name="T8" fmla="*/ 61 w 122"/>
                  <a:gd name="T9" fmla="*/ 121 h 121"/>
                  <a:gd name="T10" fmla="*/ 61 w 122"/>
                  <a:gd name="T11" fmla="*/ 8 h 121"/>
                  <a:gd name="T12" fmla="*/ 8 w 122"/>
                  <a:gd name="T13" fmla="*/ 60 h 121"/>
                  <a:gd name="T14" fmla="*/ 61 w 122"/>
                  <a:gd name="T15" fmla="*/ 113 h 121"/>
                  <a:gd name="T16" fmla="*/ 114 w 122"/>
                  <a:gd name="T17" fmla="*/ 60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8" y="121"/>
                      <a:pt x="0" y="94"/>
                      <a:pt x="0" y="60"/>
                    </a:cubicBezTo>
                    <a:cubicBezTo>
                      <a:pt x="0" y="27"/>
                      <a:pt x="28" y="0"/>
                      <a:pt x="61" y="0"/>
                    </a:cubicBezTo>
                    <a:cubicBezTo>
                      <a:pt x="94" y="0"/>
                      <a:pt x="122" y="27"/>
                      <a:pt x="122" y="60"/>
                    </a:cubicBezTo>
                    <a:cubicBezTo>
                      <a:pt x="122" y="94"/>
                      <a:pt x="94" y="121"/>
                      <a:pt x="61" y="121"/>
                    </a:cubicBezTo>
                    <a:close/>
                    <a:moveTo>
                      <a:pt x="61" y="8"/>
                    </a:moveTo>
                    <a:cubicBezTo>
                      <a:pt x="32" y="8"/>
                      <a:pt x="8" y="31"/>
                      <a:pt x="8" y="60"/>
                    </a:cubicBezTo>
                    <a:cubicBezTo>
                      <a:pt x="8" y="89"/>
                      <a:pt x="32" y="113"/>
                      <a:pt x="61" y="113"/>
                    </a:cubicBezTo>
                    <a:cubicBezTo>
                      <a:pt x="90" y="113"/>
                      <a:pt x="114" y="89"/>
                      <a:pt x="114" y="60"/>
                    </a:cubicBezTo>
                    <a:cubicBezTo>
                      <a:pt x="114" y="31"/>
                      <a:pt x="90" y="8"/>
                      <a:pt x="61" y="8"/>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grpSp>
      </p:grpSp>
      <p:grpSp>
        <p:nvGrpSpPr>
          <p:cNvPr id="67" name="组合 66"/>
          <p:cNvGrpSpPr/>
          <p:nvPr/>
        </p:nvGrpSpPr>
        <p:grpSpPr>
          <a:xfrm>
            <a:off x="723708" y="3943381"/>
            <a:ext cx="4533900" cy="1038225"/>
            <a:chOff x="790575" y="3890962"/>
            <a:chExt cx="4533900" cy="1038225"/>
          </a:xfrm>
        </p:grpSpPr>
        <p:sp>
          <p:nvSpPr>
            <p:cNvPr id="68" name="矩形 67"/>
            <p:cNvSpPr/>
            <p:nvPr/>
          </p:nvSpPr>
          <p:spPr>
            <a:xfrm>
              <a:off x="790575" y="3890962"/>
              <a:ext cx="4533900" cy="1038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69" name="矩形 68"/>
            <p:cNvSpPr/>
            <p:nvPr/>
          </p:nvSpPr>
          <p:spPr>
            <a:xfrm>
              <a:off x="893758" y="4022559"/>
              <a:ext cx="1668080" cy="400110"/>
            </a:xfrm>
            <a:prstGeom prst="rect">
              <a:avLst/>
            </a:prstGeom>
          </p:spPr>
          <p:txBody>
            <a:bodyPr wrap="square">
              <a:spAutoFit/>
            </a:bodyPr>
            <a:lstStyle/>
            <a:p>
              <a:r>
                <a:rPr lang="zh-CN" altLang="en-US" sz="2000" b="1" dirty="0">
                  <a:solidFill>
                    <a:srgbClr val="0E3963"/>
                  </a:solidFill>
                </a:rPr>
                <a:t>添加标题 </a:t>
              </a:r>
            </a:p>
          </p:txBody>
        </p:sp>
        <p:sp>
          <p:nvSpPr>
            <p:cNvPr id="70" name="矩形 69"/>
            <p:cNvSpPr/>
            <p:nvPr/>
          </p:nvSpPr>
          <p:spPr>
            <a:xfrm>
              <a:off x="893758" y="4433071"/>
              <a:ext cx="3504674" cy="368300"/>
            </a:xfrm>
            <a:prstGeom prst="rect">
              <a:avLst/>
            </a:prstGeom>
          </p:spPr>
          <p:txBody>
            <a:bodyPr wrap="square">
              <a:spAutoFit/>
            </a:bodyPr>
            <a:lstStyle/>
            <a:p>
              <a:pPr>
                <a:lnSpc>
                  <a:spcPct val="150000"/>
                </a:lnSpc>
              </a:pPr>
              <a:r>
                <a:rPr lang="zh-CN" altLang="en-US" sz="1200" dirty="0">
                  <a:solidFill>
                    <a:srgbClr val="0E3963"/>
                  </a:solidFill>
                  <a:latin typeface="微软雅黑" panose="020B0503020204020204" pitchFamily="34" charset="-122"/>
                  <a:ea typeface="微软雅黑" panose="020B0503020204020204" pitchFamily="34" charset="-122"/>
                </a:rPr>
                <a:t>蓝素材服务设计是一家专业</a:t>
              </a:r>
              <a:r>
                <a:rPr lang="en-US" altLang="zh-CN" sz="1200" dirty="0">
                  <a:solidFill>
                    <a:srgbClr val="0E3963"/>
                  </a:solidFill>
                  <a:latin typeface="微软雅黑" panose="020B0503020204020204" pitchFamily="34" charset="-122"/>
                  <a:ea typeface="微软雅黑" panose="020B0503020204020204" pitchFamily="34" charset="-122"/>
                </a:rPr>
                <a:t>PPT</a:t>
              </a:r>
              <a:r>
                <a:rPr lang="zh-CN" altLang="en-US" sz="1200" dirty="0">
                  <a:solidFill>
                    <a:srgbClr val="0E3963"/>
                  </a:solidFill>
                  <a:latin typeface="微软雅黑" panose="020B0503020204020204" pitchFamily="34" charset="-122"/>
                  <a:ea typeface="微软雅黑" panose="020B0503020204020204" pitchFamily="34" charset="-122"/>
                </a:rPr>
                <a:t>设计的工作室</a:t>
              </a:r>
              <a:endParaRPr lang="zh-CN" altLang="en-US" sz="1200" dirty="0">
                <a:solidFill>
                  <a:srgbClr val="0E3963"/>
                </a:solidFill>
              </a:endParaRPr>
            </a:p>
          </p:txBody>
        </p:sp>
        <p:grpSp>
          <p:nvGrpSpPr>
            <p:cNvPr id="71" name="组合 70"/>
            <p:cNvGrpSpPr/>
            <p:nvPr/>
          </p:nvGrpSpPr>
          <p:grpSpPr>
            <a:xfrm>
              <a:off x="4498022" y="4247119"/>
              <a:ext cx="527534" cy="325910"/>
              <a:chOff x="4869373" y="3263282"/>
              <a:chExt cx="527534" cy="325910"/>
            </a:xfrm>
            <a:solidFill>
              <a:srgbClr val="0092C7"/>
            </a:solidFill>
          </p:grpSpPr>
          <p:sp>
            <p:nvSpPr>
              <p:cNvPr id="72" name="Freeform 137"/>
              <p:cNvSpPr>
                <a:spLocks noEditPoints="1"/>
              </p:cNvSpPr>
              <p:nvPr/>
            </p:nvSpPr>
            <p:spPr bwMode="auto">
              <a:xfrm>
                <a:off x="4910802" y="3263282"/>
                <a:ext cx="444675" cy="278958"/>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73" name="Freeform 138"/>
              <p:cNvSpPr/>
              <p:nvPr/>
            </p:nvSpPr>
            <p:spPr bwMode="auto">
              <a:xfrm>
                <a:off x="4869373" y="3556049"/>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74" name="Freeform 139"/>
              <p:cNvSpPr/>
              <p:nvPr/>
            </p:nvSpPr>
            <p:spPr bwMode="auto">
              <a:xfrm>
                <a:off x="5224284" y="3353046"/>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75" name="Freeform 140"/>
              <p:cNvSpPr>
                <a:spLocks noEditPoints="1"/>
              </p:cNvSpPr>
              <p:nvPr/>
            </p:nvSpPr>
            <p:spPr bwMode="auto">
              <a:xfrm>
                <a:off x="4954993" y="3307473"/>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76"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grpSp>
      </p:grpSp>
      <p:grpSp>
        <p:nvGrpSpPr>
          <p:cNvPr id="77" name="组合 76"/>
          <p:cNvGrpSpPr/>
          <p:nvPr/>
        </p:nvGrpSpPr>
        <p:grpSpPr>
          <a:xfrm>
            <a:off x="723708" y="1957418"/>
            <a:ext cx="4533900" cy="1038225"/>
            <a:chOff x="790575" y="1904999"/>
            <a:chExt cx="4533900" cy="1038225"/>
          </a:xfrm>
        </p:grpSpPr>
        <p:sp>
          <p:nvSpPr>
            <p:cNvPr id="78" name="矩形 77"/>
            <p:cNvSpPr/>
            <p:nvPr/>
          </p:nvSpPr>
          <p:spPr>
            <a:xfrm>
              <a:off x="790575" y="1904999"/>
              <a:ext cx="4533900" cy="1038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79" name="矩形 78"/>
            <p:cNvSpPr/>
            <p:nvPr/>
          </p:nvSpPr>
          <p:spPr>
            <a:xfrm>
              <a:off x="893758" y="2036596"/>
              <a:ext cx="1668080" cy="400110"/>
            </a:xfrm>
            <a:prstGeom prst="rect">
              <a:avLst/>
            </a:prstGeom>
          </p:spPr>
          <p:txBody>
            <a:bodyPr wrap="square">
              <a:spAutoFit/>
            </a:bodyPr>
            <a:lstStyle/>
            <a:p>
              <a:r>
                <a:rPr lang="zh-CN" altLang="en-US" sz="2000" b="1" dirty="0">
                  <a:solidFill>
                    <a:srgbClr val="0E3963"/>
                  </a:solidFill>
                </a:rPr>
                <a:t>添加标题 </a:t>
              </a:r>
            </a:p>
          </p:txBody>
        </p:sp>
        <p:sp>
          <p:nvSpPr>
            <p:cNvPr id="80" name="矩形 79"/>
            <p:cNvSpPr/>
            <p:nvPr/>
          </p:nvSpPr>
          <p:spPr>
            <a:xfrm>
              <a:off x="893758" y="2447108"/>
              <a:ext cx="3504674" cy="368300"/>
            </a:xfrm>
            <a:prstGeom prst="rect">
              <a:avLst/>
            </a:prstGeom>
          </p:spPr>
          <p:txBody>
            <a:bodyPr wrap="square">
              <a:spAutoFit/>
            </a:bodyPr>
            <a:lstStyle/>
            <a:p>
              <a:pPr>
                <a:lnSpc>
                  <a:spcPct val="150000"/>
                </a:lnSpc>
              </a:pPr>
              <a:r>
                <a:rPr lang="zh-CN" altLang="en-US" sz="1200" dirty="0">
                  <a:solidFill>
                    <a:srgbClr val="0E3963"/>
                  </a:solidFill>
                  <a:latin typeface="微软雅黑" panose="020B0503020204020204" pitchFamily="34" charset="-122"/>
                  <a:ea typeface="微软雅黑" panose="020B0503020204020204" pitchFamily="34" charset="-122"/>
                </a:rPr>
                <a:t>蓝素材服务设计是一家专业</a:t>
              </a:r>
              <a:r>
                <a:rPr lang="en-US" altLang="zh-CN" sz="1200" dirty="0">
                  <a:solidFill>
                    <a:srgbClr val="0E3963"/>
                  </a:solidFill>
                  <a:latin typeface="微软雅黑" panose="020B0503020204020204" pitchFamily="34" charset="-122"/>
                  <a:ea typeface="微软雅黑" panose="020B0503020204020204" pitchFamily="34" charset="-122"/>
                </a:rPr>
                <a:t>PPT</a:t>
              </a:r>
              <a:r>
                <a:rPr lang="zh-CN" altLang="en-US" sz="1200" dirty="0">
                  <a:solidFill>
                    <a:srgbClr val="0E3963"/>
                  </a:solidFill>
                  <a:latin typeface="微软雅黑" panose="020B0503020204020204" pitchFamily="34" charset="-122"/>
                  <a:ea typeface="微软雅黑" panose="020B0503020204020204" pitchFamily="34" charset="-122"/>
                </a:rPr>
                <a:t>设计的工作室</a:t>
              </a:r>
              <a:endParaRPr lang="zh-CN" altLang="en-US" sz="1200" dirty="0">
                <a:solidFill>
                  <a:srgbClr val="0E3963"/>
                </a:solidFill>
              </a:endParaRPr>
            </a:p>
          </p:txBody>
        </p:sp>
        <p:grpSp>
          <p:nvGrpSpPr>
            <p:cNvPr id="81" name="组合 80"/>
            <p:cNvGrpSpPr/>
            <p:nvPr/>
          </p:nvGrpSpPr>
          <p:grpSpPr>
            <a:xfrm>
              <a:off x="4494340" y="2185892"/>
              <a:ext cx="519248" cy="476438"/>
              <a:chOff x="10628051" y="1891971"/>
              <a:chExt cx="519248" cy="476438"/>
            </a:xfrm>
            <a:solidFill>
              <a:srgbClr val="E8706F"/>
            </a:solidFill>
          </p:grpSpPr>
          <p:sp>
            <p:nvSpPr>
              <p:cNvPr id="82" name="Freeform 130"/>
              <p:cNvSpPr>
                <a:spLocks noEditPoints="1"/>
              </p:cNvSpPr>
              <p:nvPr/>
            </p:nvSpPr>
            <p:spPr bwMode="auto">
              <a:xfrm>
                <a:off x="10886294" y="1891971"/>
                <a:ext cx="261005" cy="290005"/>
              </a:xfrm>
              <a:custGeom>
                <a:avLst/>
                <a:gdLst>
                  <a:gd name="T0" fmla="*/ 90 w 95"/>
                  <a:gd name="T1" fmla="*/ 21 h 106"/>
                  <a:gd name="T2" fmla="*/ 88 w 95"/>
                  <a:gd name="T3" fmla="*/ 17 h 106"/>
                  <a:gd name="T4" fmla="*/ 51 w 95"/>
                  <a:gd name="T5" fmla="*/ 1 h 106"/>
                  <a:gd name="T6" fmla="*/ 46 w 95"/>
                  <a:gd name="T7" fmla="*/ 2 h 106"/>
                  <a:gd name="T8" fmla="*/ 0 w 95"/>
                  <a:gd name="T9" fmla="*/ 35 h 106"/>
                  <a:gd name="T10" fmla="*/ 36 w 95"/>
                  <a:gd name="T11" fmla="*/ 79 h 106"/>
                  <a:gd name="T12" fmla="*/ 37 w 95"/>
                  <a:gd name="T13" fmla="*/ 106 h 106"/>
                  <a:gd name="T14" fmla="*/ 93 w 95"/>
                  <a:gd name="T15" fmla="*/ 65 h 106"/>
                  <a:gd name="T16" fmla="*/ 95 w 95"/>
                  <a:gd name="T17" fmla="*/ 61 h 106"/>
                  <a:gd name="T18" fmla="*/ 90 w 95"/>
                  <a:gd name="T19" fmla="*/ 21 h 106"/>
                  <a:gd name="T20" fmla="*/ 69 w 95"/>
                  <a:gd name="T21" fmla="*/ 44 h 106"/>
                  <a:gd name="T22" fmla="*/ 57 w 95"/>
                  <a:gd name="T23" fmla="*/ 42 h 106"/>
                  <a:gd name="T24" fmla="*/ 59 w 95"/>
                  <a:gd name="T25" fmla="*/ 31 h 106"/>
                  <a:gd name="T26" fmla="*/ 71 w 95"/>
                  <a:gd name="T27" fmla="*/ 33 h 106"/>
                  <a:gd name="T28" fmla="*/ 69 w 95"/>
                  <a:gd name="T2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106">
                    <a:moveTo>
                      <a:pt x="90" y="21"/>
                    </a:moveTo>
                    <a:cubicBezTo>
                      <a:pt x="90" y="20"/>
                      <a:pt x="89" y="18"/>
                      <a:pt x="88" y="17"/>
                    </a:cubicBezTo>
                    <a:cubicBezTo>
                      <a:pt x="51" y="1"/>
                      <a:pt x="51" y="1"/>
                      <a:pt x="51" y="1"/>
                    </a:cubicBezTo>
                    <a:cubicBezTo>
                      <a:pt x="50" y="0"/>
                      <a:pt x="48" y="0"/>
                      <a:pt x="46" y="2"/>
                    </a:cubicBezTo>
                    <a:cubicBezTo>
                      <a:pt x="0" y="35"/>
                      <a:pt x="0" y="35"/>
                      <a:pt x="0" y="35"/>
                    </a:cubicBezTo>
                    <a:cubicBezTo>
                      <a:pt x="18" y="43"/>
                      <a:pt x="31" y="59"/>
                      <a:pt x="36" y="79"/>
                    </a:cubicBezTo>
                    <a:cubicBezTo>
                      <a:pt x="38" y="88"/>
                      <a:pt x="39" y="97"/>
                      <a:pt x="37" y="106"/>
                    </a:cubicBezTo>
                    <a:cubicBezTo>
                      <a:pt x="93" y="65"/>
                      <a:pt x="93" y="65"/>
                      <a:pt x="93" y="65"/>
                    </a:cubicBezTo>
                    <a:cubicBezTo>
                      <a:pt x="94" y="64"/>
                      <a:pt x="95" y="63"/>
                      <a:pt x="95" y="61"/>
                    </a:cubicBezTo>
                    <a:lnTo>
                      <a:pt x="90" y="21"/>
                    </a:lnTo>
                    <a:close/>
                    <a:moveTo>
                      <a:pt x="69" y="44"/>
                    </a:moveTo>
                    <a:cubicBezTo>
                      <a:pt x="65" y="47"/>
                      <a:pt x="60" y="46"/>
                      <a:pt x="57" y="42"/>
                    </a:cubicBezTo>
                    <a:cubicBezTo>
                      <a:pt x="55" y="39"/>
                      <a:pt x="56" y="34"/>
                      <a:pt x="59" y="31"/>
                    </a:cubicBezTo>
                    <a:cubicBezTo>
                      <a:pt x="63" y="28"/>
                      <a:pt x="68" y="29"/>
                      <a:pt x="71" y="33"/>
                    </a:cubicBezTo>
                    <a:cubicBezTo>
                      <a:pt x="73" y="36"/>
                      <a:pt x="72" y="41"/>
                      <a:pt x="69" y="4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83" name="Freeform 131"/>
              <p:cNvSpPr/>
              <p:nvPr/>
            </p:nvSpPr>
            <p:spPr bwMode="auto">
              <a:xfrm>
                <a:off x="10719195" y="2036974"/>
                <a:ext cx="216814" cy="227861"/>
              </a:xfrm>
              <a:custGeom>
                <a:avLst/>
                <a:gdLst>
                  <a:gd name="T0" fmla="*/ 2 w 79"/>
                  <a:gd name="T1" fmla="*/ 31 h 83"/>
                  <a:gd name="T2" fmla="*/ 39 w 79"/>
                  <a:gd name="T3" fmla="*/ 83 h 83"/>
                  <a:gd name="T4" fmla="*/ 42 w 79"/>
                  <a:gd name="T5" fmla="*/ 82 h 83"/>
                  <a:gd name="T6" fmla="*/ 73 w 79"/>
                  <a:gd name="T7" fmla="*/ 32 h 83"/>
                  <a:gd name="T8" fmla="*/ 36 w 79"/>
                  <a:gd name="T9" fmla="*/ 0 h 83"/>
                  <a:gd name="T10" fmla="*/ 3 w 79"/>
                  <a:gd name="T11" fmla="*/ 24 h 83"/>
                  <a:gd name="T12" fmla="*/ 2 w 79"/>
                  <a:gd name="T13" fmla="*/ 31 h 83"/>
                </a:gdLst>
                <a:ahLst/>
                <a:cxnLst>
                  <a:cxn ang="0">
                    <a:pos x="T0" y="T1"/>
                  </a:cxn>
                  <a:cxn ang="0">
                    <a:pos x="T2" y="T3"/>
                  </a:cxn>
                  <a:cxn ang="0">
                    <a:pos x="T4" y="T5"/>
                  </a:cxn>
                  <a:cxn ang="0">
                    <a:pos x="T6" y="T7"/>
                  </a:cxn>
                  <a:cxn ang="0">
                    <a:pos x="T8" y="T9"/>
                  </a:cxn>
                  <a:cxn ang="0">
                    <a:pos x="T10" y="T11"/>
                  </a:cxn>
                  <a:cxn ang="0">
                    <a:pos x="T12" y="T13"/>
                  </a:cxn>
                </a:cxnLst>
                <a:rect l="0" t="0" r="r" b="b"/>
                <a:pathLst>
                  <a:path w="79" h="83">
                    <a:moveTo>
                      <a:pt x="2" y="31"/>
                    </a:moveTo>
                    <a:cubicBezTo>
                      <a:pt x="39" y="83"/>
                      <a:pt x="39" y="83"/>
                      <a:pt x="39" y="83"/>
                    </a:cubicBezTo>
                    <a:cubicBezTo>
                      <a:pt x="40" y="83"/>
                      <a:pt x="41" y="82"/>
                      <a:pt x="42" y="82"/>
                    </a:cubicBezTo>
                    <a:cubicBezTo>
                      <a:pt x="65" y="77"/>
                      <a:pt x="79" y="54"/>
                      <a:pt x="73" y="32"/>
                    </a:cubicBezTo>
                    <a:cubicBezTo>
                      <a:pt x="69" y="14"/>
                      <a:pt x="54" y="2"/>
                      <a:pt x="36" y="0"/>
                    </a:cubicBezTo>
                    <a:cubicBezTo>
                      <a:pt x="3" y="24"/>
                      <a:pt x="3" y="24"/>
                      <a:pt x="3" y="24"/>
                    </a:cubicBezTo>
                    <a:cubicBezTo>
                      <a:pt x="1" y="26"/>
                      <a:pt x="0" y="29"/>
                      <a:pt x="2" y="31"/>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84" name="Freeform 132"/>
              <p:cNvSpPr>
                <a:spLocks noEditPoints="1"/>
              </p:cNvSpPr>
              <p:nvPr/>
            </p:nvSpPr>
            <p:spPr bwMode="auto">
              <a:xfrm>
                <a:off x="10628051" y="1970687"/>
                <a:ext cx="491628" cy="397722"/>
              </a:xfrm>
              <a:custGeom>
                <a:avLst/>
                <a:gdLst>
                  <a:gd name="T0" fmla="*/ 172 w 179"/>
                  <a:gd name="T1" fmla="*/ 121 h 145"/>
                  <a:gd name="T2" fmla="*/ 137 w 179"/>
                  <a:gd name="T3" fmla="*/ 98 h 145"/>
                  <a:gd name="T4" fmla="*/ 127 w 179"/>
                  <a:gd name="T5" fmla="*/ 97 h 145"/>
                  <a:gd name="T6" fmla="*/ 124 w 179"/>
                  <a:gd name="T7" fmla="*/ 98 h 145"/>
                  <a:gd name="T8" fmla="*/ 118 w 179"/>
                  <a:gd name="T9" fmla="*/ 94 h 145"/>
                  <a:gd name="T10" fmla="*/ 124 w 179"/>
                  <a:gd name="T11" fmla="*/ 52 h 145"/>
                  <a:gd name="T12" fmla="*/ 52 w 179"/>
                  <a:gd name="T13" fmla="*/ 8 h 145"/>
                  <a:gd name="T14" fmla="*/ 8 w 179"/>
                  <a:gd name="T15" fmla="*/ 80 h 145"/>
                  <a:gd name="T16" fmla="*/ 80 w 179"/>
                  <a:gd name="T17" fmla="*/ 124 h 145"/>
                  <a:gd name="T18" fmla="*/ 111 w 179"/>
                  <a:gd name="T19" fmla="*/ 104 h 145"/>
                  <a:gd name="T20" fmla="*/ 117 w 179"/>
                  <a:gd name="T21" fmla="*/ 108 h 145"/>
                  <a:gd name="T22" fmla="*/ 123 w 179"/>
                  <a:gd name="T23" fmla="*/ 120 h 145"/>
                  <a:gd name="T24" fmla="*/ 157 w 179"/>
                  <a:gd name="T25" fmla="*/ 143 h 145"/>
                  <a:gd name="T26" fmla="*/ 168 w 179"/>
                  <a:gd name="T27" fmla="*/ 144 h 145"/>
                  <a:gd name="T28" fmla="*/ 175 w 179"/>
                  <a:gd name="T29" fmla="*/ 139 h 145"/>
                  <a:gd name="T30" fmla="*/ 172 w 179"/>
                  <a:gd name="T31" fmla="*/ 121 h 145"/>
                  <a:gd name="T32" fmla="*/ 77 w 179"/>
                  <a:gd name="T33" fmla="*/ 113 h 145"/>
                  <a:gd name="T34" fmla="*/ 18 w 179"/>
                  <a:gd name="T35" fmla="*/ 77 h 145"/>
                  <a:gd name="T36" fmla="*/ 54 w 179"/>
                  <a:gd name="T37" fmla="*/ 18 h 145"/>
                  <a:gd name="T38" fmla="*/ 113 w 179"/>
                  <a:gd name="T39" fmla="*/ 54 h 145"/>
                  <a:gd name="T40" fmla="*/ 77 w 179"/>
                  <a:gd name="T41" fmla="*/ 1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 h="145">
                    <a:moveTo>
                      <a:pt x="172" y="121"/>
                    </a:moveTo>
                    <a:cubicBezTo>
                      <a:pt x="137" y="98"/>
                      <a:pt x="137" y="98"/>
                      <a:pt x="137" y="98"/>
                    </a:cubicBezTo>
                    <a:cubicBezTo>
                      <a:pt x="134" y="96"/>
                      <a:pt x="130" y="96"/>
                      <a:pt x="127" y="97"/>
                    </a:cubicBezTo>
                    <a:cubicBezTo>
                      <a:pt x="126" y="97"/>
                      <a:pt x="125" y="97"/>
                      <a:pt x="124" y="98"/>
                    </a:cubicBezTo>
                    <a:cubicBezTo>
                      <a:pt x="118" y="94"/>
                      <a:pt x="118" y="94"/>
                      <a:pt x="118" y="94"/>
                    </a:cubicBezTo>
                    <a:cubicBezTo>
                      <a:pt x="125" y="82"/>
                      <a:pt x="127" y="67"/>
                      <a:pt x="124" y="52"/>
                    </a:cubicBezTo>
                    <a:cubicBezTo>
                      <a:pt x="116" y="20"/>
                      <a:pt x="83" y="0"/>
                      <a:pt x="52" y="8"/>
                    </a:cubicBezTo>
                    <a:cubicBezTo>
                      <a:pt x="20" y="15"/>
                      <a:pt x="0" y="48"/>
                      <a:pt x="8" y="80"/>
                    </a:cubicBezTo>
                    <a:cubicBezTo>
                      <a:pt x="15" y="112"/>
                      <a:pt x="48" y="131"/>
                      <a:pt x="80" y="124"/>
                    </a:cubicBezTo>
                    <a:cubicBezTo>
                      <a:pt x="92" y="121"/>
                      <a:pt x="103" y="114"/>
                      <a:pt x="111" y="104"/>
                    </a:cubicBezTo>
                    <a:cubicBezTo>
                      <a:pt x="117" y="108"/>
                      <a:pt x="117" y="108"/>
                      <a:pt x="117" y="108"/>
                    </a:cubicBezTo>
                    <a:cubicBezTo>
                      <a:pt x="117" y="113"/>
                      <a:pt x="118" y="117"/>
                      <a:pt x="123" y="120"/>
                    </a:cubicBezTo>
                    <a:cubicBezTo>
                      <a:pt x="157" y="143"/>
                      <a:pt x="157" y="143"/>
                      <a:pt x="157" y="143"/>
                    </a:cubicBezTo>
                    <a:cubicBezTo>
                      <a:pt x="160" y="145"/>
                      <a:pt x="164" y="145"/>
                      <a:pt x="168" y="144"/>
                    </a:cubicBezTo>
                    <a:cubicBezTo>
                      <a:pt x="171" y="144"/>
                      <a:pt x="174" y="142"/>
                      <a:pt x="175" y="139"/>
                    </a:cubicBezTo>
                    <a:cubicBezTo>
                      <a:pt x="179" y="133"/>
                      <a:pt x="178" y="125"/>
                      <a:pt x="172" y="121"/>
                    </a:cubicBezTo>
                    <a:close/>
                    <a:moveTo>
                      <a:pt x="77" y="113"/>
                    </a:moveTo>
                    <a:cubicBezTo>
                      <a:pt x="51" y="119"/>
                      <a:pt x="25" y="103"/>
                      <a:pt x="18" y="77"/>
                    </a:cubicBezTo>
                    <a:cubicBezTo>
                      <a:pt x="12" y="51"/>
                      <a:pt x="28" y="25"/>
                      <a:pt x="54" y="18"/>
                    </a:cubicBezTo>
                    <a:cubicBezTo>
                      <a:pt x="80" y="12"/>
                      <a:pt x="106" y="28"/>
                      <a:pt x="113" y="54"/>
                    </a:cubicBezTo>
                    <a:cubicBezTo>
                      <a:pt x="119" y="80"/>
                      <a:pt x="103" y="107"/>
                      <a:pt x="77" y="113"/>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Horizontal)">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42" presetClass="entr" presetSubtype="0" fill="hold"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anim calcmode="lin" valueType="num">
                                      <p:cBhvr>
                                        <p:cTn id="17" dur="500" fill="hold"/>
                                        <p:tgtEl>
                                          <p:spTgt spid="77"/>
                                        </p:tgtEl>
                                        <p:attrNameLst>
                                          <p:attrName>ppt_x</p:attrName>
                                        </p:attrNameLst>
                                      </p:cBhvr>
                                      <p:tavLst>
                                        <p:tav tm="0">
                                          <p:val>
                                            <p:strVal val="#ppt_x"/>
                                          </p:val>
                                        </p:tav>
                                        <p:tav tm="100000">
                                          <p:val>
                                            <p:strVal val="#ppt_x"/>
                                          </p:val>
                                        </p:tav>
                                      </p:tavLst>
                                    </p:anim>
                                    <p:anim calcmode="lin" valueType="num">
                                      <p:cBhvr>
                                        <p:cTn id="18" dur="500" fill="hold"/>
                                        <p:tgtEl>
                                          <p:spTgt spid="77"/>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42" presetClass="entr" presetSubtype="0"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anim calcmode="lin" valueType="num">
                                      <p:cBhvr>
                                        <p:cTn id="28" dur="500" fill="hold"/>
                                        <p:tgtEl>
                                          <p:spTgt spid="52"/>
                                        </p:tgtEl>
                                        <p:attrNameLst>
                                          <p:attrName>ppt_x</p:attrName>
                                        </p:attrNameLst>
                                      </p:cBhvr>
                                      <p:tavLst>
                                        <p:tav tm="0">
                                          <p:val>
                                            <p:strVal val="#ppt_x"/>
                                          </p:val>
                                        </p:tav>
                                        <p:tav tm="100000">
                                          <p:val>
                                            <p:strVal val="#ppt_x"/>
                                          </p:val>
                                        </p:tav>
                                      </p:tavLst>
                                    </p:anim>
                                    <p:anim calcmode="lin" valueType="num">
                                      <p:cBhvr>
                                        <p:cTn id="29" dur="500" fill="hold"/>
                                        <p:tgtEl>
                                          <p:spTgt spid="52"/>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par>
                                <p:cTn id="36" presetID="42" presetClass="entr" presetSubtype="0"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500"/>
                                        <p:tgtEl>
                                          <p:spTgt spid="67"/>
                                        </p:tgtEl>
                                      </p:cBhvr>
                                    </p:animEffect>
                                    <p:anim calcmode="lin" valueType="num">
                                      <p:cBhvr>
                                        <p:cTn id="39" dur="500" fill="hold"/>
                                        <p:tgtEl>
                                          <p:spTgt spid="67"/>
                                        </p:tgtEl>
                                        <p:attrNameLst>
                                          <p:attrName>ppt_x</p:attrName>
                                        </p:attrNameLst>
                                      </p:cBhvr>
                                      <p:tavLst>
                                        <p:tav tm="0">
                                          <p:val>
                                            <p:strVal val="#ppt_x"/>
                                          </p:val>
                                        </p:tav>
                                        <p:tav tm="100000">
                                          <p:val>
                                            <p:strVal val="#ppt_x"/>
                                          </p:val>
                                        </p:tav>
                                      </p:tavLst>
                                    </p:anim>
                                    <p:anim calcmode="lin" valueType="num">
                                      <p:cBhvr>
                                        <p:cTn id="40" dur="500" fill="hold"/>
                                        <p:tgtEl>
                                          <p:spTgt spid="67"/>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42"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anim calcmode="lin" valueType="num">
                                      <p:cBhvr>
                                        <p:cTn id="50" dur="500" fill="hold"/>
                                        <p:tgtEl>
                                          <p:spTgt spid="21"/>
                                        </p:tgtEl>
                                        <p:attrNameLst>
                                          <p:attrName>ppt_x</p:attrName>
                                        </p:attrNameLst>
                                      </p:cBhvr>
                                      <p:tavLst>
                                        <p:tav tm="0">
                                          <p:val>
                                            <p:strVal val="#ppt_x"/>
                                          </p:val>
                                        </p:tav>
                                        <p:tav tm="100000">
                                          <p:val>
                                            <p:strVal val="#ppt_x"/>
                                          </p:val>
                                        </p:tav>
                                      </p:tavLst>
                                    </p:anim>
                                    <p:anim calcmode="lin" valueType="num">
                                      <p:cBhvr>
                                        <p:cTn id="51"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形 1"/>
          <p:cNvSpPr/>
          <p:nvPr/>
        </p:nvSpPr>
        <p:spPr>
          <a:xfrm>
            <a:off x="-533400" y="-647700"/>
            <a:ext cx="2990850" cy="2990850"/>
          </a:xfrm>
          <a:prstGeom prst="arc">
            <a:avLst>
              <a:gd name="adj1" fmla="val 19513330"/>
              <a:gd name="adj2" fmla="val 7846754"/>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弧形 2"/>
          <p:cNvSpPr/>
          <p:nvPr/>
        </p:nvSpPr>
        <p:spPr>
          <a:xfrm>
            <a:off x="-1771650" y="-2038350"/>
            <a:ext cx="5467350" cy="5467350"/>
          </a:xfrm>
          <a:prstGeom prst="arc">
            <a:avLst>
              <a:gd name="adj1" fmla="val 20682884"/>
              <a:gd name="adj2" fmla="val 6665528"/>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nvSpPr>
        <p:spPr>
          <a:xfrm>
            <a:off x="704850" y="609600"/>
            <a:ext cx="2990850" cy="29908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0E3963"/>
                </a:solidFill>
              </a:rPr>
              <a:t>目录</a:t>
            </a:r>
          </a:p>
        </p:txBody>
      </p:sp>
      <p:sp>
        <p:nvSpPr>
          <p:cNvPr id="5" name="矩形: 圆角 4"/>
          <p:cNvSpPr/>
          <p:nvPr/>
        </p:nvSpPr>
        <p:spPr>
          <a:xfrm>
            <a:off x="6172200" y="1757689"/>
            <a:ext cx="647702" cy="647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E3963"/>
                </a:solidFill>
              </a:rPr>
              <a:t>01</a:t>
            </a:r>
            <a:endParaRPr lang="zh-CN" altLang="en-US" sz="2400" dirty="0">
              <a:solidFill>
                <a:srgbClr val="0E3963"/>
              </a:solidFill>
            </a:endParaRPr>
          </a:p>
        </p:txBody>
      </p:sp>
      <p:sp>
        <p:nvSpPr>
          <p:cNvPr id="6" name="文本框 5"/>
          <p:cNvSpPr txBox="1"/>
          <p:nvPr/>
        </p:nvSpPr>
        <p:spPr>
          <a:xfrm>
            <a:off x="7181850" y="1819930"/>
            <a:ext cx="3057247" cy="523220"/>
          </a:xfrm>
          <a:prstGeom prst="rect">
            <a:avLst/>
          </a:prstGeom>
          <a:noFill/>
        </p:spPr>
        <p:txBody>
          <a:bodyPr wrap="none" rtlCol="0">
            <a:spAutoFit/>
          </a:bodyPr>
          <a:lstStyle/>
          <a:p>
            <a:r>
              <a:rPr lang="zh-CN" altLang="en-US" sz="2800" dirty="0">
                <a:solidFill>
                  <a:schemeClr val="bg1"/>
                </a:solidFill>
                <a:latin typeface="+mn-ea"/>
              </a:rPr>
              <a:t>添加您的标题内容</a:t>
            </a:r>
          </a:p>
        </p:txBody>
      </p:sp>
      <p:sp>
        <p:nvSpPr>
          <p:cNvPr id="7" name="矩形: 圆角 6"/>
          <p:cNvSpPr/>
          <p:nvPr/>
        </p:nvSpPr>
        <p:spPr>
          <a:xfrm>
            <a:off x="6172200" y="3014990"/>
            <a:ext cx="647702" cy="647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E3963"/>
                </a:solidFill>
              </a:rPr>
              <a:t>02</a:t>
            </a:r>
            <a:endParaRPr lang="zh-CN" altLang="en-US" sz="2400" dirty="0">
              <a:solidFill>
                <a:srgbClr val="0E3963"/>
              </a:solidFill>
            </a:endParaRPr>
          </a:p>
        </p:txBody>
      </p:sp>
      <p:sp>
        <p:nvSpPr>
          <p:cNvPr id="8" name="文本框 7"/>
          <p:cNvSpPr txBox="1"/>
          <p:nvPr/>
        </p:nvSpPr>
        <p:spPr>
          <a:xfrm>
            <a:off x="7181850" y="3077231"/>
            <a:ext cx="3057247" cy="523220"/>
          </a:xfrm>
          <a:prstGeom prst="rect">
            <a:avLst/>
          </a:prstGeom>
          <a:noFill/>
        </p:spPr>
        <p:txBody>
          <a:bodyPr wrap="none" rtlCol="0">
            <a:spAutoFit/>
          </a:bodyPr>
          <a:lstStyle/>
          <a:p>
            <a:r>
              <a:rPr lang="zh-CN" altLang="en-US" sz="2800" dirty="0">
                <a:solidFill>
                  <a:schemeClr val="bg1"/>
                </a:solidFill>
                <a:latin typeface="+mn-ea"/>
              </a:rPr>
              <a:t>添加您的标题内容</a:t>
            </a:r>
          </a:p>
        </p:txBody>
      </p:sp>
      <p:sp>
        <p:nvSpPr>
          <p:cNvPr id="9" name="矩形: 圆角 8"/>
          <p:cNvSpPr/>
          <p:nvPr/>
        </p:nvSpPr>
        <p:spPr>
          <a:xfrm>
            <a:off x="6172200" y="4272291"/>
            <a:ext cx="647702" cy="647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E3963"/>
                </a:solidFill>
              </a:rPr>
              <a:t>03</a:t>
            </a:r>
            <a:endParaRPr lang="zh-CN" altLang="en-US" sz="2400" dirty="0">
              <a:solidFill>
                <a:srgbClr val="0E3963"/>
              </a:solidFill>
            </a:endParaRPr>
          </a:p>
        </p:txBody>
      </p:sp>
      <p:sp>
        <p:nvSpPr>
          <p:cNvPr id="10" name="文本框 9"/>
          <p:cNvSpPr txBox="1"/>
          <p:nvPr/>
        </p:nvSpPr>
        <p:spPr>
          <a:xfrm>
            <a:off x="7181850" y="4334532"/>
            <a:ext cx="3057247" cy="523220"/>
          </a:xfrm>
          <a:prstGeom prst="rect">
            <a:avLst/>
          </a:prstGeom>
          <a:noFill/>
        </p:spPr>
        <p:txBody>
          <a:bodyPr wrap="none" rtlCol="0">
            <a:spAutoFit/>
          </a:bodyPr>
          <a:lstStyle/>
          <a:p>
            <a:r>
              <a:rPr lang="zh-CN" altLang="en-US" sz="2800" dirty="0">
                <a:solidFill>
                  <a:schemeClr val="bg1"/>
                </a:solidFill>
                <a:latin typeface="+mn-ea"/>
              </a:rPr>
              <a:t>添加您的标题内容</a:t>
            </a:r>
          </a:p>
        </p:txBody>
      </p:sp>
      <p:sp>
        <p:nvSpPr>
          <p:cNvPr id="11" name="矩形: 圆角 10"/>
          <p:cNvSpPr/>
          <p:nvPr/>
        </p:nvSpPr>
        <p:spPr>
          <a:xfrm>
            <a:off x="6172200" y="5529592"/>
            <a:ext cx="647702" cy="647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E3963"/>
                </a:solidFill>
              </a:rPr>
              <a:t>04</a:t>
            </a:r>
            <a:endParaRPr lang="zh-CN" altLang="en-US" sz="2400" dirty="0">
              <a:solidFill>
                <a:srgbClr val="0E3963"/>
              </a:solidFill>
            </a:endParaRPr>
          </a:p>
        </p:txBody>
      </p:sp>
      <p:sp>
        <p:nvSpPr>
          <p:cNvPr id="12" name="文本框 11"/>
          <p:cNvSpPr txBox="1"/>
          <p:nvPr/>
        </p:nvSpPr>
        <p:spPr>
          <a:xfrm>
            <a:off x="7181850" y="5591833"/>
            <a:ext cx="3057247" cy="523220"/>
          </a:xfrm>
          <a:prstGeom prst="rect">
            <a:avLst/>
          </a:prstGeom>
          <a:noFill/>
        </p:spPr>
        <p:txBody>
          <a:bodyPr wrap="none" rtlCol="0">
            <a:spAutoFit/>
          </a:bodyPr>
          <a:lstStyle/>
          <a:p>
            <a:r>
              <a:rPr lang="zh-CN" altLang="en-US" sz="2800" dirty="0">
                <a:solidFill>
                  <a:schemeClr val="bg1"/>
                </a:solidFill>
                <a:latin typeface="+mn-ea"/>
              </a:rPr>
              <a:t>添加您的标题内容</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par>
                                <p:cTn id="15" presetID="16" presetClass="entr" presetSubtype="21"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animBg="1"/>
      <p:bldP spid="8" grpId="0"/>
      <p:bldP spid="9" grpId="0" animBg="1"/>
      <p:bldP spid="10" grpId="0"/>
      <p:bldP spid="11"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graphicFrame>
        <p:nvGraphicFramePr>
          <p:cNvPr id="16" name="图表 15"/>
          <p:cNvGraphicFramePr/>
          <p:nvPr/>
        </p:nvGraphicFramePr>
        <p:xfrm>
          <a:off x="0" y="1998794"/>
          <a:ext cx="5879427" cy="3919618"/>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框 16"/>
          <p:cNvSpPr txBox="1"/>
          <p:nvPr/>
        </p:nvSpPr>
        <p:spPr>
          <a:xfrm>
            <a:off x="2160192" y="3696993"/>
            <a:ext cx="1620957" cy="523220"/>
          </a:xfrm>
          <a:prstGeom prst="rect">
            <a:avLst/>
          </a:prstGeom>
          <a:noFill/>
        </p:spPr>
        <p:txBody>
          <a:bodyPr wrap="none" rtlCol="0">
            <a:spAutoFit/>
          </a:bodyPr>
          <a:lstStyle/>
          <a:p>
            <a:pPr algn="ctr"/>
            <a:r>
              <a:rPr lang="zh-CN" altLang="en-US" sz="2800" b="1" dirty="0">
                <a:solidFill>
                  <a:schemeClr val="bg1"/>
                </a:solidFill>
              </a:rPr>
              <a:t>年销售额</a:t>
            </a:r>
          </a:p>
        </p:txBody>
      </p:sp>
      <p:grpSp>
        <p:nvGrpSpPr>
          <p:cNvPr id="18" name="组合 17"/>
          <p:cNvGrpSpPr/>
          <p:nvPr/>
        </p:nvGrpSpPr>
        <p:grpSpPr>
          <a:xfrm>
            <a:off x="5702703" y="2352557"/>
            <a:ext cx="5603929" cy="1438376"/>
            <a:chOff x="5921321" y="2163871"/>
            <a:chExt cx="5603929" cy="1438376"/>
          </a:xfrm>
        </p:grpSpPr>
        <p:sp>
          <p:nvSpPr>
            <p:cNvPr id="19" name="文本框 18"/>
            <p:cNvSpPr txBox="1"/>
            <p:nvPr/>
          </p:nvSpPr>
          <p:spPr>
            <a:xfrm>
              <a:off x="5921321" y="2163871"/>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20" name="矩形 19"/>
            <p:cNvSpPr/>
            <p:nvPr/>
          </p:nvSpPr>
          <p:spPr>
            <a:xfrm>
              <a:off x="5921321" y="2680227"/>
              <a:ext cx="5603929" cy="92202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200" dirty="0">
                <a:solidFill>
                  <a:schemeClr val="bg1"/>
                </a:solidFill>
              </a:endParaRPr>
            </a:p>
          </p:txBody>
        </p:sp>
      </p:grpSp>
      <p:cxnSp>
        <p:nvCxnSpPr>
          <p:cNvPr id="21" name="直接连接符 20"/>
          <p:cNvCxnSpPr/>
          <p:nvPr/>
        </p:nvCxnSpPr>
        <p:spPr>
          <a:xfrm>
            <a:off x="5791657" y="3960586"/>
            <a:ext cx="17430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762001" y="4541732"/>
            <a:ext cx="1005403" cy="835843"/>
            <a:chOff x="5990144" y="4257796"/>
            <a:chExt cx="1005403" cy="835843"/>
          </a:xfrm>
          <a:solidFill>
            <a:schemeClr val="bg1"/>
          </a:solidFill>
        </p:grpSpPr>
        <p:grpSp>
          <p:nvGrpSpPr>
            <p:cNvPr id="23" name="组合 22"/>
            <p:cNvGrpSpPr/>
            <p:nvPr/>
          </p:nvGrpSpPr>
          <p:grpSpPr>
            <a:xfrm>
              <a:off x="6234287" y="4257796"/>
              <a:ext cx="345358" cy="316884"/>
              <a:chOff x="10628051" y="1891971"/>
              <a:chExt cx="519248" cy="476438"/>
            </a:xfrm>
            <a:grpFill/>
          </p:grpSpPr>
          <p:sp>
            <p:nvSpPr>
              <p:cNvPr id="25" name="Freeform 130"/>
              <p:cNvSpPr>
                <a:spLocks noEditPoints="1"/>
              </p:cNvSpPr>
              <p:nvPr/>
            </p:nvSpPr>
            <p:spPr bwMode="auto">
              <a:xfrm>
                <a:off x="10886294" y="1891971"/>
                <a:ext cx="261005" cy="290005"/>
              </a:xfrm>
              <a:custGeom>
                <a:avLst/>
                <a:gdLst>
                  <a:gd name="T0" fmla="*/ 90 w 95"/>
                  <a:gd name="T1" fmla="*/ 21 h 106"/>
                  <a:gd name="T2" fmla="*/ 88 w 95"/>
                  <a:gd name="T3" fmla="*/ 17 h 106"/>
                  <a:gd name="T4" fmla="*/ 51 w 95"/>
                  <a:gd name="T5" fmla="*/ 1 h 106"/>
                  <a:gd name="T6" fmla="*/ 46 w 95"/>
                  <a:gd name="T7" fmla="*/ 2 h 106"/>
                  <a:gd name="T8" fmla="*/ 0 w 95"/>
                  <a:gd name="T9" fmla="*/ 35 h 106"/>
                  <a:gd name="T10" fmla="*/ 36 w 95"/>
                  <a:gd name="T11" fmla="*/ 79 h 106"/>
                  <a:gd name="T12" fmla="*/ 37 w 95"/>
                  <a:gd name="T13" fmla="*/ 106 h 106"/>
                  <a:gd name="T14" fmla="*/ 93 w 95"/>
                  <a:gd name="T15" fmla="*/ 65 h 106"/>
                  <a:gd name="T16" fmla="*/ 95 w 95"/>
                  <a:gd name="T17" fmla="*/ 61 h 106"/>
                  <a:gd name="T18" fmla="*/ 90 w 95"/>
                  <a:gd name="T19" fmla="*/ 21 h 106"/>
                  <a:gd name="T20" fmla="*/ 69 w 95"/>
                  <a:gd name="T21" fmla="*/ 44 h 106"/>
                  <a:gd name="T22" fmla="*/ 57 w 95"/>
                  <a:gd name="T23" fmla="*/ 42 h 106"/>
                  <a:gd name="T24" fmla="*/ 59 w 95"/>
                  <a:gd name="T25" fmla="*/ 31 h 106"/>
                  <a:gd name="T26" fmla="*/ 71 w 95"/>
                  <a:gd name="T27" fmla="*/ 33 h 106"/>
                  <a:gd name="T28" fmla="*/ 69 w 95"/>
                  <a:gd name="T2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106">
                    <a:moveTo>
                      <a:pt x="90" y="21"/>
                    </a:moveTo>
                    <a:cubicBezTo>
                      <a:pt x="90" y="20"/>
                      <a:pt x="89" y="18"/>
                      <a:pt x="88" y="17"/>
                    </a:cubicBezTo>
                    <a:cubicBezTo>
                      <a:pt x="51" y="1"/>
                      <a:pt x="51" y="1"/>
                      <a:pt x="51" y="1"/>
                    </a:cubicBezTo>
                    <a:cubicBezTo>
                      <a:pt x="50" y="0"/>
                      <a:pt x="48" y="0"/>
                      <a:pt x="46" y="2"/>
                    </a:cubicBezTo>
                    <a:cubicBezTo>
                      <a:pt x="0" y="35"/>
                      <a:pt x="0" y="35"/>
                      <a:pt x="0" y="35"/>
                    </a:cubicBezTo>
                    <a:cubicBezTo>
                      <a:pt x="18" y="43"/>
                      <a:pt x="31" y="59"/>
                      <a:pt x="36" y="79"/>
                    </a:cubicBezTo>
                    <a:cubicBezTo>
                      <a:pt x="38" y="88"/>
                      <a:pt x="39" y="97"/>
                      <a:pt x="37" y="106"/>
                    </a:cubicBezTo>
                    <a:cubicBezTo>
                      <a:pt x="93" y="65"/>
                      <a:pt x="93" y="65"/>
                      <a:pt x="93" y="65"/>
                    </a:cubicBezTo>
                    <a:cubicBezTo>
                      <a:pt x="94" y="64"/>
                      <a:pt x="95" y="63"/>
                      <a:pt x="95" y="61"/>
                    </a:cubicBezTo>
                    <a:lnTo>
                      <a:pt x="90" y="21"/>
                    </a:lnTo>
                    <a:close/>
                    <a:moveTo>
                      <a:pt x="69" y="44"/>
                    </a:moveTo>
                    <a:cubicBezTo>
                      <a:pt x="65" y="47"/>
                      <a:pt x="60" y="46"/>
                      <a:pt x="57" y="42"/>
                    </a:cubicBezTo>
                    <a:cubicBezTo>
                      <a:pt x="55" y="39"/>
                      <a:pt x="56" y="34"/>
                      <a:pt x="59" y="31"/>
                    </a:cubicBezTo>
                    <a:cubicBezTo>
                      <a:pt x="63" y="28"/>
                      <a:pt x="68" y="29"/>
                      <a:pt x="71" y="33"/>
                    </a:cubicBezTo>
                    <a:cubicBezTo>
                      <a:pt x="73" y="36"/>
                      <a:pt x="72" y="41"/>
                      <a:pt x="69" y="4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6" name="Freeform 131"/>
              <p:cNvSpPr/>
              <p:nvPr/>
            </p:nvSpPr>
            <p:spPr bwMode="auto">
              <a:xfrm>
                <a:off x="10719195" y="2036974"/>
                <a:ext cx="216814" cy="227861"/>
              </a:xfrm>
              <a:custGeom>
                <a:avLst/>
                <a:gdLst>
                  <a:gd name="T0" fmla="*/ 2 w 79"/>
                  <a:gd name="T1" fmla="*/ 31 h 83"/>
                  <a:gd name="T2" fmla="*/ 39 w 79"/>
                  <a:gd name="T3" fmla="*/ 83 h 83"/>
                  <a:gd name="T4" fmla="*/ 42 w 79"/>
                  <a:gd name="T5" fmla="*/ 82 h 83"/>
                  <a:gd name="T6" fmla="*/ 73 w 79"/>
                  <a:gd name="T7" fmla="*/ 32 h 83"/>
                  <a:gd name="T8" fmla="*/ 36 w 79"/>
                  <a:gd name="T9" fmla="*/ 0 h 83"/>
                  <a:gd name="T10" fmla="*/ 3 w 79"/>
                  <a:gd name="T11" fmla="*/ 24 h 83"/>
                  <a:gd name="T12" fmla="*/ 2 w 79"/>
                  <a:gd name="T13" fmla="*/ 31 h 83"/>
                </a:gdLst>
                <a:ahLst/>
                <a:cxnLst>
                  <a:cxn ang="0">
                    <a:pos x="T0" y="T1"/>
                  </a:cxn>
                  <a:cxn ang="0">
                    <a:pos x="T2" y="T3"/>
                  </a:cxn>
                  <a:cxn ang="0">
                    <a:pos x="T4" y="T5"/>
                  </a:cxn>
                  <a:cxn ang="0">
                    <a:pos x="T6" y="T7"/>
                  </a:cxn>
                  <a:cxn ang="0">
                    <a:pos x="T8" y="T9"/>
                  </a:cxn>
                  <a:cxn ang="0">
                    <a:pos x="T10" y="T11"/>
                  </a:cxn>
                  <a:cxn ang="0">
                    <a:pos x="T12" y="T13"/>
                  </a:cxn>
                </a:cxnLst>
                <a:rect l="0" t="0" r="r" b="b"/>
                <a:pathLst>
                  <a:path w="79" h="83">
                    <a:moveTo>
                      <a:pt x="2" y="31"/>
                    </a:moveTo>
                    <a:cubicBezTo>
                      <a:pt x="39" y="83"/>
                      <a:pt x="39" y="83"/>
                      <a:pt x="39" y="83"/>
                    </a:cubicBezTo>
                    <a:cubicBezTo>
                      <a:pt x="40" y="83"/>
                      <a:pt x="41" y="82"/>
                      <a:pt x="42" y="82"/>
                    </a:cubicBezTo>
                    <a:cubicBezTo>
                      <a:pt x="65" y="77"/>
                      <a:pt x="79" y="54"/>
                      <a:pt x="73" y="32"/>
                    </a:cubicBezTo>
                    <a:cubicBezTo>
                      <a:pt x="69" y="14"/>
                      <a:pt x="54" y="2"/>
                      <a:pt x="36" y="0"/>
                    </a:cubicBezTo>
                    <a:cubicBezTo>
                      <a:pt x="3" y="24"/>
                      <a:pt x="3" y="24"/>
                      <a:pt x="3" y="24"/>
                    </a:cubicBezTo>
                    <a:cubicBezTo>
                      <a:pt x="1" y="26"/>
                      <a:pt x="0" y="29"/>
                      <a:pt x="2" y="3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7" name="Freeform 132"/>
              <p:cNvSpPr>
                <a:spLocks noEditPoints="1"/>
              </p:cNvSpPr>
              <p:nvPr/>
            </p:nvSpPr>
            <p:spPr bwMode="auto">
              <a:xfrm>
                <a:off x="10628051" y="1970687"/>
                <a:ext cx="491628" cy="397722"/>
              </a:xfrm>
              <a:custGeom>
                <a:avLst/>
                <a:gdLst>
                  <a:gd name="T0" fmla="*/ 172 w 179"/>
                  <a:gd name="T1" fmla="*/ 121 h 145"/>
                  <a:gd name="T2" fmla="*/ 137 w 179"/>
                  <a:gd name="T3" fmla="*/ 98 h 145"/>
                  <a:gd name="T4" fmla="*/ 127 w 179"/>
                  <a:gd name="T5" fmla="*/ 97 h 145"/>
                  <a:gd name="T6" fmla="*/ 124 w 179"/>
                  <a:gd name="T7" fmla="*/ 98 h 145"/>
                  <a:gd name="T8" fmla="*/ 118 w 179"/>
                  <a:gd name="T9" fmla="*/ 94 h 145"/>
                  <a:gd name="T10" fmla="*/ 124 w 179"/>
                  <a:gd name="T11" fmla="*/ 52 h 145"/>
                  <a:gd name="T12" fmla="*/ 52 w 179"/>
                  <a:gd name="T13" fmla="*/ 8 h 145"/>
                  <a:gd name="T14" fmla="*/ 8 w 179"/>
                  <a:gd name="T15" fmla="*/ 80 h 145"/>
                  <a:gd name="T16" fmla="*/ 80 w 179"/>
                  <a:gd name="T17" fmla="*/ 124 h 145"/>
                  <a:gd name="T18" fmla="*/ 111 w 179"/>
                  <a:gd name="T19" fmla="*/ 104 h 145"/>
                  <a:gd name="T20" fmla="*/ 117 w 179"/>
                  <a:gd name="T21" fmla="*/ 108 h 145"/>
                  <a:gd name="T22" fmla="*/ 123 w 179"/>
                  <a:gd name="T23" fmla="*/ 120 h 145"/>
                  <a:gd name="T24" fmla="*/ 157 w 179"/>
                  <a:gd name="T25" fmla="*/ 143 h 145"/>
                  <a:gd name="T26" fmla="*/ 168 w 179"/>
                  <a:gd name="T27" fmla="*/ 144 h 145"/>
                  <a:gd name="T28" fmla="*/ 175 w 179"/>
                  <a:gd name="T29" fmla="*/ 139 h 145"/>
                  <a:gd name="T30" fmla="*/ 172 w 179"/>
                  <a:gd name="T31" fmla="*/ 121 h 145"/>
                  <a:gd name="T32" fmla="*/ 77 w 179"/>
                  <a:gd name="T33" fmla="*/ 113 h 145"/>
                  <a:gd name="T34" fmla="*/ 18 w 179"/>
                  <a:gd name="T35" fmla="*/ 77 h 145"/>
                  <a:gd name="T36" fmla="*/ 54 w 179"/>
                  <a:gd name="T37" fmla="*/ 18 h 145"/>
                  <a:gd name="T38" fmla="*/ 113 w 179"/>
                  <a:gd name="T39" fmla="*/ 54 h 145"/>
                  <a:gd name="T40" fmla="*/ 77 w 179"/>
                  <a:gd name="T41" fmla="*/ 1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 h="145">
                    <a:moveTo>
                      <a:pt x="172" y="121"/>
                    </a:moveTo>
                    <a:cubicBezTo>
                      <a:pt x="137" y="98"/>
                      <a:pt x="137" y="98"/>
                      <a:pt x="137" y="98"/>
                    </a:cubicBezTo>
                    <a:cubicBezTo>
                      <a:pt x="134" y="96"/>
                      <a:pt x="130" y="96"/>
                      <a:pt x="127" y="97"/>
                    </a:cubicBezTo>
                    <a:cubicBezTo>
                      <a:pt x="126" y="97"/>
                      <a:pt x="125" y="97"/>
                      <a:pt x="124" y="98"/>
                    </a:cubicBezTo>
                    <a:cubicBezTo>
                      <a:pt x="118" y="94"/>
                      <a:pt x="118" y="94"/>
                      <a:pt x="118" y="94"/>
                    </a:cubicBezTo>
                    <a:cubicBezTo>
                      <a:pt x="125" y="82"/>
                      <a:pt x="127" y="67"/>
                      <a:pt x="124" y="52"/>
                    </a:cubicBezTo>
                    <a:cubicBezTo>
                      <a:pt x="116" y="20"/>
                      <a:pt x="83" y="0"/>
                      <a:pt x="52" y="8"/>
                    </a:cubicBezTo>
                    <a:cubicBezTo>
                      <a:pt x="20" y="15"/>
                      <a:pt x="0" y="48"/>
                      <a:pt x="8" y="80"/>
                    </a:cubicBezTo>
                    <a:cubicBezTo>
                      <a:pt x="15" y="112"/>
                      <a:pt x="48" y="131"/>
                      <a:pt x="80" y="124"/>
                    </a:cubicBezTo>
                    <a:cubicBezTo>
                      <a:pt x="92" y="121"/>
                      <a:pt x="103" y="114"/>
                      <a:pt x="111" y="104"/>
                    </a:cubicBezTo>
                    <a:cubicBezTo>
                      <a:pt x="117" y="108"/>
                      <a:pt x="117" y="108"/>
                      <a:pt x="117" y="108"/>
                    </a:cubicBezTo>
                    <a:cubicBezTo>
                      <a:pt x="117" y="113"/>
                      <a:pt x="118" y="117"/>
                      <a:pt x="123" y="120"/>
                    </a:cubicBezTo>
                    <a:cubicBezTo>
                      <a:pt x="157" y="143"/>
                      <a:pt x="157" y="143"/>
                      <a:pt x="157" y="143"/>
                    </a:cubicBezTo>
                    <a:cubicBezTo>
                      <a:pt x="160" y="145"/>
                      <a:pt x="164" y="145"/>
                      <a:pt x="168" y="144"/>
                    </a:cubicBezTo>
                    <a:cubicBezTo>
                      <a:pt x="171" y="144"/>
                      <a:pt x="174" y="142"/>
                      <a:pt x="175" y="139"/>
                    </a:cubicBezTo>
                    <a:cubicBezTo>
                      <a:pt x="179" y="133"/>
                      <a:pt x="178" y="125"/>
                      <a:pt x="172" y="121"/>
                    </a:cubicBezTo>
                    <a:close/>
                    <a:moveTo>
                      <a:pt x="77" y="113"/>
                    </a:moveTo>
                    <a:cubicBezTo>
                      <a:pt x="51" y="119"/>
                      <a:pt x="25" y="103"/>
                      <a:pt x="18" y="77"/>
                    </a:cubicBezTo>
                    <a:cubicBezTo>
                      <a:pt x="12" y="51"/>
                      <a:pt x="28" y="25"/>
                      <a:pt x="54" y="18"/>
                    </a:cubicBezTo>
                    <a:cubicBezTo>
                      <a:pt x="80" y="12"/>
                      <a:pt x="106" y="28"/>
                      <a:pt x="113" y="54"/>
                    </a:cubicBezTo>
                    <a:cubicBezTo>
                      <a:pt x="119" y="80"/>
                      <a:pt x="103" y="107"/>
                      <a:pt x="77" y="113"/>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sp>
          <p:nvSpPr>
            <p:cNvPr id="24" name="文本框 23"/>
            <p:cNvSpPr txBox="1"/>
            <p:nvPr/>
          </p:nvSpPr>
          <p:spPr>
            <a:xfrm>
              <a:off x="5990144" y="4755085"/>
              <a:ext cx="1005403" cy="338554"/>
            </a:xfrm>
            <a:prstGeom prst="rect">
              <a:avLst/>
            </a:prstGeom>
            <a:noFill/>
          </p:spPr>
          <p:txBody>
            <a:bodyPr wrap="none" rtlCol="0">
              <a:spAutoFit/>
            </a:bodyPr>
            <a:lstStyle/>
            <a:p>
              <a:pPr algn="ctr"/>
              <a:r>
                <a:rPr lang="zh-CN" altLang="en-US" sz="1600" b="1" dirty="0">
                  <a:solidFill>
                    <a:schemeClr val="bg1"/>
                  </a:solidFill>
                </a:rPr>
                <a:t>添加标题</a:t>
              </a:r>
            </a:p>
          </p:txBody>
        </p:sp>
      </p:grpSp>
      <p:grpSp>
        <p:nvGrpSpPr>
          <p:cNvPr id="28" name="组合 27"/>
          <p:cNvGrpSpPr/>
          <p:nvPr/>
        </p:nvGrpSpPr>
        <p:grpSpPr>
          <a:xfrm>
            <a:off x="7252868" y="4566761"/>
            <a:ext cx="1005403" cy="785784"/>
            <a:chOff x="7511015" y="4307855"/>
            <a:chExt cx="1005403" cy="785784"/>
          </a:xfrm>
          <a:solidFill>
            <a:schemeClr val="bg1"/>
          </a:solidFill>
        </p:grpSpPr>
        <p:grpSp>
          <p:nvGrpSpPr>
            <p:cNvPr id="29" name="组合 28"/>
            <p:cNvGrpSpPr/>
            <p:nvPr/>
          </p:nvGrpSpPr>
          <p:grpSpPr>
            <a:xfrm>
              <a:off x="7838284" y="4307855"/>
              <a:ext cx="350868" cy="216766"/>
              <a:chOff x="4869373" y="3263282"/>
              <a:chExt cx="527534" cy="325910"/>
            </a:xfrm>
            <a:grpFill/>
          </p:grpSpPr>
          <p:sp>
            <p:nvSpPr>
              <p:cNvPr id="31" name="Freeform 137"/>
              <p:cNvSpPr>
                <a:spLocks noEditPoints="1"/>
              </p:cNvSpPr>
              <p:nvPr/>
            </p:nvSpPr>
            <p:spPr bwMode="auto">
              <a:xfrm>
                <a:off x="4910802" y="3263282"/>
                <a:ext cx="444675" cy="278958"/>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2" name="Freeform 138"/>
              <p:cNvSpPr/>
              <p:nvPr/>
            </p:nvSpPr>
            <p:spPr bwMode="auto">
              <a:xfrm>
                <a:off x="4869373" y="3556049"/>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3" name="Freeform 139"/>
              <p:cNvSpPr/>
              <p:nvPr/>
            </p:nvSpPr>
            <p:spPr bwMode="auto">
              <a:xfrm>
                <a:off x="5224284" y="3353046"/>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4" name="Freeform 140"/>
              <p:cNvSpPr>
                <a:spLocks noEditPoints="1"/>
              </p:cNvSpPr>
              <p:nvPr/>
            </p:nvSpPr>
            <p:spPr bwMode="auto">
              <a:xfrm>
                <a:off x="4954993" y="3307473"/>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5"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sp>
          <p:nvSpPr>
            <p:cNvPr id="30" name="文本框 29"/>
            <p:cNvSpPr txBox="1"/>
            <p:nvPr/>
          </p:nvSpPr>
          <p:spPr>
            <a:xfrm>
              <a:off x="7511015" y="4755085"/>
              <a:ext cx="1005403" cy="338554"/>
            </a:xfrm>
            <a:prstGeom prst="rect">
              <a:avLst/>
            </a:prstGeom>
            <a:noFill/>
          </p:spPr>
          <p:txBody>
            <a:bodyPr wrap="none" rtlCol="0">
              <a:spAutoFit/>
            </a:bodyPr>
            <a:lstStyle/>
            <a:p>
              <a:pPr algn="ctr"/>
              <a:r>
                <a:rPr lang="zh-CN" altLang="en-US" sz="1600" b="1" dirty="0">
                  <a:solidFill>
                    <a:schemeClr val="bg1"/>
                  </a:solidFill>
                </a:rPr>
                <a:t>添加标题</a:t>
              </a:r>
            </a:p>
          </p:txBody>
        </p:sp>
      </p:grpSp>
      <p:grpSp>
        <p:nvGrpSpPr>
          <p:cNvPr id="36" name="组合 35"/>
          <p:cNvGrpSpPr/>
          <p:nvPr/>
        </p:nvGrpSpPr>
        <p:grpSpPr>
          <a:xfrm>
            <a:off x="8743735" y="4551606"/>
            <a:ext cx="1005403" cy="816095"/>
            <a:chOff x="9100315" y="4277544"/>
            <a:chExt cx="1005403" cy="816095"/>
          </a:xfrm>
          <a:solidFill>
            <a:schemeClr val="bg1"/>
          </a:solidFill>
        </p:grpSpPr>
        <p:grpSp>
          <p:nvGrpSpPr>
            <p:cNvPr id="37" name="组合 36"/>
            <p:cNvGrpSpPr/>
            <p:nvPr/>
          </p:nvGrpSpPr>
          <p:grpSpPr>
            <a:xfrm>
              <a:off x="9447791" y="4277544"/>
              <a:ext cx="312290" cy="277388"/>
              <a:chOff x="7211511" y="1916829"/>
              <a:chExt cx="469532" cy="417055"/>
            </a:xfrm>
            <a:grpFill/>
          </p:grpSpPr>
          <p:sp>
            <p:nvSpPr>
              <p:cNvPr id="39" name="Freeform 110"/>
              <p:cNvSpPr>
                <a:spLocks noEditPoints="1"/>
              </p:cNvSpPr>
              <p:nvPr/>
            </p:nvSpPr>
            <p:spPr bwMode="auto">
              <a:xfrm>
                <a:off x="7211511" y="1916829"/>
                <a:ext cx="469532" cy="417055"/>
              </a:xfrm>
              <a:custGeom>
                <a:avLst/>
                <a:gdLst>
                  <a:gd name="T0" fmla="*/ 165 w 171"/>
                  <a:gd name="T1" fmla="*/ 0 h 152"/>
                  <a:gd name="T2" fmla="*/ 5 w 171"/>
                  <a:gd name="T3" fmla="*/ 0 h 152"/>
                  <a:gd name="T4" fmla="*/ 0 w 171"/>
                  <a:gd name="T5" fmla="*/ 6 h 152"/>
                  <a:gd name="T6" fmla="*/ 0 w 171"/>
                  <a:gd name="T7" fmla="*/ 147 h 152"/>
                  <a:gd name="T8" fmla="*/ 5 w 171"/>
                  <a:gd name="T9" fmla="*/ 152 h 152"/>
                  <a:gd name="T10" fmla="*/ 165 w 171"/>
                  <a:gd name="T11" fmla="*/ 152 h 152"/>
                  <a:gd name="T12" fmla="*/ 171 w 171"/>
                  <a:gd name="T13" fmla="*/ 147 h 152"/>
                  <a:gd name="T14" fmla="*/ 171 w 171"/>
                  <a:gd name="T15" fmla="*/ 6 h 152"/>
                  <a:gd name="T16" fmla="*/ 165 w 171"/>
                  <a:gd name="T17" fmla="*/ 0 h 152"/>
                  <a:gd name="T18" fmla="*/ 131 w 171"/>
                  <a:gd name="T19" fmla="*/ 12 h 152"/>
                  <a:gd name="T20" fmla="*/ 139 w 171"/>
                  <a:gd name="T21" fmla="*/ 19 h 152"/>
                  <a:gd name="T22" fmla="*/ 131 w 171"/>
                  <a:gd name="T23" fmla="*/ 26 h 152"/>
                  <a:gd name="T24" fmla="*/ 124 w 171"/>
                  <a:gd name="T25" fmla="*/ 19 h 152"/>
                  <a:gd name="T26" fmla="*/ 131 w 171"/>
                  <a:gd name="T27" fmla="*/ 12 h 152"/>
                  <a:gd name="T28" fmla="*/ 110 w 171"/>
                  <a:gd name="T29" fmla="*/ 12 h 152"/>
                  <a:gd name="T30" fmla="*/ 117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5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3"/>
                      <a:pt x="0" y="6"/>
                    </a:cubicBezTo>
                    <a:cubicBezTo>
                      <a:pt x="0" y="147"/>
                      <a:pt x="0" y="147"/>
                      <a:pt x="0" y="147"/>
                    </a:cubicBezTo>
                    <a:cubicBezTo>
                      <a:pt x="0" y="150"/>
                      <a:pt x="2" y="152"/>
                      <a:pt x="5" y="152"/>
                    </a:cubicBezTo>
                    <a:cubicBezTo>
                      <a:pt x="165" y="152"/>
                      <a:pt x="165" y="152"/>
                      <a:pt x="165" y="152"/>
                    </a:cubicBezTo>
                    <a:cubicBezTo>
                      <a:pt x="168" y="152"/>
                      <a:pt x="171" y="150"/>
                      <a:pt x="171" y="147"/>
                    </a:cubicBezTo>
                    <a:cubicBezTo>
                      <a:pt x="171" y="6"/>
                      <a:pt x="171" y="6"/>
                      <a:pt x="171" y="6"/>
                    </a:cubicBezTo>
                    <a:cubicBezTo>
                      <a:pt x="171" y="3"/>
                      <a:pt x="168" y="0"/>
                      <a:pt x="165" y="0"/>
                    </a:cubicBezTo>
                    <a:close/>
                    <a:moveTo>
                      <a:pt x="131" y="12"/>
                    </a:moveTo>
                    <a:cubicBezTo>
                      <a:pt x="135" y="12"/>
                      <a:pt x="139" y="15"/>
                      <a:pt x="139" y="19"/>
                    </a:cubicBezTo>
                    <a:cubicBezTo>
                      <a:pt x="139" y="23"/>
                      <a:pt x="135" y="26"/>
                      <a:pt x="131" y="26"/>
                    </a:cubicBezTo>
                    <a:cubicBezTo>
                      <a:pt x="127" y="26"/>
                      <a:pt x="124" y="23"/>
                      <a:pt x="124" y="19"/>
                    </a:cubicBezTo>
                    <a:cubicBezTo>
                      <a:pt x="124" y="15"/>
                      <a:pt x="127" y="12"/>
                      <a:pt x="131" y="12"/>
                    </a:cubicBezTo>
                    <a:close/>
                    <a:moveTo>
                      <a:pt x="110" y="12"/>
                    </a:moveTo>
                    <a:cubicBezTo>
                      <a:pt x="114" y="12"/>
                      <a:pt x="117" y="15"/>
                      <a:pt x="117" y="19"/>
                    </a:cubicBezTo>
                    <a:cubicBezTo>
                      <a:pt x="117"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5" y="23"/>
                      <a:pt x="145" y="19"/>
                    </a:cubicBezTo>
                    <a:cubicBezTo>
                      <a:pt x="145" y="15"/>
                      <a:pt x="149" y="12"/>
                      <a:pt x="153" y="12"/>
                    </a:cubicBezTo>
                    <a:cubicBezTo>
                      <a:pt x="157" y="12"/>
                      <a:pt x="160" y="15"/>
                      <a:pt x="160" y="19"/>
                    </a:cubicBezTo>
                    <a:cubicBezTo>
                      <a:pt x="160" y="23"/>
                      <a:pt x="157" y="26"/>
                      <a:pt x="153" y="2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0" name="Rectangle 111"/>
              <p:cNvSpPr>
                <a:spLocks noChangeArrowheads="1"/>
              </p:cNvSpPr>
              <p:nvPr/>
            </p:nvSpPr>
            <p:spPr bwMode="auto">
              <a:xfrm>
                <a:off x="7283322" y="2067355"/>
                <a:ext cx="323149" cy="7043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1" name="Rectangle 112"/>
              <p:cNvSpPr>
                <a:spLocks noChangeArrowheads="1"/>
              </p:cNvSpPr>
              <p:nvPr/>
            </p:nvSpPr>
            <p:spPr bwMode="auto">
              <a:xfrm>
                <a:off x="7283322" y="2157119"/>
                <a:ext cx="92526"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2" name="Rectangle 113"/>
              <p:cNvSpPr>
                <a:spLocks noChangeArrowheads="1"/>
              </p:cNvSpPr>
              <p:nvPr/>
            </p:nvSpPr>
            <p:spPr bwMode="auto">
              <a:xfrm>
                <a:off x="7283322" y="2187500"/>
                <a:ext cx="92526"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3" name="Rectangle 114"/>
              <p:cNvSpPr>
                <a:spLocks noChangeArrowheads="1"/>
              </p:cNvSpPr>
              <p:nvPr/>
            </p:nvSpPr>
            <p:spPr bwMode="auto">
              <a:xfrm>
                <a:off x="7283322" y="2220644"/>
                <a:ext cx="92526"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4" name="Rectangle 115"/>
              <p:cNvSpPr>
                <a:spLocks noChangeArrowheads="1"/>
              </p:cNvSpPr>
              <p:nvPr/>
            </p:nvSpPr>
            <p:spPr bwMode="auto">
              <a:xfrm>
                <a:off x="7283322" y="2251025"/>
                <a:ext cx="92526"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5" name="Rectangle 116"/>
              <p:cNvSpPr>
                <a:spLocks noChangeArrowheads="1"/>
              </p:cNvSpPr>
              <p:nvPr/>
            </p:nvSpPr>
            <p:spPr bwMode="auto">
              <a:xfrm>
                <a:off x="7400705" y="2157119"/>
                <a:ext cx="91145"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6" name="Rectangle 117"/>
              <p:cNvSpPr>
                <a:spLocks noChangeArrowheads="1"/>
              </p:cNvSpPr>
              <p:nvPr/>
            </p:nvSpPr>
            <p:spPr bwMode="auto">
              <a:xfrm>
                <a:off x="7400705" y="2187500"/>
                <a:ext cx="91145"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7" name="Rectangle 118"/>
              <p:cNvSpPr>
                <a:spLocks noChangeArrowheads="1"/>
              </p:cNvSpPr>
              <p:nvPr/>
            </p:nvSpPr>
            <p:spPr bwMode="auto">
              <a:xfrm>
                <a:off x="7400705" y="2220644"/>
                <a:ext cx="91145"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8" name="Rectangle 119"/>
              <p:cNvSpPr>
                <a:spLocks noChangeArrowheads="1"/>
              </p:cNvSpPr>
              <p:nvPr/>
            </p:nvSpPr>
            <p:spPr bwMode="auto">
              <a:xfrm>
                <a:off x="7400705" y="2251025"/>
                <a:ext cx="91145"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9" name="Rectangle 120"/>
              <p:cNvSpPr>
                <a:spLocks noChangeArrowheads="1"/>
              </p:cNvSpPr>
              <p:nvPr/>
            </p:nvSpPr>
            <p:spPr bwMode="auto">
              <a:xfrm>
                <a:off x="7516707" y="2157119"/>
                <a:ext cx="92526"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0" name="Rectangle 121"/>
              <p:cNvSpPr>
                <a:spLocks noChangeArrowheads="1"/>
              </p:cNvSpPr>
              <p:nvPr/>
            </p:nvSpPr>
            <p:spPr bwMode="auto">
              <a:xfrm>
                <a:off x="7516707" y="2165405"/>
                <a:ext cx="92526" cy="88383"/>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1" name="Rectangle 122"/>
              <p:cNvSpPr>
                <a:spLocks noChangeArrowheads="1"/>
              </p:cNvSpPr>
              <p:nvPr/>
            </p:nvSpPr>
            <p:spPr bwMode="auto">
              <a:xfrm>
                <a:off x="7516707" y="2251025"/>
                <a:ext cx="92526"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sp>
          <p:nvSpPr>
            <p:cNvPr id="38" name="文本框 37"/>
            <p:cNvSpPr txBox="1"/>
            <p:nvPr/>
          </p:nvSpPr>
          <p:spPr>
            <a:xfrm>
              <a:off x="9100315" y="4755085"/>
              <a:ext cx="1005403" cy="338554"/>
            </a:xfrm>
            <a:prstGeom prst="rect">
              <a:avLst/>
            </a:prstGeom>
            <a:noFill/>
          </p:spPr>
          <p:txBody>
            <a:bodyPr wrap="none" rtlCol="0">
              <a:spAutoFit/>
            </a:bodyPr>
            <a:lstStyle/>
            <a:p>
              <a:pPr algn="ctr"/>
              <a:r>
                <a:rPr lang="zh-CN" altLang="en-US" sz="1600" b="1" dirty="0">
                  <a:solidFill>
                    <a:schemeClr val="bg1"/>
                  </a:solidFill>
                </a:rPr>
                <a:t>添加标题</a:t>
              </a:r>
            </a:p>
          </p:txBody>
        </p:sp>
      </p:grpSp>
      <p:grpSp>
        <p:nvGrpSpPr>
          <p:cNvPr id="52" name="组合 51"/>
          <p:cNvGrpSpPr/>
          <p:nvPr/>
        </p:nvGrpSpPr>
        <p:grpSpPr>
          <a:xfrm>
            <a:off x="10234602" y="4545176"/>
            <a:ext cx="1005403" cy="828954"/>
            <a:chOff x="10666652" y="4264685"/>
            <a:chExt cx="1005403" cy="828954"/>
          </a:xfrm>
          <a:solidFill>
            <a:schemeClr val="bg1"/>
          </a:solidFill>
        </p:grpSpPr>
        <p:grpSp>
          <p:nvGrpSpPr>
            <p:cNvPr id="53" name="组合 52"/>
            <p:cNvGrpSpPr/>
            <p:nvPr/>
          </p:nvGrpSpPr>
          <p:grpSpPr>
            <a:xfrm>
              <a:off x="11018720" y="4264685"/>
              <a:ext cx="301268" cy="303106"/>
              <a:chOff x="9537078" y="1872637"/>
              <a:chExt cx="452961" cy="455723"/>
            </a:xfrm>
            <a:grpFill/>
          </p:grpSpPr>
          <p:sp>
            <p:nvSpPr>
              <p:cNvPr id="55" name="Freeform 125"/>
              <p:cNvSpPr>
                <a:spLocks noEditPoints="1"/>
              </p:cNvSpPr>
              <p:nvPr/>
            </p:nvSpPr>
            <p:spPr bwMode="auto">
              <a:xfrm>
                <a:off x="9537078" y="2064593"/>
                <a:ext cx="452961" cy="263767"/>
              </a:xfrm>
              <a:custGeom>
                <a:avLst/>
                <a:gdLst>
                  <a:gd name="T0" fmla="*/ 88 w 165"/>
                  <a:gd name="T1" fmla="*/ 64 h 96"/>
                  <a:gd name="T2" fmla="*/ 165 w 165"/>
                  <a:gd name="T3" fmla="*/ 0 h 96"/>
                  <a:gd name="T4" fmla="*/ 165 w 165"/>
                  <a:gd name="T5" fmla="*/ 89 h 96"/>
                  <a:gd name="T6" fmla="*/ 157 w 165"/>
                  <a:gd name="T7" fmla="*/ 96 h 96"/>
                  <a:gd name="T8" fmla="*/ 7 w 165"/>
                  <a:gd name="T9" fmla="*/ 96 h 96"/>
                  <a:gd name="T10" fmla="*/ 0 w 165"/>
                  <a:gd name="T11" fmla="*/ 89 h 96"/>
                  <a:gd name="T12" fmla="*/ 0 w 165"/>
                  <a:gd name="T13" fmla="*/ 0 h 96"/>
                  <a:gd name="T14" fmla="*/ 77 w 165"/>
                  <a:gd name="T15" fmla="*/ 64 h 96"/>
                  <a:gd name="T16" fmla="*/ 88 w 165"/>
                  <a:gd name="T17" fmla="*/ 64 h 96"/>
                  <a:gd name="T18" fmla="*/ 118 w 165"/>
                  <a:gd name="T19" fmla="*/ 55 h 96"/>
                  <a:gd name="T20" fmla="*/ 154 w 165"/>
                  <a:gd name="T21" fmla="*/ 89 h 96"/>
                  <a:gd name="T22" fmla="*/ 156 w 165"/>
                  <a:gd name="T23" fmla="*/ 90 h 96"/>
                  <a:gd name="T24" fmla="*/ 158 w 165"/>
                  <a:gd name="T25" fmla="*/ 89 h 96"/>
                  <a:gd name="T26" fmla="*/ 158 w 165"/>
                  <a:gd name="T27" fmla="*/ 85 h 96"/>
                  <a:gd name="T28" fmla="*/ 121 w 165"/>
                  <a:gd name="T29" fmla="*/ 51 h 96"/>
                  <a:gd name="T30" fmla="*/ 118 w 165"/>
                  <a:gd name="T31" fmla="*/ 51 h 96"/>
                  <a:gd name="T32" fmla="*/ 118 w 165"/>
                  <a:gd name="T33" fmla="*/ 55 h 96"/>
                  <a:gd name="T34" fmla="*/ 47 w 165"/>
                  <a:gd name="T35" fmla="*/ 51 h 96"/>
                  <a:gd name="T36" fmla="*/ 43 w 165"/>
                  <a:gd name="T37" fmla="*/ 51 h 96"/>
                  <a:gd name="T38" fmla="*/ 7 w 165"/>
                  <a:gd name="T39" fmla="*/ 85 h 96"/>
                  <a:gd name="T40" fmla="*/ 7 w 165"/>
                  <a:gd name="T41" fmla="*/ 89 h 96"/>
                  <a:gd name="T42" fmla="*/ 9 w 165"/>
                  <a:gd name="T43" fmla="*/ 90 h 96"/>
                  <a:gd name="T44" fmla="*/ 11 w 165"/>
                  <a:gd name="T45" fmla="*/ 89 h 96"/>
                  <a:gd name="T46" fmla="*/ 47 w 165"/>
                  <a:gd name="T47" fmla="*/ 55 h 96"/>
                  <a:gd name="T48" fmla="*/ 47 w 165"/>
                  <a:gd name="T49"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96">
                    <a:moveTo>
                      <a:pt x="88" y="64"/>
                    </a:moveTo>
                    <a:cubicBezTo>
                      <a:pt x="165" y="0"/>
                      <a:pt x="165" y="0"/>
                      <a:pt x="165" y="0"/>
                    </a:cubicBezTo>
                    <a:cubicBezTo>
                      <a:pt x="165" y="89"/>
                      <a:pt x="165" y="89"/>
                      <a:pt x="165" y="89"/>
                    </a:cubicBezTo>
                    <a:cubicBezTo>
                      <a:pt x="165" y="93"/>
                      <a:pt x="162" y="96"/>
                      <a:pt x="157" y="96"/>
                    </a:cubicBezTo>
                    <a:cubicBezTo>
                      <a:pt x="7" y="96"/>
                      <a:pt x="7" y="96"/>
                      <a:pt x="7" y="96"/>
                    </a:cubicBezTo>
                    <a:cubicBezTo>
                      <a:pt x="3" y="96"/>
                      <a:pt x="0" y="93"/>
                      <a:pt x="0" y="89"/>
                    </a:cubicBezTo>
                    <a:cubicBezTo>
                      <a:pt x="0" y="0"/>
                      <a:pt x="0" y="0"/>
                      <a:pt x="0" y="0"/>
                    </a:cubicBezTo>
                    <a:cubicBezTo>
                      <a:pt x="77" y="64"/>
                      <a:pt x="77" y="64"/>
                      <a:pt x="77" y="64"/>
                    </a:cubicBezTo>
                    <a:cubicBezTo>
                      <a:pt x="80" y="66"/>
                      <a:pt x="85" y="66"/>
                      <a:pt x="88" y="64"/>
                    </a:cubicBezTo>
                    <a:close/>
                    <a:moveTo>
                      <a:pt x="118" y="55"/>
                    </a:moveTo>
                    <a:cubicBezTo>
                      <a:pt x="154" y="89"/>
                      <a:pt x="154" y="89"/>
                      <a:pt x="154" y="89"/>
                    </a:cubicBezTo>
                    <a:cubicBezTo>
                      <a:pt x="155" y="90"/>
                      <a:pt x="155" y="90"/>
                      <a:pt x="156" y="90"/>
                    </a:cubicBezTo>
                    <a:cubicBezTo>
                      <a:pt x="157" y="90"/>
                      <a:pt x="157" y="90"/>
                      <a:pt x="158" y="89"/>
                    </a:cubicBezTo>
                    <a:cubicBezTo>
                      <a:pt x="159" y="88"/>
                      <a:pt x="159" y="86"/>
                      <a:pt x="158" y="85"/>
                    </a:cubicBezTo>
                    <a:cubicBezTo>
                      <a:pt x="121" y="51"/>
                      <a:pt x="121" y="51"/>
                      <a:pt x="121" y="51"/>
                    </a:cubicBezTo>
                    <a:cubicBezTo>
                      <a:pt x="120" y="50"/>
                      <a:pt x="119" y="50"/>
                      <a:pt x="118" y="51"/>
                    </a:cubicBezTo>
                    <a:cubicBezTo>
                      <a:pt x="117" y="52"/>
                      <a:pt x="117" y="54"/>
                      <a:pt x="118" y="55"/>
                    </a:cubicBezTo>
                    <a:close/>
                    <a:moveTo>
                      <a:pt x="47" y="51"/>
                    </a:moveTo>
                    <a:cubicBezTo>
                      <a:pt x="46" y="50"/>
                      <a:pt x="44" y="50"/>
                      <a:pt x="43" y="51"/>
                    </a:cubicBezTo>
                    <a:cubicBezTo>
                      <a:pt x="7" y="85"/>
                      <a:pt x="7" y="85"/>
                      <a:pt x="7" y="85"/>
                    </a:cubicBezTo>
                    <a:cubicBezTo>
                      <a:pt x="6" y="86"/>
                      <a:pt x="6" y="88"/>
                      <a:pt x="7" y="89"/>
                    </a:cubicBezTo>
                    <a:cubicBezTo>
                      <a:pt x="7" y="90"/>
                      <a:pt x="8" y="90"/>
                      <a:pt x="9" y="90"/>
                    </a:cubicBezTo>
                    <a:cubicBezTo>
                      <a:pt x="9" y="90"/>
                      <a:pt x="10" y="90"/>
                      <a:pt x="11" y="89"/>
                    </a:cubicBezTo>
                    <a:cubicBezTo>
                      <a:pt x="47" y="55"/>
                      <a:pt x="47" y="55"/>
                      <a:pt x="47" y="55"/>
                    </a:cubicBezTo>
                    <a:cubicBezTo>
                      <a:pt x="48" y="54"/>
                      <a:pt x="48" y="52"/>
                      <a:pt x="47" y="5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6" name="Freeform 126"/>
              <p:cNvSpPr/>
              <p:nvPr/>
            </p:nvSpPr>
            <p:spPr bwMode="auto">
              <a:xfrm>
                <a:off x="9648937" y="2061831"/>
                <a:ext cx="255481" cy="66287"/>
              </a:xfrm>
              <a:custGeom>
                <a:avLst/>
                <a:gdLst>
                  <a:gd name="T0" fmla="*/ 6 w 93"/>
                  <a:gd name="T1" fmla="*/ 0 h 24"/>
                  <a:gd name="T2" fmla="*/ 89 w 93"/>
                  <a:gd name="T3" fmla="*/ 15 h 24"/>
                  <a:gd name="T4" fmla="*/ 93 w 93"/>
                  <a:gd name="T5" fmla="*/ 20 h 24"/>
                  <a:gd name="T6" fmla="*/ 88 w 93"/>
                  <a:gd name="T7" fmla="*/ 24 h 24"/>
                  <a:gd name="T8" fmla="*/ 88 w 93"/>
                  <a:gd name="T9" fmla="*/ 23 h 24"/>
                  <a:gd name="T10" fmla="*/ 4 w 93"/>
                  <a:gd name="T11" fmla="*/ 9 h 24"/>
                  <a:gd name="T12" fmla="*/ 1 w 93"/>
                  <a:gd name="T13" fmla="*/ 4 h 24"/>
                  <a:gd name="T14" fmla="*/ 6 w 93"/>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4">
                    <a:moveTo>
                      <a:pt x="6" y="0"/>
                    </a:moveTo>
                    <a:cubicBezTo>
                      <a:pt x="89" y="15"/>
                      <a:pt x="89" y="15"/>
                      <a:pt x="89" y="15"/>
                    </a:cubicBezTo>
                    <a:cubicBezTo>
                      <a:pt x="91" y="15"/>
                      <a:pt x="93" y="17"/>
                      <a:pt x="93" y="20"/>
                    </a:cubicBezTo>
                    <a:cubicBezTo>
                      <a:pt x="92" y="22"/>
                      <a:pt x="90" y="24"/>
                      <a:pt x="88" y="24"/>
                    </a:cubicBezTo>
                    <a:cubicBezTo>
                      <a:pt x="88" y="24"/>
                      <a:pt x="88" y="23"/>
                      <a:pt x="88" y="23"/>
                    </a:cubicBezTo>
                    <a:cubicBezTo>
                      <a:pt x="4" y="9"/>
                      <a:pt x="4" y="9"/>
                      <a:pt x="4" y="9"/>
                    </a:cubicBezTo>
                    <a:cubicBezTo>
                      <a:pt x="2" y="9"/>
                      <a:pt x="0" y="6"/>
                      <a:pt x="1" y="4"/>
                    </a:cubicBezTo>
                    <a:cubicBezTo>
                      <a:pt x="1" y="2"/>
                      <a:pt x="3" y="0"/>
                      <a:pt x="6"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7" name="Freeform 127"/>
              <p:cNvSpPr/>
              <p:nvPr/>
            </p:nvSpPr>
            <p:spPr bwMode="auto">
              <a:xfrm>
                <a:off x="9642032" y="2111546"/>
                <a:ext cx="201623" cy="53858"/>
              </a:xfrm>
              <a:custGeom>
                <a:avLst/>
                <a:gdLst>
                  <a:gd name="T0" fmla="*/ 0 w 74"/>
                  <a:gd name="T1" fmla="*/ 4 h 20"/>
                  <a:gd name="T2" fmla="*/ 6 w 74"/>
                  <a:gd name="T3" fmla="*/ 0 h 20"/>
                  <a:gd name="T4" fmla="*/ 70 w 74"/>
                  <a:gd name="T5" fmla="*/ 11 h 20"/>
                  <a:gd name="T6" fmla="*/ 74 w 74"/>
                  <a:gd name="T7" fmla="*/ 16 h 20"/>
                  <a:gd name="T8" fmla="*/ 69 w 74"/>
                  <a:gd name="T9" fmla="*/ 20 h 20"/>
                  <a:gd name="T10" fmla="*/ 69 w 74"/>
                  <a:gd name="T11" fmla="*/ 20 h 20"/>
                  <a:gd name="T12" fmla="*/ 4 w 74"/>
                  <a:gd name="T13" fmla="*/ 9 h 20"/>
                  <a:gd name="T14" fmla="*/ 0 w 74"/>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20">
                    <a:moveTo>
                      <a:pt x="0" y="4"/>
                    </a:moveTo>
                    <a:cubicBezTo>
                      <a:pt x="1" y="1"/>
                      <a:pt x="3" y="0"/>
                      <a:pt x="6" y="0"/>
                    </a:cubicBezTo>
                    <a:cubicBezTo>
                      <a:pt x="70" y="11"/>
                      <a:pt x="70" y="11"/>
                      <a:pt x="70" y="11"/>
                    </a:cubicBezTo>
                    <a:cubicBezTo>
                      <a:pt x="72" y="12"/>
                      <a:pt x="74" y="14"/>
                      <a:pt x="74" y="16"/>
                    </a:cubicBezTo>
                    <a:cubicBezTo>
                      <a:pt x="73" y="18"/>
                      <a:pt x="71" y="20"/>
                      <a:pt x="69" y="20"/>
                    </a:cubicBezTo>
                    <a:cubicBezTo>
                      <a:pt x="69" y="20"/>
                      <a:pt x="69" y="20"/>
                      <a:pt x="69" y="20"/>
                    </a:cubicBezTo>
                    <a:cubicBezTo>
                      <a:pt x="4" y="9"/>
                      <a:pt x="4" y="9"/>
                      <a:pt x="4" y="9"/>
                    </a:cubicBezTo>
                    <a:cubicBezTo>
                      <a:pt x="2" y="8"/>
                      <a:pt x="0" y="6"/>
                      <a:pt x="0" y="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8" name="Freeform 128"/>
              <p:cNvSpPr/>
              <p:nvPr/>
            </p:nvSpPr>
            <p:spPr bwMode="auto">
              <a:xfrm>
                <a:off x="9704176" y="2170929"/>
                <a:ext cx="93906" cy="35905"/>
              </a:xfrm>
              <a:custGeom>
                <a:avLst/>
                <a:gdLst>
                  <a:gd name="T0" fmla="*/ 30 w 34"/>
                  <a:gd name="T1" fmla="*/ 4 h 13"/>
                  <a:gd name="T2" fmla="*/ 34 w 34"/>
                  <a:gd name="T3" fmla="*/ 9 h 13"/>
                  <a:gd name="T4" fmla="*/ 30 w 34"/>
                  <a:gd name="T5" fmla="*/ 13 h 13"/>
                  <a:gd name="T6" fmla="*/ 29 w 34"/>
                  <a:gd name="T7" fmla="*/ 13 h 13"/>
                  <a:gd name="T8" fmla="*/ 4 w 34"/>
                  <a:gd name="T9" fmla="*/ 9 h 13"/>
                  <a:gd name="T10" fmla="*/ 1 w 34"/>
                  <a:gd name="T11" fmla="*/ 4 h 13"/>
                  <a:gd name="T12" fmla="*/ 6 w 34"/>
                  <a:gd name="T13" fmla="*/ 0 h 13"/>
                  <a:gd name="T14" fmla="*/ 30 w 34"/>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3">
                    <a:moveTo>
                      <a:pt x="30" y="4"/>
                    </a:moveTo>
                    <a:cubicBezTo>
                      <a:pt x="33" y="4"/>
                      <a:pt x="34" y="7"/>
                      <a:pt x="34" y="9"/>
                    </a:cubicBezTo>
                    <a:cubicBezTo>
                      <a:pt x="34" y="11"/>
                      <a:pt x="32" y="13"/>
                      <a:pt x="30" y="13"/>
                    </a:cubicBezTo>
                    <a:cubicBezTo>
                      <a:pt x="30" y="13"/>
                      <a:pt x="29" y="13"/>
                      <a:pt x="29" y="13"/>
                    </a:cubicBezTo>
                    <a:cubicBezTo>
                      <a:pt x="4" y="9"/>
                      <a:pt x="4" y="9"/>
                      <a:pt x="4" y="9"/>
                    </a:cubicBezTo>
                    <a:cubicBezTo>
                      <a:pt x="2" y="8"/>
                      <a:pt x="0" y="6"/>
                      <a:pt x="1" y="4"/>
                    </a:cubicBezTo>
                    <a:cubicBezTo>
                      <a:pt x="1" y="1"/>
                      <a:pt x="3" y="0"/>
                      <a:pt x="6" y="0"/>
                    </a:cubicBezTo>
                    <a:lnTo>
                      <a:pt x="30" y="4"/>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9" name="Freeform 129"/>
              <p:cNvSpPr/>
              <p:nvPr/>
            </p:nvSpPr>
            <p:spPr bwMode="auto">
              <a:xfrm>
                <a:off x="9542602" y="1872637"/>
                <a:ext cx="441913" cy="180908"/>
              </a:xfrm>
              <a:custGeom>
                <a:avLst/>
                <a:gdLst>
                  <a:gd name="T0" fmla="*/ 86 w 161"/>
                  <a:gd name="T1" fmla="*/ 3 h 66"/>
                  <a:gd name="T2" fmla="*/ 75 w 161"/>
                  <a:gd name="T3" fmla="*/ 3 h 66"/>
                  <a:gd name="T4" fmla="*/ 0 w 161"/>
                  <a:gd name="T5" fmla="*/ 64 h 66"/>
                  <a:gd name="T6" fmla="*/ 5 w 161"/>
                  <a:gd name="T7" fmla="*/ 66 h 66"/>
                  <a:gd name="T8" fmla="*/ 21 w 161"/>
                  <a:gd name="T9" fmla="*/ 66 h 66"/>
                  <a:gd name="T10" fmla="*/ 25 w 161"/>
                  <a:gd name="T11" fmla="*/ 47 h 66"/>
                  <a:gd name="T12" fmla="*/ 149 w 161"/>
                  <a:gd name="T13" fmla="*/ 66 h 66"/>
                  <a:gd name="T14" fmla="*/ 155 w 161"/>
                  <a:gd name="T15" fmla="*/ 66 h 66"/>
                  <a:gd name="T16" fmla="*/ 161 w 161"/>
                  <a:gd name="T17" fmla="*/ 64 h 66"/>
                  <a:gd name="T18" fmla="*/ 86 w 161"/>
                  <a:gd name="T19"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66">
                    <a:moveTo>
                      <a:pt x="86" y="3"/>
                    </a:moveTo>
                    <a:cubicBezTo>
                      <a:pt x="83" y="0"/>
                      <a:pt x="78" y="0"/>
                      <a:pt x="75" y="3"/>
                    </a:cubicBezTo>
                    <a:cubicBezTo>
                      <a:pt x="0" y="64"/>
                      <a:pt x="0" y="64"/>
                      <a:pt x="0" y="64"/>
                    </a:cubicBezTo>
                    <a:cubicBezTo>
                      <a:pt x="1" y="66"/>
                      <a:pt x="3" y="66"/>
                      <a:pt x="5" y="66"/>
                    </a:cubicBezTo>
                    <a:cubicBezTo>
                      <a:pt x="21" y="66"/>
                      <a:pt x="21" y="66"/>
                      <a:pt x="21" y="66"/>
                    </a:cubicBezTo>
                    <a:cubicBezTo>
                      <a:pt x="25" y="47"/>
                      <a:pt x="25" y="47"/>
                      <a:pt x="25" y="47"/>
                    </a:cubicBezTo>
                    <a:cubicBezTo>
                      <a:pt x="149" y="66"/>
                      <a:pt x="149" y="66"/>
                      <a:pt x="149" y="66"/>
                    </a:cubicBezTo>
                    <a:cubicBezTo>
                      <a:pt x="155" y="66"/>
                      <a:pt x="155" y="66"/>
                      <a:pt x="155" y="66"/>
                    </a:cubicBezTo>
                    <a:cubicBezTo>
                      <a:pt x="157" y="66"/>
                      <a:pt x="159" y="66"/>
                      <a:pt x="161" y="64"/>
                    </a:cubicBezTo>
                    <a:lnTo>
                      <a:pt x="86" y="3"/>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sp>
          <p:nvSpPr>
            <p:cNvPr id="54" name="文本框 53"/>
            <p:cNvSpPr txBox="1"/>
            <p:nvPr/>
          </p:nvSpPr>
          <p:spPr>
            <a:xfrm>
              <a:off x="10666652" y="4755085"/>
              <a:ext cx="1005403" cy="338554"/>
            </a:xfrm>
            <a:prstGeom prst="rect">
              <a:avLst/>
            </a:prstGeom>
            <a:noFill/>
          </p:spPr>
          <p:txBody>
            <a:bodyPr wrap="none" rtlCol="0">
              <a:spAutoFit/>
            </a:bodyPr>
            <a:lstStyle/>
            <a:p>
              <a:pPr algn="ctr"/>
              <a:r>
                <a:rPr lang="zh-CN" altLang="en-US" sz="1600" b="1" dirty="0">
                  <a:solidFill>
                    <a:schemeClr val="bg1"/>
                  </a:solidFill>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grpSp>
        <p:nvGrpSpPr>
          <p:cNvPr id="16" name="组合 15"/>
          <p:cNvGrpSpPr/>
          <p:nvPr/>
        </p:nvGrpSpPr>
        <p:grpSpPr>
          <a:xfrm>
            <a:off x="3982867" y="3808639"/>
            <a:ext cx="2085975" cy="2085975"/>
            <a:chOff x="3905250" y="3867150"/>
            <a:chExt cx="2085975" cy="2085975"/>
          </a:xfrm>
          <a:solidFill>
            <a:schemeClr val="bg1"/>
          </a:solidFill>
        </p:grpSpPr>
        <p:sp>
          <p:nvSpPr>
            <p:cNvPr id="17" name="泪滴形 16"/>
            <p:cNvSpPr/>
            <p:nvPr/>
          </p:nvSpPr>
          <p:spPr>
            <a:xfrm>
              <a:off x="3905250" y="3867150"/>
              <a:ext cx="2085975" cy="208597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3963"/>
                </a:solidFill>
              </a:endParaRPr>
            </a:p>
          </p:txBody>
        </p:sp>
        <p:sp>
          <p:nvSpPr>
            <p:cNvPr id="18" name="文本框 17"/>
            <p:cNvSpPr txBox="1"/>
            <p:nvPr/>
          </p:nvSpPr>
          <p:spPr>
            <a:xfrm>
              <a:off x="4653115" y="4608502"/>
              <a:ext cx="821059" cy="461665"/>
            </a:xfrm>
            <a:prstGeom prst="rect">
              <a:avLst/>
            </a:prstGeom>
            <a:grpFill/>
          </p:spPr>
          <p:txBody>
            <a:bodyPr wrap="none" rtlCol="0">
              <a:spAutoFit/>
            </a:bodyPr>
            <a:lstStyle/>
            <a:p>
              <a:pPr algn="ctr"/>
              <a:r>
                <a:rPr lang="en-US" altLang="zh-CN" sz="2400" dirty="0">
                  <a:solidFill>
                    <a:srgbClr val="0E3963"/>
                  </a:solidFill>
                </a:rPr>
                <a:t>80%</a:t>
              </a:r>
              <a:endParaRPr lang="zh-CN" altLang="en-US" sz="2400" dirty="0">
                <a:solidFill>
                  <a:srgbClr val="0E3963"/>
                </a:solidFill>
              </a:endParaRPr>
            </a:p>
          </p:txBody>
        </p:sp>
      </p:grpSp>
      <p:grpSp>
        <p:nvGrpSpPr>
          <p:cNvPr id="19" name="组合 18"/>
          <p:cNvGrpSpPr/>
          <p:nvPr/>
        </p:nvGrpSpPr>
        <p:grpSpPr>
          <a:xfrm>
            <a:off x="6195862" y="1875063"/>
            <a:ext cx="1816079" cy="1816079"/>
            <a:chOff x="6118245" y="1933574"/>
            <a:chExt cx="1816079" cy="1816079"/>
          </a:xfrm>
          <a:solidFill>
            <a:schemeClr val="bg1"/>
          </a:solidFill>
        </p:grpSpPr>
        <p:sp>
          <p:nvSpPr>
            <p:cNvPr id="20" name="泪滴形 19"/>
            <p:cNvSpPr/>
            <p:nvPr/>
          </p:nvSpPr>
          <p:spPr>
            <a:xfrm rot="10800000">
              <a:off x="6118245" y="1933574"/>
              <a:ext cx="1816079" cy="1816079"/>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3963"/>
                </a:solidFill>
              </a:endParaRPr>
            </a:p>
          </p:txBody>
        </p:sp>
        <p:sp>
          <p:nvSpPr>
            <p:cNvPr id="21" name="文本框 20"/>
            <p:cNvSpPr txBox="1"/>
            <p:nvPr/>
          </p:nvSpPr>
          <p:spPr>
            <a:xfrm>
              <a:off x="6615754" y="2663805"/>
              <a:ext cx="821059" cy="461665"/>
            </a:xfrm>
            <a:prstGeom prst="rect">
              <a:avLst/>
            </a:prstGeom>
            <a:grpFill/>
          </p:spPr>
          <p:txBody>
            <a:bodyPr wrap="none" rtlCol="0">
              <a:spAutoFit/>
            </a:bodyPr>
            <a:lstStyle/>
            <a:p>
              <a:pPr algn="ctr"/>
              <a:r>
                <a:rPr lang="en-US" altLang="zh-CN" sz="2400" dirty="0">
                  <a:solidFill>
                    <a:srgbClr val="0E3963"/>
                  </a:solidFill>
                </a:rPr>
                <a:t>70%</a:t>
              </a:r>
              <a:endParaRPr lang="zh-CN" altLang="en-US" sz="2400" dirty="0">
                <a:solidFill>
                  <a:srgbClr val="0E3963"/>
                </a:solidFill>
              </a:endParaRPr>
            </a:p>
          </p:txBody>
        </p:sp>
      </p:grpSp>
      <p:grpSp>
        <p:nvGrpSpPr>
          <p:cNvPr id="22" name="组合 21"/>
          <p:cNvGrpSpPr/>
          <p:nvPr/>
        </p:nvGrpSpPr>
        <p:grpSpPr>
          <a:xfrm>
            <a:off x="6195862" y="3808638"/>
            <a:ext cx="1647825" cy="1647825"/>
            <a:chOff x="6118245" y="3867149"/>
            <a:chExt cx="1647825" cy="1647825"/>
          </a:xfrm>
          <a:solidFill>
            <a:schemeClr val="bg1"/>
          </a:solidFill>
        </p:grpSpPr>
        <p:sp>
          <p:nvSpPr>
            <p:cNvPr id="23" name="泪滴形 22"/>
            <p:cNvSpPr/>
            <p:nvPr/>
          </p:nvSpPr>
          <p:spPr>
            <a:xfrm rot="16200000">
              <a:off x="6118245" y="3867149"/>
              <a:ext cx="1647825" cy="164782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24" name="文本框 23"/>
            <p:cNvSpPr txBox="1"/>
            <p:nvPr/>
          </p:nvSpPr>
          <p:spPr>
            <a:xfrm>
              <a:off x="6585328" y="4460228"/>
              <a:ext cx="713657" cy="400110"/>
            </a:xfrm>
            <a:prstGeom prst="rect">
              <a:avLst/>
            </a:prstGeom>
            <a:grpFill/>
          </p:spPr>
          <p:txBody>
            <a:bodyPr wrap="none" rtlCol="0">
              <a:spAutoFit/>
            </a:bodyPr>
            <a:lstStyle/>
            <a:p>
              <a:pPr algn="ctr"/>
              <a:r>
                <a:rPr lang="en-US" altLang="zh-CN" sz="2000" dirty="0">
                  <a:solidFill>
                    <a:srgbClr val="0E3963"/>
                  </a:solidFill>
                </a:rPr>
                <a:t>50%</a:t>
              </a:r>
              <a:endParaRPr lang="zh-CN" altLang="en-US" sz="2000" dirty="0">
                <a:solidFill>
                  <a:srgbClr val="0E3963"/>
                </a:solidFill>
              </a:endParaRPr>
            </a:p>
          </p:txBody>
        </p:sp>
      </p:grpSp>
      <p:grpSp>
        <p:nvGrpSpPr>
          <p:cNvPr id="25" name="组合 24"/>
          <p:cNvGrpSpPr/>
          <p:nvPr/>
        </p:nvGrpSpPr>
        <p:grpSpPr>
          <a:xfrm>
            <a:off x="4982991" y="2605294"/>
            <a:ext cx="1085849" cy="1085849"/>
            <a:chOff x="4905374" y="2663805"/>
            <a:chExt cx="1085849" cy="1085849"/>
          </a:xfrm>
          <a:solidFill>
            <a:schemeClr val="bg1"/>
          </a:solidFill>
        </p:grpSpPr>
        <p:sp>
          <p:nvSpPr>
            <p:cNvPr id="26" name="泪滴形 25"/>
            <p:cNvSpPr/>
            <p:nvPr/>
          </p:nvSpPr>
          <p:spPr>
            <a:xfrm rot="5400000">
              <a:off x="4905374" y="2663805"/>
              <a:ext cx="1085849" cy="1085849"/>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27" name="文本框 26"/>
            <p:cNvSpPr txBox="1"/>
            <p:nvPr/>
          </p:nvSpPr>
          <p:spPr>
            <a:xfrm>
              <a:off x="5206366" y="3022063"/>
              <a:ext cx="659155" cy="369332"/>
            </a:xfrm>
            <a:prstGeom prst="rect">
              <a:avLst/>
            </a:prstGeom>
            <a:grpFill/>
          </p:spPr>
          <p:txBody>
            <a:bodyPr wrap="none" rtlCol="0">
              <a:spAutoFit/>
            </a:bodyPr>
            <a:lstStyle/>
            <a:p>
              <a:pPr algn="ctr"/>
              <a:r>
                <a:rPr lang="en-US" altLang="zh-CN" dirty="0">
                  <a:solidFill>
                    <a:srgbClr val="0E3963"/>
                  </a:solidFill>
                </a:rPr>
                <a:t>30%</a:t>
              </a:r>
              <a:endParaRPr lang="zh-CN" altLang="en-US" dirty="0">
                <a:solidFill>
                  <a:srgbClr val="0E3963"/>
                </a:solidFill>
              </a:endParaRPr>
            </a:p>
          </p:txBody>
        </p:sp>
      </p:grpSp>
      <p:grpSp>
        <p:nvGrpSpPr>
          <p:cNvPr id="28" name="组合 27"/>
          <p:cNvGrpSpPr/>
          <p:nvPr/>
        </p:nvGrpSpPr>
        <p:grpSpPr>
          <a:xfrm>
            <a:off x="464849" y="2478809"/>
            <a:ext cx="3202265" cy="778812"/>
            <a:chOff x="467251" y="1986468"/>
            <a:chExt cx="3504674" cy="778812"/>
          </a:xfrm>
        </p:grpSpPr>
        <p:sp>
          <p:nvSpPr>
            <p:cNvPr id="29" name="矩形 28"/>
            <p:cNvSpPr/>
            <p:nvPr/>
          </p:nvSpPr>
          <p:spPr>
            <a:xfrm>
              <a:off x="2303845" y="1986468"/>
              <a:ext cx="1668080" cy="400110"/>
            </a:xfrm>
            <a:prstGeom prst="rect">
              <a:avLst/>
            </a:prstGeom>
          </p:spPr>
          <p:txBody>
            <a:bodyPr wrap="square">
              <a:spAutoFit/>
            </a:bodyPr>
            <a:lstStyle/>
            <a:p>
              <a:pPr algn="r"/>
              <a:r>
                <a:rPr lang="zh-CN" altLang="en-US" sz="2000" b="1" dirty="0">
                  <a:solidFill>
                    <a:schemeClr val="bg1"/>
                  </a:solidFill>
                </a:rPr>
                <a:t>添加标题 </a:t>
              </a:r>
            </a:p>
          </p:txBody>
        </p:sp>
        <p:sp>
          <p:nvSpPr>
            <p:cNvPr id="30" name="矩形 29"/>
            <p:cNvSpPr/>
            <p:nvPr/>
          </p:nvSpPr>
          <p:spPr>
            <a:xfrm>
              <a:off x="467251" y="2396980"/>
              <a:ext cx="3504674" cy="36830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1" name="组合 30"/>
          <p:cNvGrpSpPr/>
          <p:nvPr/>
        </p:nvGrpSpPr>
        <p:grpSpPr>
          <a:xfrm>
            <a:off x="464849" y="4742949"/>
            <a:ext cx="3202265" cy="778812"/>
            <a:chOff x="467251" y="1986468"/>
            <a:chExt cx="3504674" cy="778812"/>
          </a:xfrm>
        </p:grpSpPr>
        <p:sp>
          <p:nvSpPr>
            <p:cNvPr id="32" name="矩形 31"/>
            <p:cNvSpPr/>
            <p:nvPr/>
          </p:nvSpPr>
          <p:spPr>
            <a:xfrm>
              <a:off x="2303845" y="1986468"/>
              <a:ext cx="1668080" cy="400110"/>
            </a:xfrm>
            <a:prstGeom prst="rect">
              <a:avLst/>
            </a:prstGeom>
          </p:spPr>
          <p:txBody>
            <a:bodyPr wrap="square">
              <a:spAutoFit/>
            </a:bodyPr>
            <a:lstStyle/>
            <a:p>
              <a:pPr algn="r"/>
              <a:r>
                <a:rPr lang="zh-CN" altLang="en-US" sz="2000" b="1" dirty="0">
                  <a:solidFill>
                    <a:schemeClr val="bg1"/>
                  </a:solidFill>
                </a:rPr>
                <a:t>添加标题 </a:t>
              </a:r>
            </a:p>
          </p:txBody>
        </p:sp>
        <p:sp>
          <p:nvSpPr>
            <p:cNvPr id="33" name="矩形 32"/>
            <p:cNvSpPr/>
            <p:nvPr/>
          </p:nvSpPr>
          <p:spPr>
            <a:xfrm>
              <a:off x="467251" y="2396980"/>
              <a:ext cx="3504674" cy="36830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4" name="组合 33"/>
          <p:cNvGrpSpPr/>
          <p:nvPr/>
        </p:nvGrpSpPr>
        <p:grpSpPr>
          <a:xfrm>
            <a:off x="8327694" y="2478809"/>
            <a:ext cx="3504674" cy="778812"/>
            <a:chOff x="467251" y="1986468"/>
            <a:chExt cx="3504674" cy="778812"/>
          </a:xfrm>
        </p:grpSpPr>
        <p:sp>
          <p:nvSpPr>
            <p:cNvPr id="35" name="矩形 34"/>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p>
          </p:txBody>
        </p:sp>
        <p:sp>
          <p:nvSpPr>
            <p:cNvPr id="36" name="矩形 35"/>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7" name="组合 36"/>
          <p:cNvGrpSpPr/>
          <p:nvPr/>
        </p:nvGrpSpPr>
        <p:grpSpPr>
          <a:xfrm>
            <a:off x="8327694" y="4742949"/>
            <a:ext cx="3504674" cy="778812"/>
            <a:chOff x="467251" y="1986468"/>
            <a:chExt cx="3504674" cy="778812"/>
          </a:xfrm>
        </p:grpSpPr>
        <p:sp>
          <p:nvSpPr>
            <p:cNvPr id="38" name="矩形 37"/>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p>
          </p:txBody>
        </p:sp>
        <p:sp>
          <p:nvSpPr>
            <p:cNvPr id="39" name="矩形 38"/>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2" presetClass="entr" presetSubtype="8" decel="100000" fill="hold" nodeType="with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fill="hold"/>
                                        <p:tgtEl>
                                          <p:spTgt spid="28"/>
                                        </p:tgtEl>
                                        <p:attrNameLst>
                                          <p:attrName>ppt_x</p:attrName>
                                        </p:attrNameLst>
                                      </p:cBhvr>
                                      <p:tavLst>
                                        <p:tav tm="0">
                                          <p:val>
                                            <p:strVal val="0-#ppt_w/2"/>
                                          </p:val>
                                        </p:tav>
                                        <p:tav tm="100000">
                                          <p:val>
                                            <p:strVal val="#ppt_x"/>
                                          </p:val>
                                        </p:tav>
                                      </p:tavLst>
                                    </p:anim>
                                    <p:anim calcmode="lin" valueType="num">
                                      <p:cBhvr additive="base">
                                        <p:cTn id="15" dur="500" fill="hold"/>
                                        <p:tgtEl>
                                          <p:spTgt spid="2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53" presetClass="entr" presetSubtype="52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par>
                                <p:cTn id="24" presetID="2" presetClass="entr" presetSubtype="2" decel="10000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1+#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53" presetClass="entr" presetSubtype="528"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fltVal val="0.5"/>
                                          </p:val>
                                        </p:tav>
                                        <p:tav tm="100000">
                                          <p:val>
                                            <p:strVal val="#ppt_x"/>
                                          </p:val>
                                        </p:tav>
                                      </p:tavLst>
                                    </p:anim>
                                    <p:anim calcmode="lin" valueType="num">
                                      <p:cBhvr>
                                        <p:cTn id="35" dur="500" fill="hold"/>
                                        <p:tgtEl>
                                          <p:spTgt spid="16"/>
                                        </p:tgtEl>
                                        <p:attrNameLst>
                                          <p:attrName>ppt_y</p:attrName>
                                        </p:attrNameLst>
                                      </p:cBhvr>
                                      <p:tavLst>
                                        <p:tav tm="0">
                                          <p:val>
                                            <p:fltVal val="0.5"/>
                                          </p:val>
                                        </p:tav>
                                        <p:tav tm="100000">
                                          <p:val>
                                            <p:strVal val="#ppt_y"/>
                                          </p:val>
                                        </p:tav>
                                      </p:tavLst>
                                    </p:anim>
                                  </p:childTnLst>
                                </p:cTn>
                              </p:par>
                              <p:par>
                                <p:cTn id="36" presetID="2" presetClass="entr" presetSubtype="8" decel="100000"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0-#ppt_w/2"/>
                                          </p:val>
                                        </p:tav>
                                        <p:tav tm="100000">
                                          <p:val>
                                            <p:strVal val="#ppt_x"/>
                                          </p:val>
                                        </p:tav>
                                      </p:tavLst>
                                    </p:anim>
                                    <p:anim calcmode="lin" valueType="num">
                                      <p:cBhvr additive="base">
                                        <p:cTn id="39" dur="500" fill="hold"/>
                                        <p:tgtEl>
                                          <p:spTgt spid="31"/>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53" presetClass="entr" presetSubtype="528"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anim calcmode="lin" valueType="num">
                                      <p:cBhvr>
                                        <p:cTn id="46" dur="500" fill="hold"/>
                                        <p:tgtEl>
                                          <p:spTgt spid="22"/>
                                        </p:tgtEl>
                                        <p:attrNameLst>
                                          <p:attrName>ppt_x</p:attrName>
                                        </p:attrNameLst>
                                      </p:cBhvr>
                                      <p:tavLst>
                                        <p:tav tm="0">
                                          <p:val>
                                            <p:fltVal val="0.5"/>
                                          </p:val>
                                        </p:tav>
                                        <p:tav tm="100000">
                                          <p:val>
                                            <p:strVal val="#ppt_x"/>
                                          </p:val>
                                        </p:tav>
                                      </p:tavLst>
                                    </p:anim>
                                    <p:anim calcmode="lin" valueType="num">
                                      <p:cBhvr>
                                        <p:cTn id="47" dur="500" fill="hold"/>
                                        <p:tgtEl>
                                          <p:spTgt spid="22"/>
                                        </p:tgtEl>
                                        <p:attrNameLst>
                                          <p:attrName>ppt_y</p:attrName>
                                        </p:attrNameLst>
                                      </p:cBhvr>
                                      <p:tavLst>
                                        <p:tav tm="0">
                                          <p:val>
                                            <p:fltVal val="0.5"/>
                                          </p:val>
                                        </p:tav>
                                        <p:tav tm="100000">
                                          <p:val>
                                            <p:strVal val="#ppt_y"/>
                                          </p:val>
                                        </p:tav>
                                      </p:tavLst>
                                    </p:anim>
                                  </p:childTnLst>
                                </p:cTn>
                              </p:par>
                              <p:par>
                                <p:cTn id="48" presetID="2" presetClass="entr" presetSubtype="2" decel="100000" fill="hold"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1+#ppt_w/2"/>
                                          </p:val>
                                        </p:tav>
                                        <p:tav tm="100000">
                                          <p:val>
                                            <p:strVal val="#ppt_x"/>
                                          </p:val>
                                        </p:tav>
                                      </p:tavLst>
                                    </p:anim>
                                    <p:anim calcmode="lin" valueType="num">
                                      <p:cBhvr additive="base">
                                        <p:cTn id="51"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grpSp>
        <p:nvGrpSpPr>
          <p:cNvPr id="16" name="组合 15"/>
          <p:cNvGrpSpPr/>
          <p:nvPr/>
        </p:nvGrpSpPr>
        <p:grpSpPr>
          <a:xfrm>
            <a:off x="1378377" y="2206019"/>
            <a:ext cx="3120668" cy="3120668"/>
            <a:chOff x="1668662" y="2306815"/>
            <a:chExt cx="3120668" cy="3120668"/>
          </a:xfrm>
        </p:grpSpPr>
        <p:sp>
          <p:nvSpPr>
            <p:cNvPr id="17" name="圆角矩形 3"/>
            <p:cNvSpPr/>
            <p:nvPr/>
          </p:nvSpPr>
          <p:spPr>
            <a:xfrm rot="2700000">
              <a:off x="1749446" y="2387599"/>
              <a:ext cx="2959100" cy="2959100"/>
            </a:xfrm>
            <a:prstGeom prst="roundRect">
              <a:avLst>
                <a:gd name="adj" fmla="val 63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圆角矩形 4"/>
            <p:cNvSpPr/>
            <p:nvPr/>
          </p:nvSpPr>
          <p:spPr>
            <a:xfrm rot="2700000">
              <a:off x="1668662" y="2306815"/>
              <a:ext cx="3120668" cy="3120668"/>
            </a:xfrm>
            <a:prstGeom prst="roundRect">
              <a:avLst>
                <a:gd name="adj" fmla="val 6367"/>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9" name="组合 18"/>
            <p:cNvGrpSpPr/>
            <p:nvPr/>
          </p:nvGrpSpPr>
          <p:grpSpPr>
            <a:xfrm>
              <a:off x="2854939" y="2451099"/>
              <a:ext cx="748114" cy="736600"/>
              <a:chOff x="9374188" y="2011363"/>
              <a:chExt cx="309563" cy="304800"/>
            </a:xfrm>
            <a:solidFill>
              <a:schemeClr val="bg1"/>
            </a:solidFill>
          </p:grpSpPr>
          <p:sp>
            <p:nvSpPr>
              <p:cNvPr id="23" name="Freeform 263"/>
              <p:cNvSpPr/>
              <p:nvPr/>
            </p:nvSpPr>
            <p:spPr bwMode="auto">
              <a:xfrm>
                <a:off x="9429751" y="2011363"/>
                <a:ext cx="117475" cy="222250"/>
              </a:xfrm>
              <a:custGeom>
                <a:avLst/>
                <a:gdLst>
                  <a:gd name="T0" fmla="*/ 2 w 75"/>
                  <a:gd name="T1" fmla="*/ 142 h 142"/>
                  <a:gd name="T2" fmla="*/ 71 w 75"/>
                  <a:gd name="T3" fmla="*/ 142 h 142"/>
                  <a:gd name="T4" fmla="*/ 73 w 75"/>
                  <a:gd name="T5" fmla="*/ 141 h 142"/>
                  <a:gd name="T6" fmla="*/ 73 w 75"/>
                  <a:gd name="T7" fmla="*/ 139 h 142"/>
                  <a:gd name="T8" fmla="*/ 75 w 75"/>
                  <a:gd name="T9" fmla="*/ 2 h 142"/>
                  <a:gd name="T10" fmla="*/ 74 w 75"/>
                  <a:gd name="T11" fmla="*/ 0 h 142"/>
                  <a:gd name="T12" fmla="*/ 72 w 75"/>
                  <a:gd name="T13" fmla="*/ 0 h 142"/>
                  <a:gd name="T14" fmla="*/ 0 w 75"/>
                  <a:gd name="T15" fmla="*/ 140 h 142"/>
                  <a:gd name="T16" fmla="*/ 0 w 75"/>
                  <a:gd name="T17" fmla="*/ 141 h 142"/>
                  <a:gd name="T18" fmla="*/ 2 w 75"/>
                  <a:gd name="T1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42">
                    <a:moveTo>
                      <a:pt x="2" y="142"/>
                    </a:moveTo>
                    <a:cubicBezTo>
                      <a:pt x="71" y="142"/>
                      <a:pt x="71" y="142"/>
                      <a:pt x="71" y="142"/>
                    </a:cubicBezTo>
                    <a:cubicBezTo>
                      <a:pt x="72" y="142"/>
                      <a:pt x="73" y="142"/>
                      <a:pt x="73" y="141"/>
                    </a:cubicBezTo>
                    <a:cubicBezTo>
                      <a:pt x="73" y="141"/>
                      <a:pt x="73" y="140"/>
                      <a:pt x="73" y="139"/>
                    </a:cubicBezTo>
                    <a:cubicBezTo>
                      <a:pt x="71" y="132"/>
                      <a:pt x="73" y="53"/>
                      <a:pt x="75" y="2"/>
                    </a:cubicBezTo>
                    <a:cubicBezTo>
                      <a:pt x="75" y="1"/>
                      <a:pt x="75" y="1"/>
                      <a:pt x="74" y="0"/>
                    </a:cubicBezTo>
                    <a:cubicBezTo>
                      <a:pt x="73" y="0"/>
                      <a:pt x="73" y="0"/>
                      <a:pt x="72" y="0"/>
                    </a:cubicBezTo>
                    <a:cubicBezTo>
                      <a:pt x="13" y="42"/>
                      <a:pt x="0" y="139"/>
                      <a:pt x="0" y="140"/>
                    </a:cubicBezTo>
                    <a:cubicBezTo>
                      <a:pt x="0" y="140"/>
                      <a:pt x="0" y="141"/>
                      <a:pt x="0" y="141"/>
                    </a:cubicBezTo>
                    <a:cubicBezTo>
                      <a:pt x="1" y="142"/>
                      <a:pt x="1" y="142"/>
                      <a:pt x="2" y="142"/>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24" name="Freeform 264"/>
              <p:cNvSpPr/>
              <p:nvPr/>
            </p:nvSpPr>
            <p:spPr bwMode="auto">
              <a:xfrm>
                <a:off x="9553576" y="2071688"/>
                <a:ext cx="68263" cy="161925"/>
              </a:xfrm>
              <a:custGeom>
                <a:avLst/>
                <a:gdLst>
                  <a:gd name="T0" fmla="*/ 0 w 44"/>
                  <a:gd name="T1" fmla="*/ 102 h 104"/>
                  <a:gd name="T2" fmla="*/ 0 w 44"/>
                  <a:gd name="T3" fmla="*/ 103 h 104"/>
                  <a:gd name="T4" fmla="*/ 2 w 44"/>
                  <a:gd name="T5" fmla="*/ 104 h 104"/>
                  <a:gd name="T6" fmla="*/ 42 w 44"/>
                  <a:gd name="T7" fmla="*/ 104 h 104"/>
                  <a:gd name="T8" fmla="*/ 44 w 44"/>
                  <a:gd name="T9" fmla="*/ 103 h 104"/>
                  <a:gd name="T10" fmla="*/ 44 w 44"/>
                  <a:gd name="T11" fmla="*/ 102 h 104"/>
                  <a:gd name="T12" fmla="*/ 4 w 44"/>
                  <a:gd name="T13" fmla="*/ 1 h 104"/>
                  <a:gd name="T14" fmla="*/ 1 w 44"/>
                  <a:gd name="T15" fmla="*/ 0 h 104"/>
                  <a:gd name="T16" fmla="*/ 0 w 44"/>
                  <a:gd name="T17" fmla="*/ 2 h 104"/>
                  <a:gd name="T18" fmla="*/ 0 w 44"/>
                  <a:gd name="T19" fmla="*/ 10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04">
                    <a:moveTo>
                      <a:pt x="0" y="102"/>
                    </a:moveTo>
                    <a:cubicBezTo>
                      <a:pt x="0" y="102"/>
                      <a:pt x="0" y="103"/>
                      <a:pt x="0" y="103"/>
                    </a:cubicBezTo>
                    <a:cubicBezTo>
                      <a:pt x="1" y="104"/>
                      <a:pt x="1" y="104"/>
                      <a:pt x="2" y="104"/>
                    </a:cubicBezTo>
                    <a:cubicBezTo>
                      <a:pt x="42" y="104"/>
                      <a:pt x="42" y="104"/>
                      <a:pt x="42" y="104"/>
                    </a:cubicBezTo>
                    <a:cubicBezTo>
                      <a:pt x="43" y="104"/>
                      <a:pt x="43" y="104"/>
                      <a:pt x="44" y="103"/>
                    </a:cubicBezTo>
                    <a:cubicBezTo>
                      <a:pt x="44" y="103"/>
                      <a:pt x="44" y="102"/>
                      <a:pt x="44" y="102"/>
                    </a:cubicBezTo>
                    <a:cubicBezTo>
                      <a:pt x="44" y="101"/>
                      <a:pt x="30" y="56"/>
                      <a:pt x="4" y="1"/>
                    </a:cubicBezTo>
                    <a:cubicBezTo>
                      <a:pt x="3" y="0"/>
                      <a:pt x="2" y="0"/>
                      <a:pt x="1" y="0"/>
                    </a:cubicBezTo>
                    <a:cubicBezTo>
                      <a:pt x="0" y="0"/>
                      <a:pt x="0" y="1"/>
                      <a:pt x="0" y="2"/>
                    </a:cubicBezTo>
                    <a:cubicBezTo>
                      <a:pt x="0" y="3"/>
                      <a:pt x="7" y="76"/>
                      <a:pt x="0" y="102"/>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25" name="Freeform 265"/>
              <p:cNvSpPr/>
              <p:nvPr/>
            </p:nvSpPr>
            <p:spPr bwMode="auto">
              <a:xfrm>
                <a:off x="9407526" y="2244726"/>
                <a:ext cx="138113" cy="22225"/>
              </a:xfrm>
              <a:custGeom>
                <a:avLst/>
                <a:gdLst>
                  <a:gd name="T0" fmla="*/ 16 w 88"/>
                  <a:gd name="T1" fmla="*/ 14 h 14"/>
                  <a:gd name="T2" fmla="*/ 18 w 88"/>
                  <a:gd name="T3" fmla="*/ 14 h 14"/>
                  <a:gd name="T4" fmla="*/ 86 w 88"/>
                  <a:gd name="T5" fmla="*/ 3 h 14"/>
                  <a:gd name="T6" fmla="*/ 88 w 88"/>
                  <a:gd name="T7" fmla="*/ 1 h 14"/>
                  <a:gd name="T8" fmla="*/ 86 w 88"/>
                  <a:gd name="T9" fmla="*/ 0 h 14"/>
                  <a:gd name="T10" fmla="*/ 2 w 88"/>
                  <a:gd name="T11" fmla="*/ 0 h 14"/>
                  <a:gd name="T12" fmla="*/ 1 w 88"/>
                  <a:gd name="T13" fmla="*/ 0 h 14"/>
                  <a:gd name="T14" fmla="*/ 1 w 88"/>
                  <a:gd name="T15" fmla="*/ 2 h 14"/>
                  <a:gd name="T16" fmla="*/ 16 w 88"/>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
                    <a:moveTo>
                      <a:pt x="16" y="14"/>
                    </a:moveTo>
                    <a:cubicBezTo>
                      <a:pt x="17" y="14"/>
                      <a:pt x="17" y="14"/>
                      <a:pt x="18" y="14"/>
                    </a:cubicBezTo>
                    <a:cubicBezTo>
                      <a:pt x="39" y="14"/>
                      <a:pt x="84" y="4"/>
                      <a:pt x="86" y="3"/>
                    </a:cubicBezTo>
                    <a:cubicBezTo>
                      <a:pt x="87" y="3"/>
                      <a:pt x="88" y="2"/>
                      <a:pt x="88" y="1"/>
                    </a:cubicBezTo>
                    <a:cubicBezTo>
                      <a:pt x="88" y="0"/>
                      <a:pt x="87" y="0"/>
                      <a:pt x="86" y="0"/>
                    </a:cubicBezTo>
                    <a:cubicBezTo>
                      <a:pt x="2" y="0"/>
                      <a:pt x="2" y="0"/>
                      <a:pt x="2" y="0"/>
                    </a:cubicBezTo>
                    <a:cubicBezTo>
                      <a:pt x="2" y="0"/>
                      <a:pt x="1" y="0"/>
                      <a:pt x="1" y="0"/>
                    </a:cubicBezTo>
                    <a:cubicBezTo>
                      <a:pt x="0" y="1"/>
                      <a:pt x="0" y="2"/>
                      <a:pt x="1" y="2"/>
                    </a:cubicBezTo>
                    <a:cubicBezTo>
                      <a:pt x="5" y="13"/>
                      <a:pt x="13" y="14"/>
                      <a:pt x="16" y="14"/>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26" name="Freeform 266"/>
              <p:cNvSpPr/>
              <p:nvPr/>
            </p:nvSpPr>
            <p:spPr bwMode="auto">
              <a:xfrm>
                <a:off x="9374188" y="2257426"/>
                <a:ext cx="309563" cy="38100"/>
              </a:xfrm>
              <a:custGeom>
                <a:avLst/>
                <a:gdLst>
                  <a:gd name="T0" fmla="*/ 198 w 198"/>
                  <a:gd name="T1" fmla="*/ 16 h 24"/>
                  <a:gd name="T2" fmla="*/ 136 w 198"/>
                  <a:gd name="T3" fmla="*/ 0 h 24"/>
                  <a:gd name="T4" fmla="*/ 109 w 198"/>
                  <a:gd name="T5" fmla="*/ 2 h 24"/>
                  <a:gd name="T6" fmla="*/ 3 w 198"/>
                  <a:gd name="T7" fmla="*/ 13 h 24"/>
                  <a:gd name="T8" fmla="*/ 2 w 198"/>
                  <a:gd name="T9" fmla="*/ 13 h 24"/>
                  <a:gd name="T10" fmla="*/ 2 w 198"/>
                  <a:gd name="T11" fmla="*/ 13 h 24"/>
                  <a:gd name="T12" fmla="*/ 0 w 198"/>
                  <a:gd name="T13" fmla="*/ 14 h 24"/>
                  <a:gd name="T14" fmla="*/ 1 w 198"/>
                  <a:gd name="T15" fmla="*/ 17 h 24"/>
                  <a:gd name="T16" fmla="*/ 41 w 198"/>
                  <a:gd name="T17" fmla="*/ 24 h 24"/>
                  <a:gd name="T18" fmla="*/ 111 w 198"/>
                  <a:gd name="T19" fmla="*/ 17 h 24"/>
                  <a:gd name="T20" fmla="*/ 142 w 198"/>
                  <a:gd name="T21" fmla="*/ 15 h 24"/>
                  <a:gd name="T22" fmla="*/ 196 w 198"/>
                  <a:gd name="T23" fmla="*/ 20 h 24"/>
                  <a:gd name="T24" fmla="*/ 198 w 198"/>
                  <a:gd name="T25" fmla="*/ 19 h 24"/>
                  <a:gd name="T26" fmla="*/ 198 w 198"/>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4">
                    <a:moveTo>
                      <a:pt x="198" y="16"/>
                    </a:moveTo>
                    <a:cubicBezTo>
                      <a:pt x="188" y="3"/>
                      <a:pt x="159" y="0"/>
                      <a:pt x="136" y="0"/>
                    </a:cubicBezTo>
                    <a:cubicBezTo>
                      <a:pt x="121" y="0"/>
                      <a:pt x="110" y="2"/>
                      <a:pt x="109" y="2"/>
                    </a:cubicBezTo>
                    <a:cubicBezTo>
                      <a:pt x="71" y="13"/>
                      <a:pt x="14" y="13"/>
                      <a:pt x="3" y="13"/>
                    </a:cubicBezTo>
                    <a:cubicBezTo>
                      <a:pt x="2" y="13"/>
                      <a:pt x="2" y="13"/>
                      <a:pt x="2" y="13"/>
                    </a:cubicBezTo>
                    <a:cubicBezTo>
                      <a:pt x="2" y="13"/>
                      <a:pt x="2" y="13"/>
                      <a:pt x="2" y="13"/>
                    </a:cubicBezTo>
                    <a:cubicBezTo>
                      <a:pt x="1" y="13"/>
                      <a:pt x="1" y="14"/>
                      <a:pt x="0" y="14"/>
                    </a:cubicBezTo>
                    <a:cubicBezTo>
                      <a:pt x="0" y="15"/>
                      <a:pt x="0" y="16"/>
                      <a:pt x="1" y="17"/>
                    </a:cubicBezTo>
                    <a:cubicBezTo>
                      <a:pt x="7" y="22"/>
                      <a:pt x="21" y="24"/>
                      <a:pt x="41" y="24"/>
                    </a:cubicBezTo>
                    <a:cubicBezTo>
                      <a:pt x="61" y="24"/>
                      <a:pt x="87" y="22"/>
                      <a:pt x="111" y="17"/>
                    </a:cubicBezTo>
                    <a:cubicBezTo>
                      <a:pt x="120" y="16"/>
                      <a:pt x="130" y="15"/>
                      <a:pt x="142" y="15"/>
                    </a:cubicBezTo>
                    <a:cubicBezTo>
                      <a:pt x="170" y="15"/>
                      <a:pt x="196" y="20"/>
                      <a:pt x="196" y="20"/>
                    </a:cubicBezTo>
                    <a:cubicBezTo>
                      <a:pt x="197" y="20"/>
                      <a:pt x="198" y="19"/>
                      <a:pt x="198" y="19"/>
                    </a:cubicBezTo>
                    <a:cubicBezTo>
                      <a:pt x="198" y="18"/>
                      <a:pt x="198" y="17"/>
                      <a:pt x="198" y="16"/>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27" name="Freeform 267"/>
              <p:cNvSpPr/>
              <p:nvPr/>
            </p:nvSpPr>
            <p:spPr bwMode="auto">
              <a:xfrm>
                <a:off x="9447213" y="2293938"/>
                <a:ext cx="144463" cy="22225"/>
              </a:xfrm>
              <a:custGeom>
                <a:avLst/>
                <a:gdLst>
                  <a:gd name="T0" fmla="*/ 91 w 92"/>
                  <a:gd name="T1" fmla="*/ 2 h 14"/>
                  <a:gd name="T2" fmla="*/ 72 w 92"/>
                  <a:gd name="T3" fmla="*/ 0 h 14"/>
                  <a:gd name="T4" fmla="*/ 42 w 92"/>
                  <a:gd name="T5" fmla="*/ 3 h 14"/>
                  <a:gd name="T6" fmla="*/ 12 w 92"/>
                  <a:gd name="T7" fmla="*/ 6 h 14"/>
                  <a:gd name="T8" fmla="*/ 2 w 92"/>
                  <a:gd name="T9" fmla="*/ 6 h 14"/>
                  <a:gd name="T10" fmla="*/ 0 w 92"/>
                  <a:gd name="T11" fmla="*/ 7 h 14"/>
                  <a:gd name="T12" fmla="*/ 1 w 92"/>
                  <a:gd name="T13" fmla="*/ 9 h 14"/>
                  <a:gd name="T14" fmla="*/ 20 w 92"/>
                  <a:gd name="T15" fmla="*/ 13 h 14"/>
                  <a:gd name="T16" fmla="*/ 28 w 92"/>
                  <a:gd name="T17" fmla="*/ 14 h 14"/>
                  <a:gd name="T18" fmla="*/ 57 w 92"/>
                  <a:gd name="T19" fmla="*/ 9 h 14"/>
                  <a:gd name="T20" fmla="*/ 84 w 92"/>
                  <a:gd name="T21" fmla="*/ 5 h 14"/>
                  <a:gd name="T22" fmla="*/ 90 w 92"/>
                  <a:gd name="T23" fmla="*/ 6 h 14"/>
                  <a:gd name="T24" fmla="*/ 92 w 92"/>
                  <a:gd name="T25" fmla="*/ 4 h 14"/>
                  <a:gd name="T26" fmla="*/ 91 w 92"/>
                  <a:gd name="T2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4">
                    <a:moveTo>
                      <a:pt x="91" y="2"/>
                    </a:moveTo>
                    <a:cubicBezTo>
                      <a:pt x="85" y="0"/>
                      <a:pt x="79" y="0"/>
                      <a:pt x="72" y="0"/>
                    </a:cubicBezTo>
                    <a:cubicBezTo>
                      <a:pt x="62" y="0"/>
                      <a:pt x="52" y="1"/>
                      <a:pt x="42" y="3"/>
                    </a:cubicBezTo>
                    <a:cubicBezTo>
                      <a:pt x="32" y="5"/>
                      <a:pt x="22" y="6"/>
                      <a:pt x="12" y="6"/>
                    </a:cubicBezTo>
                    <a:cubicBezTo>
                      <a:pt x="9" y="6"/>
                      <a:pt x="5" y="6"/>
                      <a:pt x="2" y="6"/>
                    </a:cubicBezTo>
                    <a:cubicBezTo>
                      <a:pt x="1" y="6"/>
                      <a:pt x="0" y="6"/>
                      <a:pt x="0" y="7"/>
                    </a:cubicBezTo>
                    <a:cubicBezTo>
                      <a:pt x="0" y="8"/>
                      <a:pt x="0" y="9"/>
                      <a:pt x="1" y="9"/>
                    </a:cubicBezTo>
                    <a:cubicBezTo>
                      <a:pt x="3" y="10"/>
                      <a:pt x="12" y="12"/>
                      <a:pt x="20" y="13"/>
                    </a:cubicBezTo>
                    <a:cubicBezTo>
                      <a:pt x="23" y="13"/>
                      <a:pt x="26" y="14"/>
                      <a:pt x="28" y="14"/>
                    </a:cubicBezTo>
                    <a:cubicBezTo>
                      <a:pt x="38" y="14"/>
                      <a:pt x="48" y="11"/>
                      <a:pt x="57" y="9"/>
                    </a:cubicBezTo>
                    <a:cubicBezTo>
                      <a:pt x="66" y="7"/>
                      <a:pt x="75" y="5"/>
                      <a:pt x="84" y="5"/>
                    </a:cubicBezTo>
                    <a:cubicBezTo>
                      <a:pt x="86" y="5"/>
                      <a:pt x="88" y="5"/>
                      <a:pt x="90" y="6"/>
                    </a:cubicBezTo>
                    <a:cubicBezTo>
                      <a:pt x="91" y="6"/>
                      <a:pt x="92" y="5"/>
                      <a:pt x="92" y="4"/>
                    </a:cubicBezTo>
                    <a:cubicBezTo>
                      <a:pt x="92" y="3"/>
                      <a:pt x="92" y="2"/>
                      <a:pt x="91" y="2"/>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nvGrpSpPr>
            <p:cNvPr id="20" name="组合 19"/>
            <p:cNvGrpSpPr/>
            <p:nvPr/>
          </p:nvGrpSpPr>
          <p:grpSpPr>
            <a:xfrm>
              <a:off x="1990620" y="3644854"/>
              <a:ext cx="2430714" cy="1055672"/>
              <a:chOff x="696682" y="4901801"/>
              <a:chExt cx="2430714" cy="1055672"/>
            </a:xfrm>
          </p:grpSpPr>
          <p:sp>
            <p:nvSpPr>
              <p:cNvPr id="21" name="矩形 20"/>
              <p:cNvSpPr/>
              <p:nvPr/>
            </p:nvSpPr>
            <p:spPr>
              <a:xfrm>
                <a:off x="1077999" y="4901801"/>
                <a:ext cx="1668080" cy="400110"/>
              </a:xfrm>
              <a:prstGeom prst="rect">
                <a:avLst/>
              </a:prstGeom>
            </p:spPr>
            <p:txBody>
              <a:bodyPr wrap="square">
                <a:spAutoFit/>
              </a:bodyPr>
              <a:lstStyle/>
              <a:p>
                <a:pPr algn="ctr"/>
                <a:r>
                  <a:rPr lang="zh-CN" altLang="en-US" sz="2000" b="1" dirty="0">
                    <a:solidFill>
                      <a:schemeClr val="tx1">
                        <a:lumMod val="65000"/>
                        <a:lumOff val="35000"/>
                      </a:schemeClr>
                    </a:solidFill>
                  </a:rPr>
                  <a:t>添加标题 </a:t>
                </a:r>
              </a:p>
            </p:txBody>
          </p:sp>
          <p:sp>
            <p:nvSpPr>
              <p:cNvPr id="22" name="矩形 21"/>
              <p:cNvSpPr/>
              <p:nvPr/>
            </p:nvSpPr>
            <p:spPr>
              <a:xfrm>
                <a:off x="696682" y="5312313"/>
                <a:ext cx="2430714"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设计的工作室</a:t>
                </a:r>
                <a:endParaRPr lang="zh-CN" altLang="en-US" sz="1200" dirty="0">
                  <a:solidFill>
                    <a:schemeClr val="tx1">
                      <a:lumMod val="65000"/>
                      <a:lumOff val="35000"/>
                    </a:schemeClr>
                  </a:solidFill>
                </a:endParaRPr>
              </a:p>
            </p:txBody>
          </p:sp>
        </p:grpSp>
      </p:grpSp>
      <p:grpSp>
        <p:nvGrpSpPr>
          <p:cNvPr id="28" name="组合 27"/>
          <p:cNvGrpSpPr/>
          <p:nvPr/>
        </p:nvGrpSpPr>
        <p:grpSpPr>
          <a:xfrm>
            <a:off x="7689537" y="1714798"/>
            <a:ext cx="3504674" cy="778812"/>
            <a:chOff x="467251" y="1986468"/>
            <a:chExt cx="3504674" cy="778812"/>
          </a:xfrm>
        </p:grpSpPr>
        <p:sp>
          <p:nvSpPr>
            <p:cNvPr id="29" name="矩形 28"/>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p>
          </p:txBody>
        </p:sp>
        <p:sp>
          <p:nvSpPr>
            <p:cNvPr id="30" name="矩形 29"/>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1" name="组合 30"/>
          <p:cNvGrpSpPr/>
          <p:nvPr/>
        </p:nvGrpSpPr>
        <p:grpSpPr>
          <a:xfrm>
            <a:off x="7689537" y="3479881"/>
            <a:ext cx="3504674" cy="778812"/>
            <a:chOff x="467251" y="1986468"/>
            <a:chExt cx="3504674" cy="778812"/>
          </a:xfrm>
        </p:grpSpPr>
        <p:sp>
          <p:nvSpPr>
            <p:cNvPr id="32" name="矩形 31"/>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p>
          </p:txBody>
        </p:sp>
        <p:sp>
          <p:nvSpPr>
            <p:cNvPr id="33" name="矩形 32"/>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4" name="组合 33"/>
          <p:cNvGrpSpPr/>
          <p:nvPr/>
        </p:nvGrpSpPr>
        <p:grpSpPr>
          <a:xfrm>
            <a:off x="7689537" y="5244964"/>
            <a:ext cx="3504674" cy="778812"/>
            <a:chOff x="467251" y="1986468"/>
            <a:chExt cx="3504674" cy="778812"/>
          </a:xfrm>
        </p:grpSpPr>
        <p:sp>
          <p:nvSpPr>
            <p:cNvPr id="35" name="矩形 34"/>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p>
          </p:txBody>
        </p:sp>
        <p:sp>
          <p:nvSpPr>
            <p:cNvPr id="36" name="矩形 35"/>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7" name="组合 36"/>
          <p:cNvGrpSpPr/>
          <p:nvPr/>
        </p:nvGrpSpPr>
        <p:grpSpPr>
          <a:xfrm>
            <a:off x="6610492" y="5271263"/>
            <a:ext cx="727246" cy="727246"/>
            <a:chOff x="6799177" y="5103401"/>
            <a:chExt cx="727246" cy="727246"/>
          </a:xfrm>
          <a:solidFill>
            <a:srgbClr val="0E3963"/>
          </a:solidFill>
        </p:grpSpPr>
        <p:sp>
          <p:nvSpPr>
            <p:cNvPr id="38" name="圆角矩形 24"/>
            <p:cNvSpPr/>
            <p:nvPr/>
          </p:nvSpPr>
          <p:spPr>
            <a:xfrm rot="2700000">
              <a:off x="6799177" y="5103401"/>
              <a:ext cx="727246" cy="7272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9" name="组合 38"/>
            <p:cNvGrpSpPr/>
            <p:nvPr/>
          </p:nvGrpSpPr>
          <p:grpSpPr>
            <a:xfrm>
              <a:off x="7003255" y="5344739"/>
              <a:ext cx="309563" cy="285750"/>
              <a:chOff x="8745538" y="2649538"/>
              <a:chExt cx="309563" cy="285750"/>
            </a:xfrm>
            <a:grpFill/>
          </p:grpSpPr>
          <p:sp>
            <p:nvSpPr>
              <p:cNvPr id="40"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1"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42" name="组合 41"/>
          <p:cNvGrpSpPr/>
          <p:nvPr/>
        </p:nvGrpSpPr>
        <p:grpSpPr>
          <a:xfrm>
            <a:off x="6610492" y="3506180"/>
            <a:ext cx="727246" cy="727246"/>
            <a:chOff x="6799177" y="3338318"/>
            <a:chExt cx="727246" cy="727246"/>
          </a:xfrm>
          <a:solidFill>
            <a:srgbClr val="0E3963"/>
          </a:solidFill>
        </p:grpSpPr>
        <p:sp>
          <p:nvSpPr>
            <p:cNvPr id="43" name="圆角矩形 20"/>
            <p:cNvSpPr/>
            <p:nvPr/>
          </p:nvSpPr>
          <p:spPr>
            <a:xfrm rot="2700000">
              <a:off x="6799177" y="3338318"/>
              <a:ext cx="727246" cy="7272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4" name="组合 43"/>
            <p:cNvGrpSpPr/>
            <p:nvPr/>
          </p:nvGrpSpPr>
          <p:grpSpPr>
            <a:xfrm>
              <a:off x="7042943" y="3538537"/>
              <a:ext cx="233363" cy="293687"/>
              <a:chOff x="11293476" y="3908426"/>
              <a:chExt cx="233363" cy="293687"/>
            </a:xfrm>
            <a:grpFill/>
          </p:grpSpPr>
          <p:sp>
            <p:nvSpPr>
              <p:cNvPr id="45" name="Freeform 315"/>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6" name="Freeform 316"/>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47" name="组合 46"/>
          <p:cNvGrpSpPr/>
          <p:nvPr/>
        </p:nvGrpSpPr>
        <p:grpSpPr>
          <a:xfrm>
            <a:off x="6610492" y="1741097"/>
            <a:ext cx="727246" cy="727246"/>
            <a:chOff x="6799177" y="1573235"/>
            <a:chExt cx="727246" cy="727246"/>
          </a:xfrm>
          <a:solidFill>
            <a:srgbClr val="0E3963"/>
          </a:solidFill>
        </p:grpSpPr>
        <p:sp>
          <p:nvSpPr>
            <p:cNvPr id="48" name="圆角矩形 16"/>
            <p:cNvSpPr/>
            <p:nvPr/>
          </p:nvSpPr>
          <p:spPr>
            <a:xfrm rot="2700000">
              <a:off x="6799177" y="1573235"/>
              <a:ext cx="727246" cy="7272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9" name="组合 48"/>
            <p:cNvGrpSpPr/>
            <p:nvPr/>
          </p:nvGrpSpPr>
          <p:grpSpPr>
            <a:xfrm>
              <a:off x="7007225" y="1812239"/>
              <a:ext cx="311150" cy="249237"/>
              <a:chOff x="9372601" y="3308351"/>
              <a:chExt cx="311150" cy="249237"/>
            </a:xfrm>
            <a:grpFill/>
          </p:grpSpPr>
          <p:sp>
            <p:nvSpPr>
              <p:cNvPr id="50" name="Freeform 325"/>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1" name="Freeform 326"/>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2" name="Freeform 327"/>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3" name="Freeform 328"/>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par>
                                <p:cTn id="16" presetID="22" presetClass="entr" presetSubtype="8"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500"/>
                                        <p:tgtEl>
                                          <p:spTgt spid="2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2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par>
                                <p:cTn id="34" presetID="22" presetClass="entr" presetSubtype="8"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3015667" y="530424"/>
            <a:ext cx="6160662" cy="6160662"/>
          </a:xfrm>
          <a:prstGeom prst="ellipse">
            <a:avLst/>
          </a:prstGeom>
          <a:solidFill>
            <a:schemeClr val="bg1">
              <a:alpha val="54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椭圆 8"/>
          <p:cNvSpPr/>
          <p:nvPr/>
        </p:nvSpPr>
        <p:spPr>
          <a:xfrm>
            <a:off x="2133596" y="-351647"/>
            <a:ext cx="7924804" cy="7924804"/>
          </a:xfrm>
          <a:prstGeom prst="ellipse">
            <a:avLst/>
          </a:prstGeom>
          <a:noFill/>
          <a:ln w="635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46211" y="-1539032"/>
            <a:ext cx="10299574" cy="10299574"/>
          </a:xfrm>
          <a:prstGeom prst="ellipse">
            <a:avLst/>
          </a:prstGeom>
          <a:noFill/>
          <a:ln w="3175">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315577" y="1301927"/>
            <a:ext cx="5394426" cy="2646878"/>
          </a:xfrm>
          <a:prstGeom prst="rect">
            <a:avLst/>
          </a:prstGeom>
          <a:noFill/>
        </p:spPr>
        <p:txBody>
          <a:bodyPr wrap="none" rtlCol="0">
            <a:spAutoFit/>
          </a:bodyPr>
          <a:lstStyle/>
          <a:p>
            <a:pPr algn="ctr"/>
            <a:r>
              <a:rPr lang="en-US" altLang="zh-CN" sz="16600" b="1" dirty="0" smtClean="0">
                <a:solidFill>
                  <a:schemeClr val="bg1"/>
                </a:solidFill>
              </a:rPr>
              <a:t>20XX</a:t>
            </a:r>
            <a:endParaRPr lang="zh-CN" altLang="en-US" sz="16600" b="1" dirty="0">
              <a:solidFill>
                <a:schemeClr val="bg1"/>
              </a:solidFill>
            </a:endParaRPr>
          </a:p>
        </p:txBody>
      </p:sp>
      <p:sp>
        <p:nvSpPr>
          <p:cNvPr id="20" name="矩形: 圆角 19"/>
          <p:cNvSpPr/>
          <p:nvPr/>
        </p:nvSpPr>
        <p:spPr>
          <a:xfrm>
            <a:off x="3267831" y="3555534"/>
            <a:ext cx="5716512" cy="87436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0E3963"/>
                </a:solidFill>
              </a:rPr>
              <a:t>谢谢您的观看点评提问</a:t>
            </a:r>
          </a:p>
        </p:txBody>
      </p:sp>
      <p:sp>
        <p:nvSpPr>
          <p:cNvPr id="21" name="矩形 20"/>
          <p:cNvSpPr/>
          <p:nvPr/>
        </p:nvSpPr>
        <p:spPr>
          <a:xfrm>
            <a:off x="3848403" y="4654552"/>
            <a:ext cx="4555368" cy="706755"/>
          </a:xfrm>
          <a:prstGeom prst="rect">
            <a:avLst/>
          </a:prstGeom>
        </p:spPr>
        <p:txBody>
          <a:bodyPr wrap="square">
            <a:spAutoFit/>
          </a:bodyPr>
          <a:lstStyle/>
          <a:p>
            <a:pPr algn="ctr">
              <a:lnSpc>
                <a:spcPct val="200000"/>
              </a:lnSpc>
            </a:pPr>
            <a:r>
              <a:rPr lang="zh-CN" altLang="en-US" sz="1000" dirty="0">
                <a:solidFill>
                  <a:schemeClr val="bg1"/>
                </a:solidFill>
              </a:rPr>
              <a:t>蓝素材服务设计是一家专业</a:t>
            </a:r>
            <a:r>
              <a:rPr lang="en-US" altLang="zh-CN" sz="1000" dirty="0">
                <a:solidFill>
                  <a:schemeClr val="bg1"/>
                </a:solidFill>
              </a:rPr>
              <a:t>PPT</a:t>
            </a:r>
            <a:r>
              <a:rPr lang="zh-CN" altLang="en-US" sz="1000" dirty="0">
                <a:solidFill>
                  <a:schemeClr val="bg1"/>
                </a:solidFill>
              </a:rPr>
              <a:t>设计的工作室蓝素材服务设计是一家专业</a:t>
            </a:r>
            <a:r>
              <a:rPr lang="en-US" altLang="zh-CN" sz="1000" dirty="0">
                <a:solidFill>
                  <a:schemeClr val="bg1"/>
                </a:solidFill>
              </a:rPr>
              <a:t>PPT</a:t>
            </a:r>
            <a:r>
              <a:rPr lang="zh-CN" altLang="en-US" sz="1000" dirty="0">
                <a:solidFill>
                  <a:schemeClr val="bg1"/>
                </a:solidFill>
              </a:rPr>
              <a:t>设计的工作室蓝素材服务设计是一家专业</a:t>
            </a:r>
            <a:r>
              <a:rPr lang="en-US" altLang="zh-CN" sz="1000" dirty="0">
                <a:solidFill>
                  <a:schemeClr val="bg1"/>
                </a:solidFill>
              </a:rPr>
              <a:t>PPT</a:t>
            </a:r>
            <a:r>
              <a:rPr lang="zh-CN" altLang="en-US" sz="1000" dirty="0">
                <a:solidFill>
                  <a:schemeClr val="bg1"/>
                </a:solidFill>
              </a:rPr>
              <a:t>设计的工作室</a:t>
            </a:r>
          </a:p>
        </p:txBody>
      </p:sp>
      <p:sp>
        <p:nvSpPr>
          <p:cNvPr id="22" name="等腰三角形 21"/>
          <p:cNvSpPr/>
          <p:nvPr/>
        </p:nvSpPr>
        <p:spPr>
          <a:xfrm rot="10800000">
            <a:off x="5997034" y="5776686"/>
            <a:ext cx="258105" cy="222504"/>
          </a:xfrm>
          <a:prstGeom prst="triangle">
            <a:avLst/>
          </a:prstGeom>
          <a:solidFill>
            <a:srgbClr val="0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334758" y="5359315"/>
            <a:ext cx="834742" cy="834742"/>
            <a:chOff x="9776571" y="5527958"/>
            <a:chExt cx="834742" cy="834742"/>
          </a:xfrm>
        </p:grpSpPr>
        <p:sp>
          <p:nvSpPr>
            <p:cNvPr id="17" name="椭圆 16"/>
            <p:cNvSpPr/>
            <p:nvPr/>
          </p:nvSpPr>
          <p:spPr>
            <a:xfrm>
              <a:off x="9776571" y="5527958"/>
              <a:ext cx="834742" cy="834742"/>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3" name="Group 1501"/>
            <p:cNvGrpSpPr/>
            <p:nvPr/>
          </p:nvGrpSpPr>
          <p:grpSpPr>
            <a:xfrm>
              <a:off x="10017987" y="5759880"/>
              <a:ext cx="373786" cy="370898"/>
              <a:chOff x="2736851" y="5092700"/>
              <a:chExt cx="411163" cy="407988"/>
            </a:xfrm>
            <a:solidFill>
              <a:srgbClr val="0E3963"/>
            </a:solidFill>
          </p:grpSpPr>
          <p:sp>
            <p:nvSpPr>
              <p:cNvPr id="24" name="Freeform 89"/>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5"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1" name="组合 30"/>
          <p:cNvGrpSpPr/>
          <p:nvPr/>
        </p:nvGrpSpPr>
        <p:grpSpPr>
          <a:xfrm>
            <a:off x="2658217" y="958198"/>
            <a:ext cx="515428" cy="515428"/>
            <a:chOff x="2797022" y="1066629"/>
            <a:chExt cx="515428" cy="515428"/>
          </a:xfrm>
        </p:grpSpPr>
        <p:sp>
          <p:nvSpPr>
            <p:cNvPr id="8" name="椭圆 7"/>
            <p:cNvSpPr/>
            <p:nvPr/>
          </p:nvSpPr>
          <p:spPr>
            <a:xfrm>
              <a:off x="2797022" y="1066629"/>
              <a:ext cx="515428" cy="515428"/>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6" name="Group 122"/>
            <p:cNvGrpSpPr/>
            <p:nvPr/>
          </p:nvGrpSpPr>
          <p:grpSpPr>
            <a:xfrm>
              <a:off x="2929139" y="1197257"/>
              <a:ext cx="251194" cy="254172"/>
              <a:chOff x="3500438" y="2252663"/>
              <a:chExt cx="401638" cy="406400"/>
            </a:xfrm>
            <a:solidFill>
              <a:srgbClr val="0E3963"/>
            </a:solidFill>
          </p:grpSpPr>
          <p:sp>
            <p:nvSpPr>
              <p:cNvPr id="27" name="Freeform 85"/>
              <p:cNvSpPr>
                <a:spLocks noEditPoints="1"/>
              </p:cNvSpPr>
              <p:nvPr/>
            </p:nvSpPr>
            <p:spPr bwMode="auto">
              <a:xfrm>
                <a:off x="3500438" y="2562225"/>
                <a:ext cx="401638" cy="96838"/>
              </a:xfrm>
              <a:custGeom>
                <a:avLst/>
                <a:gdLst>
                  <a:gd name="T0" fmla="*/ 184 w 190"/>
                  <a:gd name="T1" fmla="*/ 0 h 45"/>
                  <a:gd name="T2" fmla="*/ 5 w 190"/>
                  <a:gd name="T3" fmla="*/ 0 h 45"/>
                  <a:gd name="T4" fmla="*/ 0 w 190"/>
                  <a:gd name="T5" fmla="*/ 5 h 45"/>
                  <a:gd name="T6" fmla="*/ 0 w 190"/>
                  <a:gd name="T7" fmla="*/ 40 h 45"/>
                  <a:gd name="T8" fmla="*/ 5 w 190"/>
                  <a:gd name="T9" fmla="*/ 45 h 45"/>
                  <a:gd name="T10" fmla="*/ 184 w 190"/>
                  <a:gd name="T11" fmla="*/ 45 h 45"/>
                  <a:gd name="T12" fmla="*/ 190 w 190"/>
                  <a:gd name="T13" fmla="*/ 40 h 45"/>
                  <a:gd name="T14" fmla="*/ 190 w 190"/>
                  <a:gd name="T15" fmla="*/ 5 h 45"/>
                  <a:gd name="T16" fmla="*/ 184 w 190"/>
                  <a:gd name="T17" fmla="*/ 0 h 45"/>
                  <a:gd name="T18" fmla="*/ 172 w 190"/>
                  <a:gd name="T19" fmla="*/ 20 h 45"/>
                  <a:gd name="T20" fmla="*/ 168 w 190"/>
                  <a:gd name="T21" fmla="*/ 24 h 45"/>
                  <a:gd name="T22" fmla="*/ 130 w 190"/>
                  <a:gd name="T23" fmla="*/ 24 h 45"/>
                  <a:gd name="T24" fmla="*/ 126 w 190"/>
                  <a:gd name="T25" fmla="*/ 20 h 45"/>
                  <a:gd name="T26" fmla="*/ 126 w 190"/>
                  <a:gd name="T27" fmla="*/ 15 h 45"/>
                  <a:gd name="T28" fmla="*/ 130 w 190"/>
                  <a:gd name="T29" fmla="*/ 11 h 45"/>
                  <a:gd name="T30" fmla="*/ 168 w 190"/>
                  <a:gd name="T31" fmla="*/ 11 h 45"/>
                  <a:gd name="T32" fmla="*/ 172 w 190"/>
                  <a:gd name="T33" fmla="*/ 15 h 45"/>
                  <a:gd name="T34" fmla="*/ 172 w 190"/>
                  <a:gd name="T35"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5">
                    <a:moveTo>
                      <a:pt x="184" y="0"/>
                    </a:moveTo>
                    <a:cubicBezTo>
                      <a:pt x="5" y="0"/>
                      <a:pt x="5" y="0"/>
                      <a:pt x="5" y="0"/>
                    </a:cubicBezTo>
                    <a:cubicBezTo>
                      <a:pt x="2" y="0"/>
                      <a:pt x="0" y="2"/>
                      <a:pt x="0" y="5"/>
                    </a:cubicBezTo>
                    <a:cubicBezTo>
                      <a:pt x="0" y="40"/>
                      <a:pt x="0" y="40"/>
                      <a:pt x="0" y="40"/>
                    </a:cubicBezTo>
                    <a:cubicBezTo>
                      <a:pt x="0" y="43"/>
                      <a:pt x="2" y="45"/>
                      <a:pt x="5" y="45"/>
                    </a:cubicBezTo>
                    <a:cubicBezTo>
                      <a:pt x="184" y="45"/>
                      <a:pt x="184" y="45"/>
                      <a:pt x="184" y="45"/>
                    </a:cubicBezTo>
                    <a:cubicBezTo>
                      <a:pt x="187" y="45"/>
                      <a:pt x="190" y="43"/>
                      <a:pt x="190" y="40"/>
                    </a:cubicBezTo>
                    <a:cubicBezTo>
                      <a:pt x="190" y="5"/>
                      <a:pt x="190" y="5"/>
                      <a:pt x="190" y="5"/>
                    </a:cubicBezTo>
                    <a:cubicBezTo>
                      <a:pt x="190" y="2"/>
                      <a:pt x="187" y="0"/>
                      <a:pt x="184" y="0"/>
                    </a:cubicBezTo>
                    <a:close/>
                    <a:moveTo>
                      <a:pt x="172" y="20"/>
                    </a:moveTo>
                    <a:cubicBezTo>
                      <a:pt x="172" y="22"/>
                      <a:pt x="171" y="24"/>
                      <a:pt x="168" y="24"/>
                    </a:cubicBezTo>
                    <a:cubicBezTo>
                      <a:pt x="130" y="24"/>
                      <a:pt x="130" y="24"/>
                      <a:pt x="130" y="24"/>
                    </a:cubicBezTo>
                    <a:cubicBezTo>
                      <a:pt x="128" y="24"/>
                      <a:pt x="126" y="22"/>
                      <a:pt x="126" y="20"/>
                    </a:cubicBezTo>
                    <a:cubicBezTo>
                      <a:pt x="126" y="15"/>
                      <a:pt x="126" y="15"/>
                      <a:pt x="126" y="15"/>
                    </a:cubicBezTo>
                    <a:cubicBezTo>
                      <a:pt x="126" y="13"/>
                      <a:pt x="128" y="11"/>
                      <a:pt x="130" y="11"/>
                    </a:cubicBezTo>
                    <a:cubicBezTo>
                      <a:pt x="168" y="11"/>
                      <a:pt x="168" y="11"/>
                      <a:pt x="168" y="11"/>
                    </a:cubicBezTo>
                    <a:cubicBezTo>
                      <a:pt x="171" y="11"/>
                      <a:pt x="172" y="13"/>
                      <a:pt x="172" y="15"/>
                    </a:cubicBezTo>
                    <a:lnTo>
                      <a:pt x="172" y="2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8" name="Freeform 86"/>
              <p:cNvSpPr>
                <a:spLocks noEditPoints="1"/>
              </p:cNvSpPr>
              <p:nvPr/>
            </p:nvSpPr>
            <p:spPr bwMode="auto">
              <a:xfrm>
                <a:off x="3521076" y="2252663"/>
                <a:ext cx="358775" cy="282575"/>
              </a:xfrm>
              <a:custGeom>
                <a:avLst/>
                <a:gdLst>
                  <a:gd name="T0" fmla="*/ 162 w 169"/>
                  <a:gd name="T1" fmla="*/ 0 h 133"/>
                  <a:gd name="T2" fmla="*/ 7 w 169"/>
                  <a:gd name="T3" fmla="*/ 0 h 133"/>
                  <a:gd name="T4" fmla="*/ 0 w 169"/>
                  <a:gd name="T5" fmla="*/ 7 h 133"/>
                  <a:gd name="T6" fmla="*/ 0 w 169"/>
                  <a:gd name="T7" fmla="*/ 56 h 133"/>
                  <a:gd name="T8" fmla="*/ 0 w 169"/>
                  <a:gd name="T9" fmla="*/ 80 h 133"/>
                  <a:gd name="T10" fmla="*/ 0 w 169"/>
                  <a:gd name="T11" fmla="*/ 126 h 133"/>
                  <a:gd name="T12" fmla="*/ 7 w 169"/>
                  <a:gd name="T13" fmla="*/ 133 h 133"/>
                  <a:gd name="T14" fmla="*/ 162 w 169"/>
                  <a:gd name="T15" fmla="*/ 133 h 133"/>
                  <a:gd name="T16" fmla="*/ 169 w 169"/>
                  <a:gd name="T17" fmla="*/ 126 h 133"/>
                  <a:gd name="T18" fmla="*/ 169 w 169"/>
                  <a:gd name="T19" fmla="*/ 7 h 133"/>
                  <a:gd name="T20" fmla="*/ 162 w 169"/>
                  <a:gd name="T21" fmla="*/ 0 h 133"/>
                  <a:gd name="T22" fmla="*/ 159 w 169"/>
                  <a:gd name="T23" fmla="*/ 99 h 133"/>
                  <a:gd name="T24" fmla="*/ 152 w 169"/>
                  <a:gd name="T25" fmla="*/ 106 h 133"/>
                  <a:gd name="T26" fmla="*/ 17 w 169"/>
                  <a:gd name="T27" fmla="*/ 106 h 133"/>
                  <a:gd name="T28" fmla="*/ 10 w 169"/>
                  <a:gd name="T29" fmla="*/ 99 h 133"/>
                  <a:gd name="T30" fmla="*/ 10 w 169"/>
                  <a:gd name="T31" fmla="*/ 18 h 133"/>
                  <a:gd name="T32" fmla="*/ 17 w 169"/>
                  <a:gd name="T33" fmla="*/ 11 h 133"/>
                  <a:gd name="T34" fmla="*/ 152 w 169"/>
                  <a:gd name="T35" fmla="*/ 11 h 133"/>
                  <a:gd name="T36" fmla="*/ 159 w 169"/>
                  <a:gd name="T37" fmla="*/ 18 h 133"/>
                  <a:gd name="T38" fmla="*/ 159 w 169"/>
                  <a:gd name="T39"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133">
                    <a:moveTo>
                      <a:pt x="162" y="0"/>
                    </a:moveTo>
                    <a:cubicBezTo>
                      <a:pt x="7" y="0"/>
                      <a:pt x="7" y="0"/>
                      <a:pt x="7" y="0"/>
                    </a:cubicBezTo>
                    <a:cubicBezTo>
                      <a:pt x="3" y="0"/>
                      <a:pt x="0" y="3"/>
                      <a:pt x="0" y="7"/>
                    </a:cubicBezTo>
                    <a:cubicBezTo>
                      <a:pt x="0" y="56"/>
                      <a:pt x="0" y="56"/>
                      <a:pt x="0" y="56"/>
                    </a:cubicBezTo>
                    <a:cubicBezTo>
                      <a:pt x="0" y="80"/>
                      <a:pt x="0" y="80"/>
                      <a:pt x="0" y="80"/>
                    </a:cubicBezTo>
                    <a:cubicBezTo>
                      <a:pt x="0" y="126"/>
                      <a:pt x="0" y="126"/>
                      <a:pt x="0" y="126"/>
                    </a:cubicBezTo>
                    <a:cubicBezTo>
                      <a:pt x="0" y="130"/>
                      <a:pt x="3" y="133"/>
                      <a:pt x="7" y="133"/>
                    </a:cubicBezTo>
                    <a:cubicBezTo>
                      <a:pt x="162" y="133"/>
                      <a:pt x="162" y="133"/>
                      <a:pt x="162" y="133"/>
                    </a:cubicBezTo>
                    <a:cubicBezTo>
                      <a:pt x="166" y="133"/>
                      <a:pt x="169" y="130"/>
                      <a:pt x="169" y="126"/>
                    </a:cubicBezTo>
                    <a:cubicBezTo>
                      <a:pt x="169" y="7"/>
                      <a:pt x="169" y="7"/>
                      <a:pt x="169" y="7"/>
                    </a:cubicBezTo>
                    <a:cubicBezTo>
                      <a:pt x="169" y="3"/>
                      <a:pt x="166" y="0"/>
                      <a:pt x="162" y="0"/>
                    </a:cubicBezTo>
                    <a:close/>
                    <a:moveTo>
                      <a:pt x="159" y="99"/>
                    </a:moveTo>
                    <a:cubicBezTo>
                      <a:pt x="159" y="103"/>
                      <a:pt x="156" y="106"/>
                      <a:pt x="152" y="106"/>
                    </a:cubicBezTo>
                    <a:cubicBezTo>
                      <a:pt x="17" y="106"/>
                      <a:pt x="17" y="106"/>
                      <a:pt x="17" y="106"/>
                    </a:cubicBezTo>
                    <a:cubicBezTo>
                      <a:pt x="13" y="106"/>
                      <a:pt x="10" y="103"/>
                      <a:pt x="10" y="99"/>
                    </a:cubicBezTo>
                    <a:cubicBezTo>
                      <a:pt x="10" y="18"/>
                      <a:pt x="10" y="18"/>
                      <a:pt x="10" y="18"/>
                    </a:cubicBezTo>
                    <a:cubicBezTo>
                      <a:pt x="10" y="14"/>
                      <a:pt x="13" y="11"/>
                      <a:pt x="17" y="11"/>
                    </a:cubicBezTo>
                    <a:cubicBezTo>
                      <a:pt x="152" y="11"/>
                      <a:pt x="152" y="11"/>
                      <a:pt x="152" y="11"/>
                    </a:cubicBezTo>
                    <a:cubicBezTo>
                      <a:pt x="156" y="11"/>
                      <a:pt x="159" y="14"/>
                      <a:pt x="159" y="18"/>
                    </a:cubicBezTo>
                    <a:cubicBezTo>
                      <a:pt x="159" y="99"/>
                      <a:pt x="159" y="99"/>
                      <a:pt x="159" y="99"/>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87"/>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88"/>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49" presetClass="entr" presetSubtype="0" decel="10000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 calcmode="lin" valueType="num">
                                      <p:cBhvr>
                                        <p:cTn id="21" dur="500" fill="hold"/>
                                        <p:tgtEl>
                                          <p:spTgt spid="20"/>
                                        </p:tgtEl>
                                        <p:attrNameLst>
                                          <p:attrName>style.rotation</p:attrName>
                                        </p:attrNameLst>
                                      </p:cBhvr>
                                      <p:tavLst>
                                        <p:tav tm="0">
                                          <p:val>
                                            <p:fltVal val="360"/>
                                          </p:val>
                                        </p:tav>
                                        <p:tav tm="100000">
                                          <p:val>
                                            <p:fltVal val="0"/>
                                          </p:val>
                                        </p:tav>
                                      </p:tavLst>
                                    </p:anim>
                                    <p:animEffect transition="in" filter="fade">
                                      <p:cBhvr>
                                        <p:cTn id="22" dur="500"/>
                                        <p:tgtEl>
                                          <p:spTgt spid="20"/>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500"/>
                            </p:stCondLst>
                            <p:childTnLst>
                              <p:par>
                                <p:cTn id="34" presetID="21"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heel(1)">
                                      <p:cBhvr>
                                        <p:cTn id="36" dur="2000"/>
                                        <p:tgtEl>
                                          <p:spTgt spid="9"/>
                                        </p:tgtEl>
                                      </p:cBhvr>
                                    </p:animEffect>
                                  </p:childTnLst>
                                </p:cTn>
                              </p:par>
                              <p:par>
                                <p:cTn id="37" presetID="21" presetClass="entr" presetSubtype="1"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Effect transition="in" filter="wheel(1)">
                                      <p:cBhvr>
                                        <p:cTn id="39" dur="2000"/>
                                        <p:tgtEl>
                                          <p:spTgt spid="10"/>
                                        </p:tgtEl>
                                      </p:cBhvr>
                                    </p:animEffect>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9" grpId="0"/>
      <p:bldP spid="20" grpId="0" animBg="1"/>
      <p:bldP spid="21" grpId="0"/>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4829175" y="0"/>
            <a:ext cx="2533650" cy="3695700"/>
          </a:xfrm>
          <a:custGeom>
            <a:avLst/>
            <a:gdLst>
              <a:gd name="connsiteX0" fmla="*/ 1443 w 2533650"/>
              <a:gd name="connsiteY0" fmla="*/ 0 h 3695700"/>
              <a:gd name="connsiteX1" fmla="*/ 2532207 w 2533650"/>
              <a:gd name="connsiteY1" fmla="*/ 0 h 3695700"/>
              <a:gd name="connsiteX2" fmla="*/ 2533650 w 2533650"/>
              <a:gd name="connsiteY2" fmla="*/ 28575 h 3695700"/>
              <a:gd name="connsiteX3" fmla="*/ 2533650 w 2533650"/>
              <a:gd name="connsiteY3" fmla="*/ 2428875 h 3695700"/>
              <a:gd name="connsiteX4" fmla="*/ 1266825 w 2533650"/>
              <a:gd name="connsiteY4" fmla="*/ 3695700 h 3695700"/>
              <a:gd name="connsiteX5" fmla="*/ 0 w 2533650"/>
              <a:gd name="connsiteY5" fmla="*/ 2428875 h 3695700"/>
              <a:gd name="connsiteX6" fmla="*/ 0 w 2533650"/>
              <a:gd name="connsiteY6" fmla="*/ 28575 h 36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3650" h="3695700">
                <a:moveTo>
                  <a:pt x="1443" y="0"/>
                </a:moveTo>
                <a:lnTo>
                  <a:pt x="2532207" y="0"/>
                </a:lnTo>
                <a:lnTo>
                  <a:pt x="2533650" y="28575"/>
                </a:lnTo>
                <a:lnTo>
                  <a:pt x="2533650" y="2428875"/>
                </a:lnTo>
                <a:cubicBezTo>
                  <a:pt x="2533650" y="3128523"/>
                  <a:pt x="1966473" y="3695700"/>
                  <a:pt x="1266825" y="3695700"/>
                </a:cubicBezTo>
                <a:cubicBezTo>
                  <a:pt x="567177" y="3695700"/>
                  <a:pt x="0" y="3128523"/>
                  <a:pt x="0" y="2428875"/>
                </a:cubicBezTo>
                <a:lnTo>
                  <a:pt x="0" y="2857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800600" y="1104900"/>
            <a:ext cx="2590800" cy="2590800"/>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0E3963"/>
                </a:solidFill>
              </a:rPr>
              <a:t>01</a:t>
            </a:r>
            <a:endParaRPr lang="zh-CN" altLang="en-US" sz="7200" dirty="0">
              <a:solidFill>
                <a:srgbClr val="0E3963"/>
              </a:solidFill>
            </a:endParaRPr>
          </a:p>
        </p:txBody>
      </p:sp>
      <p:sp>
        <p:nvSpPr>
          <p:cNvPr id="6" name="文本框 5"/>
          <p:cNvSpPr txBox="1"/>
          <p:nvPr/>
        </p:nvSpPr>
        <p:spPr>
          <a:xfrm>
            <a:off x="4772561" y="4477434"/>
            <a:ext cx="2646879" cy="830997"/>
          </a:xfrm>
          <a:prstGeom prst="rect">
            <a:avLst/>
          </a:prstGeom>
          <a:noFill/>
        </p:spPr>
        <p:txBody>
          <a:bodyPr wrap="none" rtlCol="0">
            <a:spAutoFit/>
          </a:bodyPr>
          <a:lstStyle/>
          <a:p>
            <a:pPr algn="ctr"/>
            <a:r>
              <a:rPr lang="zh-CN" altLang="en-US" sz="4800" b="1" dirty="0">
                <a:solidFill>
                  <a:schemeClr val="bg1"/>
                </a:solidFill>
              </a:rPr>
              <a:t>添加标题</a:t>
            </a:r>
          </a:p>
        </p:txBody>
      </p:sp>
      <p:sp>
        <p:nvSpPr>
          <p:cNvPr id="7" name="矩形 6"/>
          <p:cNvSpPr/>
          <p:nvPr/>
        </p:nvSpPr>
        <p:spPr>
          <a:xfrm>
            <a:off x="2076449" y="5405504"/>
            <a:ext cx="8039102" cy="475615"/>
          </a:xfrm>
          <a:prstGeom prst="rect">
            <a:avLst/>
          </a:prstGeom>
        </p:spPr>
        <p:txBody>
          <a:bodyPr wrap="square">
            <a:spAutoFit/>
          </a:bodyPr>
          <a:lstStyle/>
          <a:p>
            <a:pPr algn="ctr">
              <a:lnSpc>
                <a:spcPct val="250000"/>
              </a:lnSpc>
            </a:pPr>
            <a:r>
              <a:rPr lang="zh-CN" altLang="en-US" sz="10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000"/>
                            </p:stCondLst>
                            <p:childTnLst>
                              <p:par>
                                <p:cTn id="19" presetID="2" presetClass="entr" presetSubtype="4" decel="10000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pic>
        <p:nvPicPr>
          <p:cNvPr id="25" name="图片 24"/>
          <p:cNvPicPr>
            <a:picLocks noChangeAspect="1"/>
          </p:cNvPicPr>
          <p:nvPr/>
        </p:nvPicPr>
        <p:blipFill>
          <a:blip r:embed="rId3"/>
          <a:srcRect b="23889"/>
          <a:stretch>
            <a:fillRect/>
          </a:stretch>
        </p:blipFill>
        <p:spPr>
          <a:xfrm>
            <a:off x="967052" y="1638300"/>
            <a:ext cx="4001772" cy="5219700"/>
          </a:xfrm>
          <a:custGeom>
            <a:avLst/>
            <a:gdLst>
              <a:gd name="connsiteX0" fmla="*/ 0 w 4001772"/>
              <a:gd name="connsiteY0" fmla="*/ 0 h 5219700"/>
              <a:gd name="connsiteX1" fmla="*/ 4001772 w 4001772"/>
              <a:gd name="connsiteY1" fmla="*/ 0 h 5219700"/>
              <a:gd name="connsiteX2" fmla="*/ 4001772 w 4001772"/>
              <a:gd name="connsiteY2" fmla="*/ 5219700 h 5219700"/>
              <a:gd name="connsiteX3" fmla="*/ 0 w 4001772"/>
              <a:gd name="connsiteY3" fmla="*/ 5219700 h 5219700"/>
            </a:gdLst>
            <a:ahLst/>
            <a:cxnLst>
              <a:cxn ang="0">
                <a:pos x="connsiteX0" y="connsiteY0"/>
              </a:cxn>
              <a:cxn ang="0">
                <a:pos x="connsiteX1" y="connsiteY1"/>
              </a:cxn>
              <a:cxn ang="0">
                <a:pos x="connsiteX2" y="connsiteY2"/>
              </a:cxn>
              <a:cxn ang="0">
                <a:pos x="connsiteX3" y="connsiteY3"/>
              </a:cxn>
            </a:cxnLst>
            <a:rect l="l" t="t" r="r" b="b"/>
            <a:pathLst>
              <a:path w="4001772" h="5219700">
                <a:moveTo>
                  <a:pt x="0" y="0"/>
                </a:moveTo>
                <a:lnTo>
                  <a:pt x="4001772" y="0"/>
                </a:lnTo>
                <a:lnTo>
                  <a:pt x="4001772" y="5219700"/>
                </a:lnTo>
                <a:lnTo>
                  <a:pt x="0" y="5219700"/>
                </a:lnTo>
                <a:close/>
              </a:path>
            </a:pathLst>
          </a:custGeom>
        </p:spPr>
      </p:pic>
      <p:grpSp>
        <p:nvGrpSpPr>
          <p:cNvPr id="65" name="组合 64"/>
          <p:cNvGrpSpPr/>
          <p:nvPr/>
        </p:nvGrpSpPr>
        <p:grpSpPr>
          <a:xfrm>
            <a:off x="5712396" y="2404401"/>
            <a:ext cx="2422289" cy="1699980"/>
            <a:chOff x="5712396" y="2404401"/>
            <a:chExt cx="2422289" cy="1699980"/>
          </a:xfrm>
        </p:grpSpPr>
        <p:grpSp>
          <p:nvGrpSpPr>
            <p:cNvPr id="26" name="Group 1492"/>
            <p:cNvGrpSpPr/>
            <p:nvPr/>
          </p:nvGrpSpPr>
          <p:grpSpPr>
            <a:xfrm>
              <a:off x="6729432" y="2404401"/>
              <a:ext cx="388216" cy="490683"/>
              <a:chOff x="1971676" y="3683000"/>
              <a:chExt cx="427038" cy="539751"/>
            </a:xfrm>
            <a:solidFill>
              <a:schemeClr val="bg1"/>
            </a:solidFill>
          </p:grpSpPr>
          <p:sp>
            <p:nvSpPr>
              <p:cNvPr id="27" name="Freeform 29"/>
              <p:cNvSpPr/>
              <p:nvPr/>
            </p:nvSpPr>
            <p:spPr bwMode="auto">
              <a:xfrm>
                <a:off x="1971676" y="3751263"/>
                <a:ext cx="427038" cy="471488"/>
              </a:xfrm>
              <a:custGeom>
                <a:avLst/>
                <a:gdLst>
                  <a:gd name="T0" fmla="*/ 195 w 202"/>
                  <a:gd name="T1" fmla="*/ 0 h 223"/>
                  <a:gd name="T2" fmla="*/ 160 w 202"/>
                  <a:gd name="T3" fmla="*/ 0 h 223"/>
                  <a:gd name="T4" fmla="*/ 158 w 202"/>
                  <a:gd name="T5" fmla="*/ 1 h 223"/>
                  <a:gd name="T6" fmla="*/ 157 w 202"/>
                  <a:gd name="T7" fmla="*/ 13 h 223"/>
                  <a:gd name="T8" fmla="*/ 158 w 202"/>
                  <a:gd name="T9" fmla="*/ 14 h 223"/>
                  <a:gd name="T10" fmla="*/ 181 w 202"/>
                  <a:gd name="T11" fmla="*/ 14 h 223"/>
                  <a:gd name="T12" fmla="*/ 188 w 202"/>
                  <a:gd name="T13" fmla="*/ 21 h 223"/>
                  <a:gd name="T14" fmla="*/ 188 w 202"/>
                  <a:gd name="T15" fmla="*/ 202 h 223"/>
                  <a:gd name="T16" fmla="*/ 181 w 202"/>
                  <a:gd name="T17" fmla="*/ 209 h 223"/>
                  <a:gd name="T18" fmla="*/ 21 w 202"/>
                  <a:gd name="T19" fmla="*/ 209 h 223"/>
                  <a:gd name="T20" fmla="*/ 14 w 202"/>
                  <a:gd name="T21" fmla="*/ 202 h 223"/>
                  <a:gd name="T22" fmla="*/ 14 w 202"/>
                  <a:gd name="T23" fmla="*/ 21 h 223"/>
                  <a:gd name="T24" fmla="*/ 21 w 202"/>
                  <a:gd name="T25" fmla="*/ 14 h 223"/>
                  <a:gd name="T26" fmla="*/ 45 w 202"/>
                  <a:gd name="T27" fmla="*/ 14 h 223"/>
                  <a:gd name="T28" fmla="*/ 46 w 202"/>
                  <a:gd name="T29" fmla="*/ 13 h 223"/>
                  <a:gd name="T30" fmla="*/ 44 w 202"/>
                  <a:gd name="T31" fmla="*/ 1 h 223"/>
                  <a:gd name="T32" fmla="*/ 43 w 202"/>
                  <a:gd name="T33" fmla="*/ 0 h 223"/>
                  <a:gd name="T34" fmla="*/ 7 w 202"/>
                  <a:gd name="T35" fmla="*/ 0 h 223"/>
                  <a:gd name="T36" fmla="*/ 0 w 202"/>
                  <a:gd name="T37" fmla="*/ 7 h 223"/>
                  <a:gd name="T38" fmla="*/ 0 w 202"/>
                  <a:gd name="T39" fmla="*/ 216 h 223"/>
                  <a:gd name="T40" fmla="*/ 7 w 202"/>
                  <a:gd name="T41" fmla="*/ 223 h 223"/>
                  <a:gd name="T42" fmla="*/ 195 w 202"/>
                  <a:gd name="T43" fmla="*/ 223 h 223"/>
                  <a:gd name="T44" fmla="*/ 202 w 202"/>
                  <a:gd name="T45" fmla="*/ 216 h 223"/>
                  <a:gd name="T46" fmla="*/ 202 w 202"/>
                  <a:gd name="T47" fmla="*/ 7 h 223"/>
                  <a:gd name="T48" fmla="*/ 195 w 202"/>
                  <a:gd name="T4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23">
                    <a:moveTo>
                      <a:pt x="195" y="0"/>
                    </a:moveTo>
                    <a:cubicBezTo>
                      <a:pt x="195" y="0"/>
                      <a:pt x="171" y="0"/>
                      <a:pt x="160" y="0"/>
                    </a:cubicBezTo>
                    <a:cubicBezTo>
                      <a:pt x="158" y="0"/>
                      <a:pt x="158" y="1"/>
                      <a:pt x="158" y="1"/>
                    </a:cubicBezTo>
                    <a:cubicBezTo>
                      <a:pt x="157" y="13"/>
                      <a:pt x="157" y="13"/>
                      <a:pt x="157" y="13"/>
                    </a:cubicBezTo>
                    <a:cubicBezTo>
                      <a:pt x="157" y="13"/>
                      <a:pt x="156" y="14"/>
                      <a:pt x="158" y="14"/>
                    </a:cubicBezTo>
                    <a:cubicBezTo>
                      <a:pt x="166" y="14"/>
                      <a:pt x="181" y="14"/>
                      <a:pt x="181" y="14"/>
                    </a:cubicBezTo>
                    <a:cubicBezTo>
                      <a:pt x="185" y="14"/>
                      <a:pt x="188" y="17"/>
                      <a:pt x="188" y="21"/>
                    </a:cubicBezTo>
                    <a:cubicBezTo>
                      <a:pt x="188" y="202"/>
                      <a:pt x="188" y="202"/>
                      <a:pt x="188" y="202"/>
                    </a:cubicBezTo>
                    <a:cubicBezTo>
                      <a:pt x="188" y="206"/>
                      <a:pt x="185" y="209"/>
                      <a:pt x="181" y="209"/>
                    </a:cubicBezTo>
                    <a:cubicBezTo>
                      <a:pt x="21" y="209"/>
                      <a:pt x="21" y="209"/>
                      <a:pt x="21" y="209"/>
                    </a:cubicBezTo>
                    <a:cubicBezTo>
                      <a:pt x="17" y="209"/>
                      <a:pt x="14" y="206"/>
                      <a:pt x="14" y="202"/>
                    </a:cubicBezTo>
                    <a:cubicBezTo>
                      <a:pt x="14" y="21"/>
                      <a:pt x="14" y="21"/>
                      <a:pt x="14" y="21"/>
                    </a:cubicBezTo>
                    <a:cubicBezTo>
                      <a:pt x="14" y="17"/>
                      <a:pt x="17" y="14"/>
                      <a:pt x="21" y="14"/>
                    </a:cubicBezTo>
                    <a:cubicBezTo>
                      <a:pt x="21" y="14"/>
                      <a:pt x="37" y="14"/>
                      <a:pt x="45" y="14"/>
                    </a:cubicBezTo>
                    <a:cubicBezTo>
                      <a:pt x="46" y="14"/>
                      <a:pt x="46" y="13"/>
                      <a:pt x="46" y="13"/>
                    </a:cubicBezTo>
                    <a:cubicBezTo>
                      <a:pt x="44" y="1"/>
                      <a:pt x="44" y="1"/>
                      <a:pt x="44" y="1"/>
                    </a:cubicBezTo>
                    <a:cubicBezTo>
                      <a:pt x="44" y="1"/>
                      <a:pt x="44" y="0"/>
                      <a:pt x="43" y="0"/>
                    </a:cubicBezTo>
                    <a:cubicBezTo>
                      <a:pt x="32" y="0"/>
                      <a:pt x="7" y="0"/>
                      <a:pt x="7" y="0"/>
                    </a:cubicBezTo>
                    <a:cubicBezTo>
                      <a:pt x="3" y="0"/>
                      <a:pt x="0" y="3"/>
                      <a:pt x="0" y="7"/>
                    </a:cubicBezTo>
                    <a:cubicBezTo>
                      <a:pt x="0" y="216"/>
                      <a:pt x="0" y="216"/>
                      <a:pt x="0" y="216"/>
                    </a:cubicBezTo>
                    <a:cubicBezTo>
                      <a:pt x="0" y="220"/>
                      <a:pt x="3" y="223"/>
                      <a:pt x="7" y="223"/>
                    </a:cubicBezTo>
                    <a:cubicBezTo>
                      <a:pt x="195" y="223"/>
                      <a:pt x="195" y="223"/>
                      <a:pt x="195" y="223"/>
                    </a:cubicBezTo>
                    <a:cubicBezTo>
                      <a:pt x="199" y="223"/>
                      <a:pt x="202" y="220"/>
                      <a:pt x="202" y="216"/>
                    </a:cubicBezTo>
                    <a:cubicBezTo>
                      <a:pt x="202" y="7"/>
                      <a:pt x="202" y="7"/>
                      <a:pt x="202" y="7"/>
                    </a:cubicBezTo>
                    <a:cubicBezTo>
                      <a:pt x="202" y="3"/>
                      <a:pt x="199" y="0"/>
                      <a:pt x="195"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8" name="Freeform 30"/>
              <p:cNvSpPr>
                <a:spLocks noEditPoints="1"/>
              </p:cNvSpPr>
              <p:nvPr/>
            </p:nvSpPr>
            <p:spPr bwMode="auto">
              <a:xfrm>
                <a:off x="2093913" y="3683000"/>
                <a:ext cx="182563" cy="115888"/>
              </a:xfrm>
              <a:custGeom>
                <a:avLst/>
                <a:gdLst>
                  <a:gd name="T0" fmla="*/ 82 w 86"/>
                  <a:gd name="T1" fmla="*/ 21 h 55"/>
                  <a:gd name="T2" fmla="*/ 68 w 86"/>
                  <a:gd name="T3" fmla="*/ 21 h 55"/>
                  <a:gd name="T4" fmla="*/ 67 w 86"/>
                  <a:gd name="T5" fmla="*/ 19 h 55"/>
                  <a:gd name="T6" fmla="*/ 43 w 86"/>
                  <a:gd name="T7" fmla="*/ 0 h 55"/>
                  <a:gd name="T8" fmla="*/ 20 w 86"/>
                  <a:gd name="T9" fmla="*/ 18 h 55"/>
                  <a:gd name="T10" fmla="*/ 18 w 86"/>
                  <a:gd name="T11" fmla="*/ 21 h 55"/>
                  <a:gd name="T12" fmla="*/ 4 w 86"/>
                  <a:gd name="T13" fmla="*/ 21 h 55"/>
                  <a:gd name="T14" fmla="*/ 0 w 86"/>
                  <a:gd name="T15" fmla="*/ 25 h 55"/>
                  <a:gd name="T16" fmla="*/ 4 w 86"/>
                  <a:gd name="T17" fmla="*/ 51 h 55"/>
                  <a:gd name="T18" fmla="*/ 9 w 86"/>
                  <a:gd name="T19" fmla="*/ 55 h 55"/>
                  <a:gd name="T20" fmla="*/ 77 w 86"/>
                  <a:gd name="T21" fmla="*/ 55 h 55"/>
                  <a:gd name="T22" fmla="*/ 82 w 86"/>
                  <a:gd name="T23" fmla="*/ 51 h 55"/>
                  <a:gd name="T24" fmla="*/ 86 w 86"/>
                  <a:gd name="T25" fmla="*/ 25 h 55"/>
                  <a:gd name="T26" fmla="*/ 82 w 86"/>
                  <a:gd name="T27" fmla="*/ 21 h 55"/>
                  <a:gd name="T28" fmla="*/ 43 w 86"/>
                  <a:gd name="T29" fmla="*/ 27 h 55"/>
                  <a:gd name="T30" fmla="*/ 36 w 86"/>
                  <a:gd name="T31" fmla="*/ 19 h 55"/>
                  <a:gd name="T32" fmla="*/ 43 w 86"/>
                  <a:gd name="T33" fmla="*/ 12 h 55"/>
                  <a:gd name="T34" fmla="*/ 50 w 86"/>
                  <a:gd name="T35" fmla="*/ 19 h 55"/>
                  <a:gd name="T36" fmla="*/ 43 w 86"/>
                  <a:gd name="T37"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55">
                    <a:moveTo>
                      <a:pt x="82" y="21"/>
                    </a:moveTo>
                    <a:cubicBezTo>
                      <a:pt x="68" y="21"/>
                      <a:pt x="68" y="21"/>
                      <a:pt x="68" y="21"/>
                    </a:cubicBezTo>
                    <a:cubicBezTo>
                      <a:pt x="67" y="21"/>
                      <a:pt x="67" y="19"/>
                      <a:pt x="67" y="19"/>
                    </a:cubicBezTo>
                    <a:cubicBezTo>
                      <a:pt x="64" y="8"/>
                      <a:pt x="55" y="0"/>
                      <a:pt x="43" y="0"/>
                    </a:cubicBezTo>
                    <a:cubicBezTo>
                      <a:pt x="32" y="0"/>
                      <a:pt x="22" y="8"/>
                      <a:pt x="20" y="18"/>
                    </a:cubicBezTo>
                    <a:cubicBezTo>
                      <a:pt x="19" y="19"/>
                      <a:pt x="20" y="21"/>
                      <a:pt x="18" y="21"/>
                    </a:cubicBezTo>
                    <a:cubicBezTo>
                      <a:pt x="4" y="21"/>
                      <a:pt x="4" y="21"/>
                      <a:pt x="4" y="21"/>
                    </a:cubicBezTo>
                    <a:cubicBezTo>
                      <a:pt x="2" y="21"/>
                      <a:pt x="0" y="23"/>
                      <a:pt x="0" y="25"/>
                    </a:cubicBezTo>
                    <a:cubicBezTo>
                      <a:pt x="4" y="51"/>
                      <a:pt x="4" y="51"/>
                      <a:pt x="4" y="51"/>
                    </a:cubicBezTo>
                    <a:cubicBezTo>
                      <a:pt x="4" y="54"/>
                      <a:pt x="6" y="55"/>
                      <a:pt x="9" y="55"/>
                    </a:cubicBezTo>
                    <a:cubicBezTo>
                      <a:pt x="77" y="55"/>
                      <a:pt x="77" y="55"/>
                      <a:pt x="77" y="55"/>
                    </a:cubicBezTo>
                    <a:cubicBezTo>
                      <a:pt x="80" y="55"/>
                      <a:pt x="82" y="54"/>
                      <a:pt x="82" y="51"/>
                    </a:cubicBezTo>
                    <a:cubicBezTo>
                      <a:pt x="86" y="25"/>
                      <a:pt x="86" y="25"/>
                      <a:pt x="86" y="25"/>
                    </a:cubicBezTo>
                    <a:cubicBezTo>
                      <a:pt x="86" y="23"/>
                      <a:pt x="85" y="21"/>
                      <a:pt x="82" y="21"/>
                    </a:cubicBezTo>
                    <a:close/>
                    <a:moveTo>
                      <a:pt x="43" y="27"/>
                    </a:moveTo>
                    <a:cubicBezTo>
                      <a:pt x="39" y="27"/>
                      <a:pt x="36" y="23"/>
                      <a:pt x="36" y="19"/>
                    </a:cubicBezTo>
                    <a:cubicBezTo>
                      <a:pt x="36" y="15"/>
                      <a:pt x="39" y="12"/>
                      <a:pt x="43" y="12"/>
                    </a:cubicBezTo>
                    <a:cubicBezTo>
                      <a:pt x="47" y="12"/>
                      <a:pt x="50" y="15"/>
                      <a:pt x="50" y="19"/>
                    </a:cubicBezTo>
                    <a:cubicBezTo>
                      <a:pt x="50" y="23"/>
                      <a:pt x="47" y="27"/>
                      <a:pt x="43" y="2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31"/>
              <p:cNvSpPr/>
              <p:nvPr/>
            </p:nvSpPr>
            <p:spPr bwMode="auto">
              <a:xfrm>
                <a:off x="2044701" y="3867150"/>
                <a:ext cx="174625" cy="23813"/>
              </a:xfrm>
              <a:custGeom>
                <a:avLst/>
                <a:gdLst>
                  <a:gd name="T0" fmla="*/ 82 w 82"/>
                  <a:gd name="T1" fmla="*/ 8 h 11"/>
                  <a:gd name="T2" fmla="*/ 79 w 82"/>
                  <a:gd name="T3" fmla="*/ 11 h 11"/>
                  <a:gd name="T4" fmla="*/ 3 w 82"/>
                  <a:gd name="T5" fmla="*/ 11 h 11"/>
                  <a:gd name="T6" fmla="*/ 0 w 82"/>
                  <a:gd name="T7" fmla="*/ 8 h 11"/>
                  <a:gd name="T8" fmla="*/ 0 w 82"/>
                  <a:gd name="T9" fmla="*/ 2 h 11"/>
                  <a:gd name="T10" fmla="*/ 3 w 82"/>
                  <a:gd name="T11" fmla="*/ 0 h 11"/>
                  <a:gd name="T12" fmla="*/ 79 w 82"/>
                  <a:gd name="T13" fmla="*/ 0 h 11"/>
                  <a:gd name="T14" fmla="*/ 82 w 82"/>
                  <a:gd name="T15" fmla="*/ 2 h 11"/>
                  <a:gd name="T16" fmla="*/ 82 w 82"/>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1">
                    <a:moveTo>
                      <a:pt x="82" y="8"/>
                    </a:moveTo>
                    <a:cubicBezTo>
                      <a:pt x="82" y="10"/>
                      <a:pt x="81" y="11"/>
                      <a:pt x="79" y="11"/>
                    </a:cubicBezTo>
                    <a:cubicBezTo>
                      <a:pt x="3" y="11"/>
                      <a:pt x="3" y="11"/>
                      <a:pt x="3" y="11"/>
                    </a:cubicBezTo>
                    <a:cubicBezTo>
                      <a:pt x="1" y="11"/>
                      <a:pt x="0" y="10"/>
                      <a:pt x="0" y="8"/>
                    </a:cubicBezTo>
                    <a:cubicBezTo>
                      <a:pt x="0" y="2"/>
                      <a:pt x="0" y="2"/>
                      <a:pt x="0" y="2"/>
                    </a:cubicBezTo>
                    <a:cubicBezTo>
                      <a:pt x="0" y="1"/>
                      <a:pt x="1" y="0"/>
                      <a:pt x="3" y="0"/>
                    </a:cubicBezTo>
                    <a:cubicBezTo>
                      <a:pt x="79" y="0"/>
                      <a:pt x="79" y="0"/>
                      <a:pt x="79" y="0"/>
                    </a:cubicBezTo>
                    <a:cubicBezTo>
                      <a:pt x="81" y="0"/>
                      <a:pt x="82" y="1"/>
                      <a:pt x="82" y="2"/>
                    </a:cubicBezTo>
                    <a:cubicBezTo>
                      <a:pt x="82" y="8"/>
                      <a:pt x="82" y="8"/>
                      <a:pt x="8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32"/>
              <p:cNvSpPr/>
              <p:nvPr/>
            </p:nvSpPr>
            <p:spPr bwMode="auto">
              <a:xfrm>
                <a:off x="2263776" y="3849688"/>
                <a:ext cx="71438" cy="55563"/>
              </a:xfrm>
              <a:custGeom>
                <a:avLst/>
                <a:gdLst>
                  <a:gd name="T0" fmla="*/ 16 w 34"/>
                  <a:gd name="T1" fmla="*/ 25 h 26"/>
                  <a:gd name="T2" fmla="*/ 12 w 34"/>
                  <a:gd name="T3" fmla="*/ 25 h 26"/>
                  <a:gd name="T4" fmla="*/ 1 w 34"/>
                  <a:gd name="T5" fmla="*/ 14 h 26"/>
                  <a:gd name="T6" fmla="*/ 1 w 34"/>
                  <a:gd name="T7" fmla="*/ 10 h 26"/>
                  <a:gd name="T8" fmla="*/ 4 w 34"/>
                  <a:gd name="T9" fmla="*/ 7 h 26"/>
                  <a:gd name="T10" fmla="*/ 8 w 34"/>
                  <a:gd name="T11" fmla="*/ 7 h 26"/>
                  <a:gd name="T12" fmla="*/ 12 w 34"/>
                  <a:gd name="T13" fmla="*/ 11 h 26"/>
                  <a:gd name="T14" fmla="*/ 16 w 34"/>
                  <a:gd name="T15" fmla="*/ 11 h 26"/>
                  <a:gd name="T16" fmla="*/ 26 w 34"/>
                  <a:gd name="T17" fmla="*/ 2 h 26"/>
                  <a:gd name="T18" fmla="*/ 30 w 34"/>
                  <a:gd name="T19" fmla="*/ 2 h 26"/>
                  <a:gd name="T20" fmla="*/ 33 w 34"/>
                  <a:gd name="T21" fmla="*/ 4 h 26"/>
                  <a:gd name="T22" fmla="*/ 33 w 34"/>
                  <a:gd name="T23" fmla="*/ 9 h 26"/>
                  <a:gd name="T24" fmla="*/ 16 w 34"/>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26">
                    <a:moveTo>
                      <a:pt x="16" y="25"/>
                    </a:moveTo>
                    <a:cubicBezTo>
                      <a:pt x="15" y="26"/>
                      <a:pt x="13" y="26"/>
                      <a:pt x="12" y="25"/>
                    </a:cubicBezTo>
                    <a:cubicBezTo>
                      <a:pt x="1" y="14"/>
                      <a:pt x="1" y="14"/>
                      <a:pt x="1" y="14"/>
                    </a:cubicBezTo>
                    <a:cubicBezTo>
                      <a:pt x="0" y="13"/>
                      <a:pt x="0" y="11"/>
                      <a:pt x="1" y="10"/>
                    </a:cubicBezTo>
                    <a:cubicBezTo>
                      <a:pt x="4" y="7"/>
                      <a:pt x="4" y="7"/>
                      <a:pt x="4" y="7"/>
                    </a:cubicBezTo>
                    <a:cubicBezTo>
                      <a:pt x="5" y="6"/>
                      <a:pt x="7" y="6"/>
                      <a:pt x="8" y="7"/>
                    </a:cubicBezTo>
                    <a:cubicBezTo>
                      <a:pt x="12" y="11"/>
                      <a:pt x="12" y="11"/>
                      <a:pt x="12" y="11"/>
                    </a:cubicBezTo>
                    <a:cubicBezTo>
                      <a:pt x="13" y="12"/>
                      <a:pt x="15" y="12"/>
                      <a:pt x="16" y="11"/>
                    </a:cubicBezTo>
                    <a:cubicBezTo>
                      <a:pt x="26" y="2"/>
                      <a:pt x="26" y="2"/>
                      <a:pt x="26" y="2"/>
                    </a:cubicBezTo>
                    <a:cubicBezTo>
                      <a:pt x="27" y="0"/>
                      <a:pt x="29" y="0"/>
                      <a:pt x="30" y="2"/>
                    </a:cubicBezTo>
                    <a:cubicBezTo>
                      <a:pt x="33" y="4"/>
                      <a:pt x="33" y="4"/>
                      <a:pt x="33" y="4"/>
                    </a:cubicBezTo>
                    <a:cubicBezTo>
                      <a:pt x="34" y="6"/>
                      <a:pt x="34" y="8"/>
                      <a:pt x="33" y="9"/>
                    </a:cubicBezTo>
                    <a:lnTo>
                      <a:pt x="16" y="2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1" name="Freeform 33"/>
              <p:cNvSpPr/>
              <p:nvPr/>
            </p:nvSpPr>
            <p:spPr bwMode="auto">
              <a:xfrm>
                <a:off x="2044701" y="3949700"/>
                <a:ext cx="174625" cy="25400"/>
              </a:xfrm>
              <a:custGeom>
                <a:avLst/>
                <a:gdLst>
                  <a:gd name="T0" fmla="*/ 82 w 82"/>
                  <a:gd name="T1" fmla="*/ 9 h 12"/>
                  <a:gd name="T2" fmla="*/ 79 w 82"/>
                  <a:gd name="T3" fmla="*/ 12 h 12"/>
                  <a:gd name="T4" fmla="*/ 3 w 82"/>
                  <a:gd name="T5" fmla="*/ 12 h 12"/>
                  <a:gd name="T6" fmla="*/ 0 w 82"/>
                  <a:gd name="T7" fmla="*/ 9 h 12"/>
                  <a:gd name="T8" fmla="*/ 0 w 82"/>
                  <a:gd name="T9" fmla="*/ 3 h 12"/>
                  <a:gd name="T10" fmla="*/ 3 w 82"/>
                  <a:gd name="T11" fmla="*/ 0 h 12"/>
                  <a:gd name="T12" fmla="*/ 79 w 82"/>
                  <a:gd name="T13" fmla="*/ 0 h 12"/>
                  <a:gd name="T14" fmla="*/ 82 w 82"/>
                  <a:gd name="T15" fmla="*/ 3 h 12"/>
                  <a:gd name="T16" fmla="*/ 82 w 82"/>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2">
                    <a:moveTo>
                      <a:pt x="82" y="9"/>
                    </a:moveTo>
                    <a:cubicBezTo>
                      <a:pt x="82" y="10"/>
                      <a:pt x="81" y="12"/>
                      <a:pt x="79" y="12"/>
                    </a:cubicBezTo>
                    <a:cubicBezTo>
                      <a:pt x="3" y="12"/>
                      <a:pt x="3" y="12"/>
                      <a:pt x="3" y="12"/>
                    </a:cubicBezTo>
                    <a:cubicBezTo>
                      <a:pt x="1" y="12"/>
                      <a:pt x="0" y="10"/>
                      <a:pt x="0" y="9"/>
                    </a:cubicBezTo>
                    <a:cubicBezTo>
                      <a:pt x="0" y="3"/>
                      <a:pt x="0" y="3"/>
                      <a:pt x="0" y="3"/>
                    </a:cubicBezTo>
                    <a:cubicBezTo>
                      <a:pt x="0" y="1"/>
                      <a:pt x="1" y="0"/>
                      <a:pt x="3" y="0"/>
                    </a:cubicBezTo>
                    <a:cubicBezTo>
                      <a:pt x="79" y="0"/>
                      <a:pt x="79" y="0"/>
                      <a:pt x="79" y="0"/>
                    </a:cubicBezTo>
                    <a:cubicBezTo>
                      <a:pt x="81" y="0"/>
                      <a:pt x="82" y="1"/>
                      <a:pt x="82" y="3"/>
                    </a:cubicBezTo>
                    <a:cubicBezTo>
                      <a:pt x="82" y="9"/>
                      <a:pt x="82" y="9"/>
                      <a:pt x="82" y="9"/>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2" name="Freeform 34"/>
              <p:cNvSpPr/>
              <p:nvPr/>
            </p:nvSpPr>
            <p:spPr bwMode="auto">
              <a:xfrm>
                <a:off x="2263776" y="3935413"/>
                <a:ext cx="71438" cy="55563"/>
              </a:xfrm>
              <a:custGeom>
                <a:avLst/>
                <a:gdLst>
                  <a:gd name="T0" fmla="*/ 16 w 34"/>
                  <a:gd name="T1" fmla="*/ 25 h 26"/>
                  <a:gd name="T2" fmla="*/ 12 w 34"/>
                  <a:gd name="T3" fmla="*/ 25 h 26"/>
                  <a:gd name="T4" fmla="*/ 1 w 34"/>
                  <a:gd name="T5" fmla="*/ 14 h 26"/>
                  <a:gd name="T6" fmla="*/ 1 w 34"/>
                  <a:gd name="T7" fmla="*/ 9 h 26"/>
                  <a:gd name="T8" fmla="*/ 4 w 34"/>
                  <a:gd name="T9" fmla="*/ 6 h 26"/>
                  <a:gd name="T10" fmla="*/ 8 w 34"/>
                  <a:gd name="T11" fmla="*/ 6 h 26"/>
                  <a:gd name="T12" fmla="*/ 12 w 34"/>
                  <a:gd name="T13" fmla="*/ 10 h 26"/>
                  <a:gd name="T14" fmla="*/ 16 w 34"/>
                  <a:gd name="T15" fmla="*/ 10 h 26"/>
                  <a:gd name="T16" fmla="*/ 26 w 34"/>
                  <a:gd name="T17" fmla="*/ 1 h 26"/>
                  <a:gd name="T18" fmla="*/ 30 w 34"/>
                  <a:gd name="T19" fmla="*/ 1 h 26"/>
                  <a:gd name="T20" fmla="*/ 33 w 34"/>
                  <a:gd name="T21" fmla="*/ 4 h 26"/>
                  <a:gd name="T22" fmla="*/ 33 w 34"/>
                  <a:gd name="T23" fmla="*/ 8 h 26"/>
                  <a:gd name="T24" fmla="*/ 16 w 34"/>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26">
                    <a:moveTo>
                      <a:pt x="16" y="25"/>
                    </a:moveTo>
                    <a:cubicBezTo>
                      <a:pt x="15" y="26"/>
                      <a:pt x="13" y="26"/>
                      <a:pt x="12" y="25"/>
                    </a:cubicBezTo>
                    <a:cubicBezTo>
                      <a:pt x="1" y="14"/>
                      <a:pt x="1" y="14"/>
                      <a:pt x="1" y="14"/>
                    </a:cubicBezTo>
                    <a:cubicBezTo>
                      <a:pt x="0" y="12"/>
                      <a:pt x="0" y="11"/>
                      <a:pt x="1" y="9"/>
                    </a:cubicBezTo>
                    <a:cubicBezTo>
                      <a:pt x="4" y="6"/>
                      <a:pt x="4" y="6"/>
                      <a:pt x="4" y="6"/>
                    </a:cubicBezTo>
                    <a:cubicBezTo>
                      <a:pt x="5" y="5"/>
                      <a:pt x="7" y="5"/>
                      <a:pt x="8" y="6"/>
                    </a:cubicBezTo>
                    <a:cubicBezTo>
                      <a:pt x="12" y="10"/>
                      <a:pt x="12" y="10"/>
                      <a:pt x="12" y="10"/>
                    </a:cubicBezTo>
                    <a:cubicBezTo>
                      <a:pt x="13" y="12"/>
                      <a:pt x="15" y="12"/>
                      <a:pt x="16" y="10"/>
                    </a:cubicBezTo>
                    <a:cubicBezTo>
                      <a:pt x="26" y="1"/>
                      <a:pt x="26" y="1"/>
                      <a:pt x="26" y="1"/>
                    </a:cubicBezTo>
                    <a:cubicBezTo>
                      <a:pt x="27" y="0"/>
                      <a:pt x="29" y="0"/>
                      <a:pt x="30" y="1"/>
                    </a:cubicBezTo>
                    <a:cubicBezTo>
                      <a:pt x="33" y="4"/>
                      <a:pt x="33" y="4"/>
                      <a:pt x="33" y="4"/>
                    </a:cubicBezTo>
                    <a:cubicBezTo>
                      <a:pt x="34" y="5"/>
                      <a:pt x="34" y="7"/>
                      <a:pt x="33" y="8"/>
                    </a:cubicBezTo>
                    <a:lnTo>
                      <a:pt x="16" y="2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3" name="Freeform 35"/>
              <p:cNvSpPr/>
              <p:nvPr/>
            </p:nvSpPr>
            <p:spPr bwMode="auto">
              <a:xfrm>
                <a:off x="2044701" y="4035425"/>
                <a:ext cx="125413" cy="22225"/>
              </a:xfrm>
              <a:custGeom>
                <a:avLst/>
                <a:gdLst>
                  <a:gd name="T0" fmla="*/ 59 w 59"/>
                  <a:gd name="T1" fmla="*/ 8 h 11"/>
                  <a:gd name="T2" fmla="*/ 56 w 59"/>
                  <a:gd name="T3" fmla="*/ 11 h 11"/>
                  <a:gd name="T4" fmla="*/ 3 w 59"/>
                  <a:gd name="T5" fmla="*/ 11 h 11"/>
                  <a:gd name="T6" fmla="*/ 0 w 59"/>
                  <a:gd name="T7" fmla="*/ 8 h 11"/>
                  <a:gd name="T8" fmla="*/ 0 w 59"/>
                  <a:gd name="T9" fmla="*/ 2 h 11"/>
                  <a:gd name="T10" fmla="*/ 3 w 59"/>
                  <a:gd name="T11" fmla="*/ 0 h 11"/>
                  <a:gd name="T12" fmla="*/ 56 w 59"/>
                  <a:gd name="T13" fmla="*/ 0 h 11"/>
                  <a:gd name="T14" fmla="*/ 59 w 59"/>
                  <a:gd name="T15" fmla="*/ 2 h 11"/>
                  <a:gd name="T16" fmla="*/ 59 w 5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1">
                    <a:moveTo>
                      <a:pt x="59" y="8"/>
                    </a:moveTo>
                    <a:cubicBezTo>
                      <a:pt x="59" y="10"/>
                      <a:pt x="58" y="11"/>
                      <a:pt x="56" y="11"/>
                    </a:cubicBezTo>
                    <a:cubicBezTo>
                      <a:pt x="3" y="11"/>
                      <a:pt x="3" y="11"/>
                      <a:pt x="3" y="11"/>
                    </a:cubicBezTo>
                    <a:cubicBezTo>
                      <a:pt x="1" y="11"/>
                      <a:pt x="0" y="10"/>
                      <a:pt x="0" y="8"/>
                    </a:cubicBezTo>
                    <a:cubicBezTo>
                      <a:pt x="0" y="2"/>
                      <a:pt x="0" y="2"/>
                      <a:pt x="0" y="2"/>
                    </a:cubicBezTo>
                    <a:cubicBezTo>
                      <a:pt x="0" y="1"/>
                      <a:pt x="1" y="0"/>
                      <a:pt x="3" y="0"/>
                    </a:cubicBezTo>
                    <a:cubicBezTo>
                      <a:pt x="56" y="0"/>
                      <a:pt x="56" y="0"/>
                      <a:pt x="56" y="0"/>
                    </a:cubicBezTo>
                    <a:cubicBezTo>
                      <a:pt x="58" y="0"/>
                      <a:pt x="59" y="1"/>
                      <a:pt x="59" y="2"/>
                    </a:cubicBezTo>
                    <a:cubicBezTo>
                      <a:pt x="59" y="8"/>
                      <a:pt x="59" y="8"/>
                      <a:pt x="59"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4" name="Freeform 36"/>
              <p:cNvSpPr/>
              <p:nvPr/>
            </p:nvSpPr>
            <p:spPr bwMode="auto">
              <a:xfrm>
                <a:off x="2263776" y="4017963"/>
                <a:ext cx="71438" cy="55563"/>
              </a:xfrm>
              <a:custGeom>
                <a:avLst/>
                <a:gdLst>
                  <a:gd name="T0" fmla="*/ 16 w 34"/>
                  <a:gd name="T1" fmla="*/ 25 h 26"/>
                  <a:gd name="T2" fmla="*/ 12 w 34"/>
                  <a:gd name="T3" fmla="*/ 25 h 26"/>
                  <a:gd name="T4" fmla="*/ 1 w 34"/>
                  <a:gd name="T5" fmla="*/ 14 h 26"/>
                  <a:gd name="T6" fmla="*/ 1 w 34"/>
                  <a:gd name="T7" fmla="*/ 10 h 26"/>
                  <a:gd name="T8" fmla="*/ 4 w 34"/>
                  <a:gd name="T9" fmla="*/ 7 h 26"/>
                  <a:gd name="T10" fmla="*/ 8 w 34"/>
                  <a:gd name="T11" fmla="*/ 7 h 26"/>
                  <a:gd name="T12" fmla="*/ 12 w 34"/>
                  <a:gd name="T13" fmla="*/ 11 h 26"/>
                  <a:gd name="T14" fmla="*/ 16 w 34"/>
                  <a:gd name="T15" fmla="*/ 11 h 26"/>
                  <a:gd name="T16" fmla="*/ 26 w 34"/>
                  <a:gd name="T17" fmla="*/ 2 h 26"/>
                  <a:gd name="T18" fmla="*/ 30 w 34"/>
                  <a:gd name="T19" fmla="*/ 2 h 26"/>
                  <a:gd name="T20" fmla="*/ 33 w 34"/>
                  <a:gd name="T21" fmla="*/ 4 h 26"/>
                  <a:gd name="T22" fmla="*/ 33 w 34"/>
                  <a:gd name="T23" fmla="*/ 9 h 26"/>
                  <a:gd name="T24" fmla="*/ 16 w 34"/>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26">
                    <a:moveTo>
                      <a:pt x="16" y="25"/>
                    </a:moveTo>
                    <a:cubicBezTo>
                      <a:pt x="15" y="26"/>
                      <a:pt x="13" y="26"/>
                      <a:pt x="12" y="25"/>
                    </a:cubicBezTo>
                    <a:cubicBezTo>
                      <a:pt x="1" y="14"/>
                      <a:pt x="1" y="14"/>
                      <a:pt x="1" y="14"/>
                    </a:cubicBezTo>
                    <a:cubicBezTo>
                      <a:pt x="0" y="13"/>
                      <a:pt x="0" y="11"/>
                      <a:pt x="1" y="10"/>
                    </a:cubicBezTo>
                    <a:cubicBezTo>
                      <a:pt x="4" y="7"/>
                      <a:pt x="4" y="7"/>
                      <a:pt x="4" y="7"/>
                    </a:cubicBezTo>
                    <a:cubicBezTo>
                      <a:pt x="5" y="6"/>
                      <a:pt x="7" y="6"/>
                      <a:pt x="8" y="7"/>
                    </a:cubicBezTo>
                    <a:cubicBezTo>
                      <a:pt x="12" y="11"/>
                      <a:pt x="12" y="11"/>
                      <a:pt x="12" y="11"/>
                    </a:cubicBezTo>
                    <a:cubicBezTo>
                      <a:pt x="13" y="12"/>
                      <a:pt x="15" y="12"/>
                      <a:pt x="16" y="11"/>
                    </a:cubicBezTo>
                    <a:cubicBezTo>
                      <a:pt x="26" y="2"/>
                      <a:pt x="26" y="2"/>
                      <a:pt x="26" y="2"/>
                    </a:cubicBezTo>
                    <a:cubicBezTo>
                      <a:pt x="27" y="0"/>
                      <a:pt x="29" y="0"/>
                      <a:pt x="30" y="2"/>
                    </a:cubicBezTo>
                    <a:cubicBezTo>
                      <a:pt x="33" y="4"/>
                      <a:pt x="33" y="4"/>
                      <a:pt x="33" y="4"/>
                    </a:cubicBezTo>
                    <a:cubicBezTo>
                      <a:pt x="34" y="6"/>
                      <a:pt x="34" y="7"/>
                      <a:pt x="33" y="9"/>
                    </a:cubicBezTo>
                    <a:lnTo>
                      <a:pt x="16" y="2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55" name="组合 54"/>
            <p:cNvGrpSpPr/>
            <p:nvPr/>
          </p:nvGrpSpPr>
          <p:grpSpPr>
            <a:xfrm>
              <a:off x="5712396" y="3213045"/>
              <a:ext cx="2422289" cy="891336"/>
              <a:chOff x="5837687" y="3593585"/>
              <a:chExt cx="2422289" cy="891336"/>
            </a:xfrm>
          </p:grpSpPr>
          <p:sp>
            <p:nvSpPr>
              <p:cNvPr id="53" name="文本框 52"/>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54" name="矩形 53"/>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grpSp>
        <p:nvGrpSpPr>
          <p:cNvPr id="66" name="组合 65"/>
          <p:cNvGrpSpPr/>
          <p:nvPr/>
        </p:nvGrpSpPr>
        <p:grpSpPr>
          <a:xfrm>
            <a:off x="8781562" y="2457077"/>
            <a:ext cx="2422289" cy="1647304"/>
            <a:chOff x="8781562" y="2457077"/>
            <a:chExt cx="2422289" cy="1647304"/>
          </a:xfrm>
        </p:grpSpPr>
        <p:grpSp>
          <p:nvGrpSpPr>
            <p:cNvPr id="40" name="Group 1493"/>
            <p:cNvGrpSpPr/>
            <p:nvPr/>
          </p:nvGrpSpPr>
          <p:grpSpPr>
            <a:xfrm>
              <a:off x="9764683" y="2457077"/>
              <a:ext cx="456047" cy="386771"/>
              <a:chOff x="2641601" y="3727450"/>
              <a:chExt cx="501650" cy="425450"/>
            </a:xfrm>
            <a:solidFill>
              <a:schemeClr val="bg1"/>
            </a:solidFill>
          </p:grpSpPr>
          <p:sp>
            <p:nvSpPr>
              <p:cNvPr id="41" name="Freeform 37"/>
              <p:cNvSpPr/>
              <p:nvPr/>
            </p:nvSpPr>
            <p:spPr bwMode="auto">
              <a:xfrm>
                <a:off x="2765426" y="3929063"/>
                <a:ext cx="141288" cy="23813"/>
              </a:xfrm>
              <a:custGeom>
                <a:avLst/>
                <a:gdLst>
                  <a:gd name="T0" fmla="*/ 66 w 66"/>
                  <a:gd name="T1" fmla="*/ 9 h 11"/>
                  <a:gd name="T2" fmla="*/ 63 w 66"/>
                  <a:gd name="T3" fmla="*/ 11 h 11"/>
                  <a:gd name="T4" fmla="*/ 3 w 66"/>
                  <a:gd name="T5" fmla="*/ 11 h 11"/>
                  <a:gd name="T6" fmla="*/ 0 w 66"/>
                  <a:gd name="T7" fmla="*/ 9 h 11"/>
                  <a:gd name="T8" fmla="*/ 0 w 66"/>
                  <a:gd name="T9" fmla="*/ 3 h 11"/>
                  <a:gd name="T10" fmla="*/ 3 w 66"/>
                  <a:gd name="T11" fmla="*/ 0 h 11"/>
                  <a:gd name="T12" fmla="*/ 63 w 66"/>
                  <a:gd name="T13" fmla="*/ 0 h 11"/>
                  <a:gd name="T14" fmla="*/ 66 w 66"/>
                  <a:gd name="T15" fmla="*/ 3 h 11"/>
                  <a:gd name="T16" fmla="*/ 66 w 6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9"/>
                    </a:moveTo>
                    <a:cubicBezTo>
                      <a:pt x="66" y="10"/>
                      <a:pt x="65" y="11"/>
                      <a:pt x="63" y="11"/>
                    </a:cubicBezTo>
                    <a:cubicBezTo>
                      <a:pt x="3" y="11"/>
                      <a:pt x="3" y="11"/>
                      <a:pt x="3" y="11"/>
                    </a:cubicBezTo>
                    <a:cubicBezTo>
                      <a:pt x="1" y="11"/>
                      <a:pt x="0" y="10"/>
                      <a:pt x="0" y="9"/>
                    </a:cubicBezTo>
                    <a:cubicBezTo>
                      <a:pt x="0" y="3"/>
                      <a:pt x="0" y="3"/>
                      <a:pt x="0" y="3"/>
                    </a:cubicBezTo>
                    <a:cubicBezTo>
                      <a:pt x="0" y="2"/>
                      <a:pt x="1" y="0"/>
                      <a:pt x="3" y="0"/>
                    </a:cubicBezTo>
                    <a:cubicBezTo>
                      <a:pt x="63" y="0"/>
                      <a:pt x="63" y="0"/>
                      <a:pt x="63" y="0"/>
                    </a:cubicBezTo>
                    <a:cubicBezTo>
                      <a:pt x="65" y="0"/>
                      <a:pt x="66" y="2"/>
                      <a:pt x="66" y="3"/>
                    </a:cubicBezTo>
                    <a:lnTo>
                      <a:pt x="66" y="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2" name="Freeform 38"/>
              <p:cNvSpPr/>
              <p:nvPr/>
            </p:nvSpPr>
            <p:spPr bwMode="auto">
              <a:xfrm>
                <a:off x="2946401" y="3929063"/>
                <a:ext cx="139700" cy="23813"/>
              </a:xfrm>
              <a:custGeom>
                <a:avLst/>
                <a:gdLst>
                  <a:gd name="T0" fmla="*/ 66 w 66"/>
                  <a:gd name="T1" fmla="*/ 9 h 11"/>
                  <a:gd name="T2" fmla="*/ 63 w 66"/>
                  <a:gd name="T3" fmla="*/ 11 h 11"/>
                  <a:gd name="T4" fmla="*/ 3 w 66"/>
                  <a:gd name="T5" fmla="*/ 11 h 11"/>
                  <a:gd name="T6" fmla="*/ 0 w 66"/>
                  <a:gd name="T7" fmla="*/ 9 h 11"/>
                  <a:gd name="T8" fmla="*/ 0 w 66"/>
                  <a:gd name="T9" fmla="*/ 3 h 11"/>
                  <a:gd name="T10" fmla="*/ 3 w 66"/>
                  <a:gd name="T11" fmla="*/ 0 h 11"/>
                  <a:gd name="T12" fmla="*/ 63 w 66"/>
                  <a:gd name="T13" fmla="*/ 0 h 11"/>
                  <a:gd name="T14" fmla="*/ 66 w 66"/>
                  <a:gd name="T15" fmla="*/ 3 h 11"/>
                  <a:gd name="T16" fmla="*/ 66 w 6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9"/>
                    </a:moveTo>
                    <a:cubicBezTo>
                      <a:pt x="66" y="10"/>
                      <a:pt x="65" y="11"/>
                      <a:pt x="63" y="11"/>
                    </a:cubicBezTo>
                    <a:cubicBezTo>
                      <a:pt x="3" y="11"/>
                      <a:pt x="3" y="11"/>
                      <a:pt x="3" y="11"/>
                    </a:cubicBezTo>
                    <a:cubicBezTo>
                      <a:pt x="2" y="11"/>
                      <a:pt x="0" y="10"/>
                      <a:pt x="0" y="9"/>
                    </a:cubicBezTo>
                    <a:cubicBezTo>
                      <a:pt x="0" y="3"/>
                      <a:pt x="0" y="3"/>
                      <a:pt x="0" y="3"/>
                    </a:cubicBezTo>
                    <a:cubicBezTo>
                      <a:pt x="0" y="2"/>
                      <a:pt x="2" y="0"/>
                      <a:pt x="3" y="0"/>
                    </a:cubicBezTo>
                    <a:cubicBezTo>
                      <a:pt x="63" y="0"/>
                      <a:pt x="63" y="0"/>
                      <a:pt x="63" y="0"/>
                    </a:cubicBezTo>
                    <a:cubicBezTo>
                      <a:pt x="65" y="0"/>
                      <a:pt x="66" y="2"/>
                      <a:pt x="66" y="3"/>
                    </a:cubicBezTo>
                    <a:lnTo>
                      <a:pt x="66" y="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3" name="Freeform 39"/>
              <p:cNvSpPr/>
              <p:nvPr/>
            </p:nvSpPr>
            <p:spPr bwMode="auto">
              <a:xfrm>
                <a:off x="2765426" y="3994150"/>
                <a:ext cx="141288"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1" y="11"/>
                      <a:pt x="0" y="9"/>
                      <a:pt x="0" y="8"/>
                    </a:cubicBezTo>
                    <a:cubicBezTo>
                      <a:pt x="0" y="2"/>
                      <a:pt x="0" y="2"/>
                      <a:pt x="0" y="2"/>
                    </a:cubicBezTo>
                    <a:cubicBezTo>
                      <a:pt x="0" y="1"/>
                      <a:pt x="1" y="0"/>
                      <a:pt x="3" y="0"/>
                    </a:cubicBezTo>
                    <a:cubicBezTo>
                      <a:pt x="63" y="0"/>
                      <a:pt x="63" y="0"/>
                      <a:pt x="63" y="0"/>
                    </a:cubicBezTo>
                    <a:cubicBezTo>
                      <a:pt x="65" y="0"/>
                      <a:pt x="66" y="1"/>
                      <a:pt x="66" y="2"/>
                    </a:cubicBezTo>
                    <a:lnTo>
                      <a:pt x="66"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4" name="Freeform 40"/>
              <p:cNvSpPr/>
              <p:nvPr/>
            </p:nvSpPr>
            <p:spPr bwMode="auto">
              <a:xfrm>
                <a:off x="2946401" y="3994150"/>
                <a:ext cx="139700"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2" y="11"/>
                      <a:pt x="0" y="9"/>
                      <a:pt x="0" y="8"/>
                    </a:cubicBezTo>
                    <a:cubicBezTo>
                      <a:pt x="0" y="2"/>
                      <a:pt x="0" y="2"/>
                      <a:pt x="0" y="2"/>
                    </a:cubicBezTo>
                    <a:cubicBezTo>
                      <a:pt x="0" y="1"/>
                      <a:pt x="2" y="0"/>
                      <a:pt x="3" y="0"/>
                    </a:cubicBezTo>
                    <a:cubicBezTo>
                      <a:pt x="63" y="0"/>
                      <a:pt x="63" y="0"/>
                      <a:pt x="63" y="0"/>
                    </a:cubicBezTo>
                    <a:cubicBezTo>
                      <a:pt x="65" y="0"/>
                      <a:pt x="66" y="1"/>
                      <a:pt x="66" y="2"/>
                    </a:cubicBezTo>
                    <a:lnTo>
                      <a:pt x="66"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5" name="Freeform 41"/>
              <p:cNvSpPr/>
              <p:nvPr/>
            </p:nvSpPr>
            <p:spPr bwMode="auto">
              <a:xfrm>
                <a:off x="2765426" y="4057650"/>
                <a:ext cx="141288"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1" y="11"/>
                      <a:pt x="0" y="9"/>
                      <a:pt x="0" y="8"/>
                    </a:cubicBezTo>
                    <a:cubicBezTo>
                      <a:pt x="0" y="2"/>
                      <a:pt x="0" y="2"/>
                      <a:pt x="0" y="2"/>
                    </a:cubicBezTo>
                    <a:cubicBezTo>
                      <a:pt x="0" y="1"/>
                      <a:pt x="1" y="0"/>
                      <a:pt x="3" y="0"/>
                    </a:cubicBezTo>
                    <a:cubicBezTo>
                      <a:pt x="63" y="0"/>
                      <a:pt x="63" y="0"/>
                      <a:pt x="63" y="0"/>
                    </a:cubicBezTo>
                    <a:cubicBezTo>
                      <a:pt x="65" y="0"/>
                      <a:pt x="66" y="1"/>
                      <a:pt x="66" y="2"/>
                    </a:cubicBezTo>
                    <a:lnTo>
                      <a:pt x="66"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6" name="Freeform 42"/>
              <p:cNvSpPr/>
              <p:nvPr/>
            </p:nvSpPr>
            <p:spPr bwMode="auto">
              <a:xfrm>
                <a:off x="2946401" y="4057650"/>
                <a:ext cx="139700"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2" y="11"/>
                      <a:pt x="0" y="9"/>
                      <a:pt x="0" y="8"/>
                    </a:cubicBezTo>
                    <a:cubicBezTo>
                      <a:pt x="0" y="2"/>
                      <a:pt x="0" y="2"/>
                      <a:pt x="0" y="2"/>
                    </a:cubicBezTo>
                    <a:cubicBezTo>
                      <a:pt x="0" y="1"/>
                      <a:pt x="2" y="0"/>
                      <a:pt x="3" y="0"/>
                    </a:cubicBezTo>
                    <a:cubicBezTo>
                      <a:pt x="63" y="0"/>
                      <a:pt x="63" y="0"/>
                      <a:pt x="63" y="0"/>
                    </a:cubicBezTo>
                    <a:cubicBezTo>
                      <a:pt x="65" y="0"/>
                      <a:pt x="66" y="1"/>
                      <a:pt x="66" y="2"/>
                    </a:cubicBezTo>
                    <a:lnTo>
                      <a:pt x="66"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7" name="Freeform 43"/>
              <p:cNvSpPr>
                <a:spLocks noEditPoints="1"/>
              </p:cNvSpPr>
              <p:nvPr/>
            </p:nvSpPr>
            <p:spPr bwMode="auto">
              <a:xfrm>
                <a:off x="2641601" y="3727450"/>
                <a:ext cx="501650" cy="425450"/>
              </a:xfrm>
              <a:custGeom>
                <a:avLst/>
                <a:gdLst>
                  <a:gd name="T0" fmla="*/ 1 w 237"/>
                  <a:gd name="T1" fmla="*/ 50 h 201"/>
                  <a:gd name="T2" fmla="*/ 32 w 237"/>
                  <a:gd name="T3" fmla="*/ 189 h 201"/>
                  <a:gd name="T4" fmla="*/ 36 w 237"/>
                  <a:gd name="T5" fmla="*/ 195 h 201"/>
                  <a:gd name="T6" fmla="*/ 47 w 237"/>
                  <a:gd name="T7" fmla="*/ 201 h 201"/>
                  <a:gd name="T8" fmla="*/ 223 w 237"/>
                  <a:gd name="T9" fmla="*/ 201 h 201"/>
                  <a:gd name="T10" fmla="*/ 237 w 237"/>
                  <a:gd name="T11" fmla="*/ 187 h 201"/>
                  <a:gd name="T12" fmla="*/ 237 w 237"/>
                  <a:gd name="T13" fmla="*/ 14 h 201"/>
                  <a:gd name="T14" fmla="*/ 223 w 237"/>
                  <a:gd name="T15" fmla="*/ 0 h 201"/>
                  <a:gd name="T16" fmla="*/ 47 w 237"/>
                  <a:gd name="T17" fmla="*/ 0 h 201"/>
                  <a:gd name="T18" fmla="*/ 33 w 237"/>
                  <a:gd name="T19" fmla="*/ 14 h 201"/>
                  <a:gd name="T20" fmla="*/ 33 w 237"/>
                  <a:gd name="T21" fmla="*/ 132 h 201"/>
                  <a:gd name="T22" fmla="*/ 32 w 237"/>
                  <a:gd name="T23" fmla="*/ 138 h 201"/>
                  <a:gd name="T24" fmla="*/ 11 w 237"/>
                  <a:gd name="T25" fmla="*/ 48 h 201"/>
                  <a:gd name="T26" fmla="*/ 11 w 237"/>
                  <a:gd name="T27" fmla="*/ 47 h 201"/>
                  <a:gd name="T28" fmla="*/ 12 w 237"/>
                  <a:gd name="T29" fmla="*/ 46 h 201"/>
                  <a:gd name="T30" fmla="*/ 20 w 237"/>
                  <a:gd name="T31" fmla="*/ 46 h 201"/>
                  <a:gd name="T32" fmla="*/ 23 w 237"/>
                  <a:gd name="T33" fmla="*/ 44 h 201"/>
                  <a:gd name="T34" fmla="*/ 23 w 237"/>
                  <a:gd name="T35" fmla="*/ 38 h 201"/>
                  <a:gd name="T36" fmla="*/ 20 w 237"/>
                  <a:gd name="T37" fmla="*/ 36 h 201"/>
                  <a:gd name="T38" fmla="*/ 12 w 237"/>
                  <a:gd name="T39" fmla="*/ 36 h 201"/>
                  <a:gd name="T40" fmla="*/ 3 w 237"/>
                  <a:gd name="T41" fmla="*/ 40 h 201"/>
                  <a:gd name="T42" fmla="*/ 1 w 237"/>
                  <a:gd name="T43" fmla="*/ 50 h 201"/>
                  <a:gd name="T44" fmla="*/ 43 w 237"/>
                  <a:gd name="T45" fmla="*/ 14 h 201"/>
                  <a:gd name="T46" fmla="*/ 47 w 237"/>
                  <a:gd name="T47" fmla="*/ 10 h 201"/>
                  <a:gd name="T48" fmla="*/ 223 w 237"/>
                  <a:gd name="T49" fmla="*/ 10 h 201"/>
                  <a:gd name="T50" fmla="*/ 227 w 237"/>
                  <a:gd name="T51" fmla="*/ 14 h 201"/>
                  <a:gd name="T52" fmla="*/ 227 w 237"/>
                  <a:gd name="T53" fmla="*/ 187 h 201"/>
                  <a:gd name="T54" fmla="*/ 223 w 237"/>
                  <a:gd name="T55" fmla="*/ 191 h 201"/>
                  <a:gd name="T56" fmla="*/ 47 w 237"/>
                  <a:gd name="T57" fmla="*/ 191 h 201"/>
                  <a:gd name="T58" fmla="*/ 43 w 237"/>
                  <a:gd name="T59" fmla="*/ 187 h 201"/>
                  <a:gd name="T60" fmla="*/ 43 w 237"/>
                  <a:gd name="T61" fmla="*/ 1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7" h="201">
                    <a:moveTo>
                      <a:pt x="1" y="50"/>
                    </a:moveTo>
                    <a:cubicBezTo>
                      <a:pt x="32" y="189"/>
                      <a:pt x="32" y="189"/>
                      <a:pt x="32" y="189"/>
                    </a:cubicBezTo>
                    <a:cubicBezTo>
                      <a:pt x="33" y="192"/>
                      <a:pt x="34" y="194"/>
                      <a:pt x="36" y="195"/>
                    </a:cubicBezTo>
                    <a:cubicBezTo>
                      <a:pt x="38" y="199"/>
                      <a:pt x="42" y="201"/>
                      <a:pt x="47" y="201"/>
                    </a:cubicBezTo>
                    <a:cubicBezTo>
                      <a:pt x="223" y="201"/>
                      <a:pt x="223" y="201"/>
                      <a:pt x="223" y="201"/>
                    </a:cubicBezTo>
                    <a:cubicBezTo>
                      <a:pt x="231" y="201"/>
                      <a:pt x="237" y="195"/>
                      <a:pt x="237" y="187"/>
                    </a:cubicBezTo>
                    <a:cubicBezTo>
                      <a:pt x="237" y="14"/>
                      <a:pt x="237" y="14"/>
                      <a:pt x="237" y="14"/>
                    </a:cubicBezTo>
                    <a:cubicBezTo>
                      <a:pt x="237" y="6"/>
                      <a:pt x="231" y="0"/>
                      <a:pt x="223" y="0"/>
                    </a:cubicBezTo>
                    <a:cubicBezTo>
                      <a:pt x="47" y="0"/>
                      <a:pt x="47" y="0"/>
                      <a:pt x="47" y="0"/>
                    </a:cubicBezTo>
                    <a:cubicBezTo>
                      <a:pt x="39" y="0"/>
                      <a:pt x="33" y="6"/>
                      <a:pt x="33" y="14"/>
                    </a:cubicBezTo>
                    <a:cubicBezTo>
                      <a:pt x="33" y="14"/>
                      <a:pt x="31" y="102"/>
                      <a:pt x="33" y="132"/>
                    </a:cubicBezTo>
                    <a:cubicBezTo>
                      <a:pt x="34" y="136"/>
                      <a:pt x="32" y="138"/>
                      <a:pt x="32" y="138"/>
                    </a:cubicBezTo>
                    <a:cubicBezTo>
                      <a:pt x="27" y="117"/>
                      <a:pt x="11" y="48"/>
                      <a:pt x="11" y="48"/>
                    </a:cubicBezTo>
                    <a:cubicBezTo>
                      <a:pt x="10" y="48"/>
                      <a:pt x="11" y="47"/>
                      <a:pt x="11" y="47"/>
                    </a:cubicBezTo>
                    <a:cubicBezTo>
                      <a:pt x="11" y="46"/>
                      <a:pt x="12" y="46"/>
                      <a:pt x="12" y="46"/>
                    </a:cubicBezTo>
                    <a:cubicBezTo>
                      <a:pt x="20" y="46"/>
                      <a:pt x="20" y="46"/>
                      <a:pt x="20" y="46"/>
                    </a:cubicBezTo>
                    <a:cubicBezTo>
                      <a:pt x="20" y="46"/>
                      <a:pt x="23" y="46"/>
                      <a:pt x="23" y="44"/>
                    </a:cubicBezTo>
                    <a:cubicBezTo>
                      <a:pt x="23" y="42"/>
                      <a:pt x="23" y="40"/>
                      <a:pt x="23" y="38"/>
                    </a:cubicBezTo>
                    <a:cubicBezTo>
                      <a:pt x="23" y="36"/>
                      <a:pt x="20" y="36"/>
                      <a:pt x="20" y="36"/>
                    </a:cubicBezTo>
                    <a:cubicBezTo>
                      <a:pt x="12" y="36"/>
                      <a:pt x="12" y="36"/>
                      <a:pt x="12" y="36"/>
                    </a:cubicBezTo>
                    <a:cubicBezTo>
                      <a:pt x="9" y="36"/>
                      <a:pt x="5" y="38"/>
                      <a:pt x="3" y="40"/>
                    </a:cubicBezTo>
                    <a:cubicBezTo>
                      <a:pt x="1" y="43"/>
                      <a:pt x="0" y="47"/>
                      <a:pt x="1" y="50"/>
                    </a:cubicBezTo>
                    <a:close/>
                    <a:moveTo>
                      <a:pt x="43" y="14"/>
                    </a:moveTo>
                    <a:cubicBezTo>
                      <a:pt x="43" y="12"/>
                      <a:pt x="45" y="10"/>
                      <a:pt x="47" y="10"/>
                    </a:cubicBezTo>
                    <a:cubicBezTo>
                      <a:pt x="223" y="10"/>
                      <a:pt x="223" y="10"/>
                      <a:pt x="223" y="10"/>
                    </a:cubicBezTo>
                    <a:cubicBezTo>
                      <a:pt x="225" y="10"/>
                      <a:pt x="227" y="12"/>
                      <a:pt x="227" y="14"/>
                    </a:cubicBezTo>
                    <a:cubicBezTo>
                      <a:pt x="227" y="187"/>
                      <a:pt x="227" y="187"/>
                      <a:pt x="227" y="187"/>
                    </a:cubicBezTo>
                    <a:cubicBezTo>
                      <a:pt x="227" y="189"/>
                      <a:pt x="225" y="191"/>
                      <a:pt x="223" y="191"/>
                    </a:cubicBezTo>
                    <a:cubicBezTo>
                      <a:pt x="47" y="191"/>
                      <a:pt x="47" y="191"/>
                      <a:pt x="47" y="191"/>
                    </a:cubicBezTo>
                    <a:cubicBezTo>
                      <a:pt x="45" y="191"/>
                      <a:pt x="43" y="189"/>
                      <a:pt x="43" y="187"/>
                    </a:cubicBezTo>
                    <a:lnTo>
                      <a:pt x="43" y="14"/>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8" name="Freeform 44"/>
              <p:cNvSpPr>
                <a:spLocks noEditPoints="1"/>
              </p:cNvSpPr>
              <p:nvPr/>
            </p:nvSpPr>
            <p:spPr bwMode="auto">
              <a:xfrm>
                <a:off x="2763838" y="3783013"/>
                <a:ext cx="327025" cy="109538"/>
              </a:xfrm>
              <a:custGeom>
                <a:avLst/>
                <a:gdLst>
                  <a:gd name="T0" fmla="*/ 2 w 154"/>
                  <a:gd name="T1" fmla="*/ 0 h 52"/>
                  <a:gd name="T2" fmla="*/ 0 w 154"/>
                  <a:gd name="T3" fmla="*/ 49 h 52"/>
                  <a:gd name="T4" fmla="*/ 151 w 154"/>
                  <a:gd name="T5" fmla="*/ 52 h 52"/>
                  <a:gd name="T6" fmla="*/ 154 w 154"/>
                  <a:gd name="T7" fmla="*/ 3 h 52"/>
                  <a:gd name="T8" fmla="*/ 47 w 154"/>
                  <a:gd name="T9" fmla="*/ 40 h 52"/>
                  <a:gd name="T10" fmla="*/ 44 w 154"/>
                  <a:gd name="T11" fmla="*/ 42 h 52"/>
                  <a:gd name="T12" fmla="*/ 33 w 154"/>
                  <a:gd name="T13" fmla="*/ 27 h 52"/>
                  <a:gd name="T14" fmla="*/ 29 w 154"/>
                  <a:gd name="T15" fmla="*/ 19 h 52"/>
                  <a:gd name="T16" fmla="*/ 28 w 154"/>
                  <a:gd name="T17" fmla="*/ 28 h 52"/>
                  <a:gd name="T18" fmla="*/ 26 w 154"/>
                  <a:gd name="T19" fmla="*/ 42 h 52"/>
                  <a:gd name="T20" fmla="*/ 23 w 154"/>
                  <a:gd name="T21" fmla="*/ 40 h 52"/>
                  <a:gd name="T22" fmla="*/ 26 w 154"/>
                  <a:gd name="T23" fmla="*/ 10 h 52"/>
                  <a:gd name="T24" fmla="*/ 30 w 154"/>
                  <a:gd name="T25" fmla="*/ 12 h 52"/>
                  <a:gd name="T26" fmla="*/ 39 w 154"/>
                  <a:gd name="T27" fmla="*/ 27 h 52"/>
                  <a:gd name="T28" fmla="*/ 43 w 154"/>
                  <a:gd name="T29" fmla="*/ 32 h 52"/>
                  <a:gd name="T30" fmla="*/ 42 w 154"/>
                  <a:gd name="T31" fmla="*/ 12 h 52"/>
                  <a:gd name="T32" fmla="*/ 45 w 154"/>
                  <a:gd name="T33" fmla="*/ 10 h 52"/>
                  <a:gd name="T34" fmla="*/ 47 w 154"/>
                  <a:gd name="T35" fmla="*/ 40 h 52"/>
                  <a:gd name="T36" fmla="*/ 69 w 154"/>
                  <a:gd name="T37" fmla="*/ 42 h 52"/>
                  <a:gd name="T38" fmla="*/ 53 w 154"/>
                  <a:gd name="T39" fmla="*/ 40 h 52"/>
                  <a:gd name="T40" fmla="*/ 55 w 154"/>
                  <a:gd name="T41" fmla="*/ 10 h 52"/>
                  <a:gd name="T42" fmla="*/ 71 w 154"/>
                  <a:gd name="T43" fmla="*/ 12 h 52"/>
                  <a:gd name="T44" fmla="*/ 68 w 154"/>
                  <a:gd name="T45" fmla="*/ 15 h 52"/>
                  <a:gd name="T46" fmla="*/ 58 w 154"/>
                  <a:gd name="T47" fmla="*/ 16 h 52"/>
                  <a:gd name="T48" fmla="*/ 59 w 154"/>
                  <a:gd name="T49" fmla="*/ 23 h 52"/>
                  <a:gd name="T50" fmla="*/ 70 w 154"/>
                  <a:gd name="T51" fmla="*/ 25 h 52"/>
                  <a:gd name="T52" fmla="*/ 68 w 154"/>
                  <a:gd name="T53" fmla="*/ 28 h 52"/>
                  <a:gd name="T54" fmla="*/ 58 w 154"/>
                  <a:gd name="T55" fmla="*/ 28 h 52"/>
                  <a:gd name="T56" fmla="*/ 59 w 154"/>
                  <a:gd name="T57" fmla="*/ 37 h 52"/>
                  <a:gd name="T58" fmla="*/ 71 w 154"/>
                  <a:gd name="T59" fmla="*/ 39 h 52"/>
                  <a:gd name="T60" fmla="*/ 71 w 154"/>
                  <a:gd name="T61" fmla="*/ 40 h 52"/>
                  <a:gd name="T62" fmla="*/ 103 w 154"/>
                  <a:gd name="T63" fmla="*/ 40 h 52"/>
                  <a:gd name="T64" fmla="*/ 99 w 154"/>
                  <a:gd name="T65" fmla="*/ 42 h 52"/>
                  <a:gd name="T66" fmla="*/ 93 w 154"/>
                  <a:gd name="T67" fmla="*/ 27 h 52"/>
                  <a:gd name="T68" fmla="*/ 92 w 154"/>
                  <a:gd name="T69" fmla="*/ 19 h 52"/>
                  <a:gd name="T70" fmla="*/ 86 w 154"/>
                  <a:gd name="T71" fmla="*/ 40 h 52"/>
                  <a:gd name="T72" fmla="*/ 82 w 154"/>
                  <a:gd name="T73" fmla="*/ 42 h 52"/>
                  <a:gd name="T74" fmla="*/ 73 w 154"/>
                  <a:gd name="T75" fmla="*/ 13 h 52"/>
                  <a:gd name="T76" fmla="*/ 75 w 154"/>
                  <a:gd name="T77" fmla="*/ 10 h 52"/>
                  <a:gd name="T78" fmla="*/ 78 w 154"/>
                  <a:gd name="T79" fmla="*/ 12 h 52"/>
                  <a:gd name="T80" fmla="*/ 82 w 154"/>
                  <a:gd name="T81" fmla="*/ 27 h 52"/>
                  <a:gd name="T82" fmla="*/ 84 w 154"/>
                  <a:gd name="T83" fmla="*/ 32 h 52"/>
                  <a:gd name="T84" fmla="*/ 89 w 154"/>
                  <a:gd name="T85" fmla="*/ 12 h 52"/>
                  <a:gd name="T86" fmla="*/ 92 w 154"/>
                  <a:gd name="T87" fmla="*/ 10 h 52"/>
                  <a:gd name="T88" fmla="*/ 98 w 154"/>
                  <a:gd name="T89" fmla="*/ 25 h 52"/>
                  <a:gd name="T90" fmla="*/ 100 w 154"/>
                  <a:gd name="T91" fmla="*/ 32 h 52"/>
                  <a:gd name="T92" fmla="*/ 101 w 154"/>
                  <a:gd name="T93" fmla="*/ 26 h 52"/>
                  <a:gd name="T94" fmla="*/ 108 w 154"/>
                  <a:gd name="T95" fmla="*/ 10 h 52"/>
                  <a:gd name="T96" fmla="*/ 110 w 154"/>
                  <a:gd name="T97" fmla="*/ 11 h 52"/>
                  <a:gd name="T98" fmla="*/ 120 w 154"/>
                  <a:gd name="T99" fmla="*/ 42 h 52"/>
                  <a:gd name="T100" fmla="*/ 112 w 154"/>
                  <a:gd name="T101" fmla="*/ 38 h 52"/>
                  <a:gd name="T102" fmla="*/ 113 w 154"/>
                  <a:gd name="T103" fmla="*/ 35 h 52"/>
                  <a:gd name="T104" fmla="*/ 120 w 154"/>
                  <a:gd name="T105" fmla="*/ 38 h 52"/>
                  <a:gd name="T106" fmla="*/ 121 w 154"/>
                  <a:gd name="T107" fmla="*/ 28 h 52"/>
                  <a:gd name="T108" fmla="*/ 123 w 154"/>
                  <a:gd name="T109" fmla="*/ 10 h 52"/>
                  <a:gd name="T110" fmla="*/ 130 w 154"/>
                  <a:gd name="T111" fmla="*/ 11 h 52"/>
                  <a:gd name="T112" fmla="*/ 130 w 154"/>
                  <a:gd name="T113" fmla="*/ 14 h 52"/>
                  <a:gd name="T114" fmla="*/ 127 w 154"/>
                  <a:gd name="T115" fmla="*/ 15 h 52"/>
                  <a:gd name="T116" fmla="*/ 118 w 154"/>
                  <a:gd name="T117" fmla="*/ 18 h 52"/>
                  <a:gd name="T118" fmla="*/ 131 w 154"/>
                  <a:gd name="T11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4" h="52">
                    <a:moveTo>
                      <a:pt x="151" y="0"/>
                    </a:moveTo>
                    <a:cubicBezTo>
                      <a:pt x="2" y="0"/>
                      <a:pt x="2" y="0"/>
                      <a:pt x="2" y="0"/>
                    </a:cubicBezTo>
                    <a:cubicBezTo>
                      <a:pt x="1" y="0"/>
                      <a:pt x="0" y="1"/>
                      <a:pt x="0" y="3"/>
                    </a:cubicBezTo>
                    <a:cubicBezTo>
                      <a:pt x="0" y="49"/>
                      <a:pt x="0" y="49"/>
                      <a:pt x="0" y="49"/>
                    </a:cubicBezTo>
                    <a:cubicBezTo>
                      <a:pt x="0" y="51"/>
                      <a:pt x="1" y="52"/>
                      <a:pt x="2" y="52"/>
                    </a:cubicBezTo>
                    <a:cubicBezTo>
                      <a:pt x="151" y="52"/>
                      <a:pt x="151" y="52"/>
                      <a:pt x="151" y="52"/>
                    </a:cubicBezTo>
                    <a:cubicBezTo>
                      <a:pt x="153" y="52"/>
                      <a:pt x="154" y="51"/>
                      <a:pt x="154" y="49"/>
                    </a:cubicBezTo>
                    <a:cubicBezTo>
                      <a:pt x="154" y="3"/>
                      <a:pt x="154" y="3"/>
                      <a:pt x="154" y="3"/>
                    </a:cubicBezTo>
                    <a:cubicBezTo>
                      <a:pt x="154" y="1"/>
                      <a:pt x="153" y="0"/>
                      <a:pt x="151" y="0"/>
                    </a:cubicBezTo>
                    <a:close/>
                    <a:moveTo>
                      <a:pt x="47" y="40"/>
                    </a:moveTo>
                    <a:cubicBezTo>
                      <a:pt x="47" y="41"/>
                      <a:pt x="46" y="42"/>
                      <a:pt x="45" y="42"/>
                    </a:cubicBezTo>
                    <a:cubicBezTo>
                      <a:pt x="44" y="42"/>
                      <a:pt x="44" y="42"/>
                      <a:pt x="44" y="42"/>
                    </a:cubicBezTo>
                    <a:cubicBezTo>
                      <a:pt x="43" y="42"/>
                      <a:pt x="42" y="41"/>
                      <a:pt x="41" y="40"/>
                    </a:cubicBezTo>
                    <a:cubicBezTo>
                      <a:pt x="33" y="27"/>
                      <a:pt x="33" y="27"/>
                      <a:pt x="33" y="27"/>
                    </a:cubicBezTo>
                    <a:cubicBezTo>
                      <a:pt x="33" y="27"/>
                      <a:pt x="32" y="26"/>
                      <a:pt x="32" y="25"/>
                    </a:cubicBezTo>
                    <a:cubicBezTo>
                      <a:pt x="32" y="25"/>
                      <a:pt x="30" y="22"/>
                      <a:pt x="29" y="19"/>
                    </a:cubicBezTo>
                    <a:cubicBezTo>
                      <a:pt x="28" y="19"/>
                      <a:pt x="28" y="19"/>
                      <a:pt x="28" y="19"/>
                    </a:cubicBezTo>
                    <a:cubicBezTo>
                      <a:pt x="28" y="22"/>
                      <a:pt x="28" y="25"/>
                      <a:pt x="28" y="28"/>
                    </a:cubicBezTo>
                    <a:cubicBezTo>
                      <a:pt x="28" y="40"/>
                      <a:pt x="28" y="40"/>
                      <a:pt x="28" y="40"/>
                    </a:cubicBezTo>
                    <a:cubicBezTo>
                      <a:pt x="28" y="41"/>
                      <a:pt x="27" y="42"/>
                      <a:pt x="26" y="42"/>
                    </a:cubicBezTo>
                    <a:cubicBezTo>
                      <a:pt x="26" y="42"/>
                      <a:pt x="26" y="42"/>
                      <a:pt x="26" y="42"/>
                    </a:cubicBezTo>
                    <a:cubicBezTo>
                      <a:pt x="24" y="42"/>
                      <a:pt x="23" y="41"/>
                      <a:pt x="23" y="40"/>
                    </a:cubicBezTo>
                    <a:cubicBezTo>
                      <a:pt x="23" y="12"/>
                      <a:pt x="23" y="12"/>
                      <a:pt x="23" y="12"/>
                    </a:cubicBezTo>
                    <a:cubicBezTo>
                      <a:pt x="23" y="11"/>
                      <a:pt x="24" y="10"/>
                      <a:pt x="26" y="10"/>
                    </a:cubicBezTo>
                    <a:cubicBezTo>
                      <a:pt x="27" y="10"/>
                      <a:pt x="27" y="10"/>
                      <a:pt x="27" y="10"/>
                    </a:cubicBezTo>
                    <a:cubicBezTo>
                      <a:pt x="28" y="10"/>
                      <a:pt x="29" y="11"/>
                      <a:pt x="30" y="12"/>
                    </a:cubicBezTo>
                    <a:cubicBezTo>
                      <a:pt x="38" y="25"/>
                      <a:pt x="38" y="25"/>
                      <a:pt x="38" y="25"/>
                    </a:cubicBezTo>
                    <a:cubicBezTo>
                      <a:pt x="38" y="25"/>
                      <a:pt x="39" y="26"/>
                      <a:pt x="39" y="27"/>
                    </a:cubicBezTo>
                    <a:cubicBezTo>
                      <a:pt x="39" y="27"/>
                      <a:pt x="41" y="30"/>
                      <a:pt x="42" y="32"/>
                    </a:cubicBezTo>
                    <a:cubicBezTo>
                      <a:pt x="42" y="32"/>
                      <a:pt x="43" y="33"/>
                      <a:pt x="43" y="32"/>
                    </a:cubicBezTo>
                    <a:cubicBezTo>
                      <a:pt x="42" y="30"/>
                      <a:pt x="42" y="27"/>
                      <a:pt x="42" y="24"/>
                    </a:cubicBezTo>
                    <a:cubicBezTo>
                      <a:pt x="42" y="12"/>
                      <a:pt x="42" y="12"/>
                      <a:pt x="42" y="12"/>
                    </a:cubicBezTo>
                    <a:cubicBezTo>
                      <a:pt x="42" y="11"/>
                      <a:pt x="43" y="10"/>
                      <a:pt x="45" y="10"/>
                    </a:cubicBezTo>
                    <a:cubicBezTo>
                      <a:pt x="45" y="10"/>
                      <a:pt x="45" y="10"/>
                      <a:pt x="45" y="10"/>
                    </a:cubicBezTo>
                    <a:cubicBezTo>
                      <a:pt x="46" y="10"/>
                      <a:pt x="47" y="11"/>
                      <a:pt x="47" y="12"/>
                    </a:cubicBezTo>
                    <a:cubicBezTo>
                      <a:pt x="47" y="40"/>
                      <a:pt x="47" y="40"/>
                      <a:pt x="47" y="40"/>
                    </a:cubicBezTo>
                    <a:close/>
                    <a:moveTo>
                      <a:pt x="71" y="40"/>
                    </a:moveTo>
                    <a:cubicBezTo>
                      <a:pt x="71" y="41"/>
                      <a:pt x="70" y="42"/>
                      <a:pt x="69" y="42"/>
                    </a:cubicBezTo>
                    <a:cubicBezTo>
                      <a:pt x="55" y="42"/>
                      <a:pt x="55" y="42"/>
                      <a:pt x="55" y="42"/>
                    </a:cubicBezTo>
                    <a:cubicBezTo>
                      <a:pt x="54" y="42"/>
                      <a:pt x="53" y="41"/>
                      <a:pt x="53" y="40"/>
                    </a:cubicBezTo>
                    <a:cubicBezTo>
                      <a:pt x="53" y="12"/>
                      <a:pt x="53" y="12"/>
                      <a:pt x="53" y="12"/>
                    </a:cubicBezTo>
                    <a:cubicBezTo>
                      <a:pt x="53" y="11"/>
                      <a:pt x="54" y="10"/>
                      <a:pt x="55" y="10"/>
                    </a:cubicBezTo>
                    <a:cubicBezTo>
                      <a:pt x="68" y="10"/>
                      <a:pt x="68" y="10"/>
                      <a:pt x="68" y="10"/>
                    </a:cubicBezTo>
                    <a:cubicBezTo>
                      <a:pt x="70" y="10"/>
                      <a:pt x="71" y="11"/>
                      <a:pt x="71" y="12"/>
                    </a:cubicBezTo>
                    <a:cubicBezTo>
                      <a:pt x="71" y="13"/>
                      <a:pt x="71" y="13"/>
                      <a:pt x="71" y="13"/>
                    </a:cubicBezTo>
                    <a:cubicBezTo>
                      <a:pt x="71" y="14"/>
                      <a:pt x="70" y="15"/>
                      <a:pt x="68" y="15"/>
                    </a:cubicBezTo>
                    <a:cubicBezTo>
                      <a:pt x="59" y="15"/>
                      <a:pt x="59" y="15"/>
                      <a:pt x="59" y="15"/>
                    </a:cubicBezTo>
                    <a:cubicBezTo>
                      <a:pt x="59" y="15"/>
                      <a:pt x="58" y="15"/>
                      <a:pt x="58" y="16"/>
                    </a:cubicBezTo>
                    <a:cubicBezTo>
                      <a:pt x="58" y="22"/>
                      <a:pt x="58" y="22"/>
                      <a:pt x="58" y="22"/>
                    </a:cubicBezTo>
                    <a:cubicBezTo>
                      <a:pt x="58" y="23"/>
                      <a:pt x="59" y="23"/>
                      <a:pt x="59" y="23"/>
                    </a:cubicBezTo>
                    <a:cubicBezTo>
                      <a:pt x="68" y="23"/>
                      <a:pt x="68" y="23"/>
                      <a:pt x="68" y="23"/>
                    </a:cubicBezTo>
                    <a:cubicBezTo>
                      <a:pt x="69" y="23"/>
                      <a:pt x="70" y="24"/>
                      <a:pt x="70" y="25"/>
                    </a:cubicBezTo>
                    <a:cubicBezTo>
                      <a:pt x="70" y="25"/>
                      <a:pt x="70" y="25"/>
                      <a:pt x="70" y="25"/>
                    </a:cubicBezTo>
                    <a:cubicBezTo>
                      <a:pt x="70" y="27"/>
                      <a:pt x="69" y="28"/>
                      <a:pt x="68" y="28"/>
                    </a:cubicBezTo>
                    <a:cubicBezTo>
                      <a:pt x="59" y="28"/>
                      <a:pt x="59" y="28"/>
                      <a:pt x="59" y="28"/>
                    </a:cubicBezTo>
                    <a:cubicBezTo>
                      <a:pt x="59" y="28"/>
                      <a:pt x="58" y="28"/>
                      <a:pt x="58" y="28"/>
                    </a:cubicBezTo>
                    <a:cubicBezTo>
                      <a:pt x="58" y="36"/>
                      <a:pt x="58" y="36"/>
                      <a:pt x="58" y="36"/>
                    </a:cubicBezTo>
                    <a:cubicBezTo>
                      <a:pt x="58" y="37"/>
                      <a:pt x="59" y="37"/>
                      <a:pt x="59" y="37"/>
                    </a:cubicBezTo>
                    <a:cubicBezTo>
                      <a:pt x="69" y="37"/>
                      <a:pt x="69" y="37"/>
                      <a:pt x="69" y="37"/>
                    </a:cubicBezTo>
                    <a:cubicBezTo>
                      <a:pt x="70" y="37"/>
                      <a:pt x="71" y="38"/>
                      <a:pt x="71" y="39"/>
                    </a:cubicBezTo>
                    <a:cubicBezTo>
                      <a:pt x="71" y="40"/>
                      <a:pt x="71" y="40"/>
                      <a:pt x="71" y="40"/>
                    </a:cubicBezTo>
                    <a:cubicBezTo>
                      <a:pt x="71" y="40"/>
                      <a:pt x="71" y="40"/>
                      <a:pt x="71" y="40"/>
                    </a:cubicBezTo>
                    <a:close/>
                    <a:moveTo>
                      <a:pt x="110" y="13"/>
                    </a:moveTo>
                    <a:cubicBezTo>
                      <a:pt x="103" y="40"/>
                      <a:pt x="103" y="40"/>
                      <a:pt x="103" y="40"/>
                    </a:cubicBezTo>
                    <a:cubicBezTo>
                      <a:pt x="102" y="41"/>
                      <a:pt x="101" y="42"/>
                      <a:pt x="100" y="42"/>
                    </a:cubicBezTo>
                    <a:cubicBezTo>
                      <a:pt x="99" y="42"/>
                      <a:pt x="99" y="42"/>
                      <a:pt x="99" y="42"/>
                    </a:cubicBezTo>
                    <a:cubicBezTo>
                      <a:pt x="98" y="42"/>
                      <a:pt x="97" y="41"/>
                      <a:pt x="96" y="40"/>
                    </a:cubicBezTo>
                    <a:cubicBezTo>
                      <a:pt x="93" y="27"/>
                      <a:pt x="93" y="27"/>
                      <a:pt x="93" y="27"/>
                    </a:cubicBezTo>
                    <a:cubicBezTo>
                      <a:pt x="93" y="26"/>
                      <a:pt x="93" y="25"/>
                      <a:pt x="93" y="24"/>
                    </a:cubicBezTo>
                    <a:cubicBezTo>
                      <a:pt x="93" y="24"/>
                      <a:pt x="92" y="22"/>
                      <a:pt x="92" y="19"/>
                    </a:cubicBezTo>
                    <a:cubicBezTo>
                      <a:pt x="91" y="21"/>
                      <a:pt x="91" y="23"/>
                      <a:pt x="90" y="26"/>
                    </a:cubicBezTo>
                    <a:cubicBezTo>
                      <a:pt x="86" y="40"/>
                      <a:pt x="86" y="40"/>
                      <a:pt x="86" y="40"/>
                    </a:cubicBezTo>
                    <a:cubicBezTo>
                      <a:pt x="86" y="41"/>
                      <a:pt x="85" y="42"/>
                      <a:pt x="83" y="42"/>
                    </a:cubicBezTo>
                    <a:cubicBezTo>
                      <a:pt x="82" y="42"/>
                      <a:pt x="82" y="42"/>
                      <a:pt x="82" y="42"/>
                    </a:cubicBezTo>
                    <a:cubicBezTo>
                      <a:pt x="81" y="42"/>
                      <a:pt x="80" y="41"/>
                      <a:pt x="80" y="40"/>
                    </a:cubicBezTo>
                    <a:cubicBezTo>
                      <a:pt x="73" y="13"/>
                      <a:pt x="73" y="13"/>
                      <a:pt x="73" y="13"/>
                    </a:cubicBezTo>
                    <a:cubicBezTo>
                      <a:pt x="73" y="12"/>
                      <a:pt x="73" y="11"/>
                      <a:pt x="73" y="11"/>
                    </a:cubicBezTo>
                    <a:cubicBezTo>
                      <a:pt x="74" y="10"/>
                      <a:pt x="74" y="10"/>
                      <a:pt x="75" y="10"/>
                    </a:cubicBezTo>
                    <a:cubicBezTo>
                      <a:pt x="76" y="10"/>
                      <a:pt x="76" y="10"/>
                      <a:pt x="76" y="10"/>
                    </a:cubicBezTo>
                    <a:cubicBezTo>
                      <a:pt x="77" y="10"/>
                      <a:pt x="78" y="11"/>
                      <a:pt x="78" y="12"/>
                    </a:cubicBezTo>
                    <a:cubicBezTo>
                      <a:pt x="81" y="25"/>
                      <a:pt x="81" y="25"/>
                      <a:pt x="81" y="25"/>
                    </a:cubicBezTo>
                    <a:cubicBezTo>
                      <a:pt x="82" y="25"/>
                      <a:pt x="82" y="27"/>
                      <a:pt x="82" y="27"/>
                    </a:cubicBezTo>
                    <a:cubicBezTo>
                      <a:pt x="82" y="28"/>
                      <a:pt x="82" y="29"/>
                      <a:pt x="83" y="32"/>
                    </a:cubicBezTo>
                    <a:cubicBezTo>
                      <a:pt x="83" y="33"/>
                      <a:pt x="83" y="32"/>
                      <a:pt x="84" y="32"/>
                    </a:cubicBezTo>
                    <a:cubicBezTo>
                      <a:pt x="84" y="30"/>
                      <a:pt x="85" y="28"/>
                      <a:pt x="85" y="26"/>
                    </a:cubicBezTo>
                    <a:cubicBezTo>
                      <a:pt x="89" y="12"/>
                      <a:pt x="89" y="12"/>
                      <a:pt x="89" y="12"/>
                    </a:cubicBezTo>
                    <a:cubicBezTo>
                      <a:pt x="89" y="11"/>
                      <a:pt x="90" y="10"/>
                      <a:pt x="91" y="10"/>
                    </a:cubicBezTo>
                    <a:cubicBezTo>
                      <a:pt x="92" y="10"/>
                      <a:pt x="92" y="10"/>
                      <a:pt x="92" y="10"/>
                    </a:cubicBezTo>
                    <a:cubicBezTo>
                      <a:pt x="94" y="10"/>
                      <a:pt x="95" y="11"/>
                      <a:pt x="95" y="12"/>
                    </a:cubicBezTo>
                    <a:cubicBezTo>
                      <a:pt x="98" y="25"/>
                      <a:pt x="98" y="25"/>
                      <a:pt x="98" y="25"/>
                    </a:cubicBezTo>
                    <a:cubicBezTo>
                      <a:pt x="98" y="25"/>
                      <a:pt x="98" y="27"/>
                      <a:pt x="99" y="28"/>
                    </a:cubicBezTo>
                    <a:cubicBezTo>
                      <a:pt x="99" y="28"/>
                      <a:pt x="99" y="30"/>
                      <a:pt x="100" y="32"/>
                    </a:cubicBezTo>
                    <a:cubicBezTo>
                      <a:pt x="100" y="32"/>
                      <a:pt x="100" y="33"/>
                      <a:pt x="100" y="32"/>
                    </a:cubicBezTo>
                    <a:cubicBezTo>
                      <a:pt x="100" y="31"/>
                      <a:pt x="101" y="28"/>
                      <a:pt x="101" y="26"/>
                    </a:cubicBezTo>
                    <a:cubicBezTo>
                      <a:pt x="105" y="12"/>
                      <a:pt x="105" y="12"/>
                      <a:pt x="105" y="12"/>
                    </a:cubicBezTo>
                    <a:cubicBezTo>
                      <a:pt x="105" y="11"/>
                      <a:pt x="106" y="10"/>
                      <a:pt x="108" y="10"/>
                    </a:cubicBezTo>
                    <a:cubicBezTo>
                      <a:pt x="109" y="10"/>
                      <a:pt x="109" y="10"/>
                      <a:pt x="109" y="10"/>
                    </a:cubicBezTo>
                    <a:cubicBezTo>
                      <a:pt x="109" y="10"/>
                      <a:pt x="110" y="10"/>
                      <a:pt x="110" y="11"/>
                    </a:cubicBezTo>
                    <a:cubicBezTo>
                      <a:pt x="110" y="11"/>
                      <a:pt x="111" y="12"/>
                      <a:pt x="110" y="13"/>
                    </a:cubicBezTo>
                    <a:close/>
                    <a:moveTo>
                      <a:pt x="120" y="42"/>
                    </a:moveTo>
                    <a:cubicBezTo>
                      <a:pt x="117" y="42"/>
                      <a:pt x="114" y="41"/>
                      <a:pt x="113" y="41"/>
                    </a:cubicBezTo>
                    <a:cubicBezTo>
                      <a:pt x="112" y="40"/>
                      <a:pt x="112" y="39"/>
                      <a:pt x="112" y="38"/>
                    </a:cubicBezTo>
                    <a:cubicBezTo>
                      <a:pt x="112" y="38"/>
                      <a:pt x="113" y="36"/>
                      <a:pt x="113" y="36"/>
                    </a:cubicBezTo>
                    <a:cubicBezTo>
                      <a:pt x="113" y="35"/>
                      <a:pt x="113" y="35"/>
                      <a:pt x="113" y="35"/>
                    </a:cubicBezTo>
                    <a:cubicBezTo>
                      <a:pt x="114" y="36"/>
                      <a:pt x="114" y="36"/>
                      <a:pt x="114" y="36"/>
                    </a:cubicBezTo>
                    <a:cubicBezTo>
                      <a:pt x="116" y="37"/>
                      <a:pt x="118" y="38"/>
                      <a:pt x="120" y="38"/>
                    </a:cubicBezTo>
                    <a:cubicBezTo>
                      <a:pt x="124" y="38"/>
                      <a:pt x="126" y="36"/>
                      <a:pt x="126" y="33"/>
                    </a:cubicBezTo>
                    <a:cubicBezTo>
                      <a:pt x="126" y="31"/>
                      <a:pt x="125" y="30"/>
                      <a:pt x="121" y="28"/>
                    </a:cubicBezTo>
                    <a:cubicBezTo>
                      <a:pt x="115" y="26"/>
                      <a:pt x="112" y="23"/>
                      <a:pt x="112" y="19"/>
                    </a:cubicBezTo>
                    <a:cubicBezTo>
                      <a:pt x="112" y="13"/>
                      <a:pt x="117" y="10"/>
                      <a:pt x="123" y="10"/>
                    </a:cubicBezTo>
                    <a:cubicBezTo>
                      <a:pt x="126" y="10"/>
                      <a:pt x="129" y="11"/>
                      <a:pt x="130" y="11"/>
                    </a:cubicBezTo>
                    <a:cubicBezTo>
                      <a:pt x="130" y="11"/>
                      <a:pt x="130" y="11"/>
                      <a:pt x="130" y="11"/>
                    </a:cubicBezTo>
                    <a:cubicBezTo>
                      <a:pt x="130" y="11"/>
                      <a:pt x="130" y="12"/>
                      <a:pt x="130" y="12"/>
                    </a:cubicBezTo>
                    <a:cubicBezTo>
                      <a:pt x="130" y="12"/>
                      <a:pt x="130" y="14"/>
                      <a:pt x="130" y="14"/>
                    </a:cubicBezTo>
                    <a:cubicBezTo>
                      <a:pt x="129" y="15"/>
                      <a:pt x="128" y="15"/>
                      <a:pt x="128" y="15"/>
                    </a:cubicBezTo>
                    <a:cubicBezTo>
                      <a:pt x="127" y="15"/>
                      <a:pt x="127" y="15"/>
                      <a:pt x="127" y="15"/>
                    </a:cubicBezTo>
                    <a:cubicBezTo>
                      <a:pt x="127" y="15"/>
                      <a:pt x="125" y="14"/>
                      <a:pt x="123" y="14"/>
                    </a:cubicBezTo>
                    <a:cubicBezTo>
                      <a:pt x="119" y="14"/>
                      <a:pt x="118" y="16"/>
                      <a:pt x="118" y="18"/>
                    </a:cubicBezTo>
                    <a:cubicBezTo>
                      <a:pt x="118" y="20"/>
                      <a:pt x="119" y="22"/>
                      <a:pt x="123" y="23"/>
                    </a:cubicBezTo>
                    <a:cubicBezTo>
                      <a:pt x="129" y="25"/>
                      <a:pt x="131" y="28"/>
                      <a:pt x="131" y="33"/>
                    </a:cubicBezTo>
                    <a:cubicBezTo>
                      <a:pt x="131" y="37"/>
                      <a:pt x="128" y="42"/>
                      <a:pt x="120" y="4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56" name="组合 55"/>
            <p:cNvGrpSpPr/>
            <p:nvPr/>
          </p:nvGrpSpPr>
          <p:grpSpPr>
            <a:xfrm>
              <a:off x="8781562" y="3213045"/>
              <a:ext cx="2422289" cy="891336"/>
              <a:chOff x="5837687" y="3593585"/>
              <a:chExt cx="2422289" cy="891336"/>
            </a:xfrm>
          </p:grpSpPr>
          <p:sp>
            <p:nvSpPr>
              <p:cNvPr id="57" name="文本框 56"/>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58" name="矩形 57"/>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grpSp>
        <p:nvGrpSpPr>
          <p:cNvPr id="67" name="组合 66"/>
          <p:cNvGrpSpPr/>
          <p:nvPr/>
        </p:nvGrpSpPr>
        <p:grpSpPr>
          <a:xfrm>
            <a:off x="5712396" y="4767772"/>
            <a:ext cx="2422289" cy="1582966"/>
            <a:chOff x="5712396" y="4767772"/>
            <a:chExt cx="2422289" cy="1582966"/>
          </a:xfrm>
        </p:grpSpPr>
        <p:grpSp>
          <p:nvGrpSpPr>
            <p:cNvPr id="49" name="Group 1494"/>
            <p:cNvGrpSpPr/>
            <p:nvPr/>
          </p:nvGrpSpPr>
          <p:grpSpPr>
            <a:xfrm>
              <a:off x="6780665" y="4767772"/>
              <a:ext cx="285750" cy="328613"/>
              <a:chOff x="1354138" y="4521200"/>
              <a:chExt cx="285750" cy="328613"/>
            </a:xfrm>
            <a:solidFill>
              <a:schemeClr val="bg1"/>
            </a:solidFill>
          </p:grpSpPr>
          <p:sp>
            <p:nvSpPr>
              <p:cNvPr id="50" name="Freeform 45"/>
              <p:cNvSpPr>
                <a:spLocks noEditPoints="1"/>
              </p:cNvSpPr>
              <p:nvPr/>
            </p:nvSpPr>
            <p:spPr bwMode="auto">
              <a:xfrm>
                <a:off x="1354138" y="4521200"/>
                <a:ext cx="285750" cy="328613"/>
              </a:xfrm>
              <a:custGeom>
                <a:avLst/>
                <a:gdLst>
                  <a:gd name="T0" fmla="*/ 135 w 135"/>
                  <a:gd name="T1" fmla="*/ 9 h 155"/>
                  <a:gd name="T2" fmla="*/ 135 w 135"/>
                  <a:gd name="T3" fmla="*/ 8 h 155"/>
                  <a:gd name="T4" fmla="*/ 127 w 135"/>
                  <a:gd name="T5" fmla="*/ 0 h 155"/>
                  <a:gd name="T6" fmla="*/ 8 w 135"/>
                  <a:gd name="T7" fmla="*/ 0 h 155"/>
                  <a:gd name="T8" fmla="*/ 0 w 135"/>
                  <a:gd name="T9" fmla="*/ 8 h 155"/>
                  <a:gd name="T10" fmla="*/ 0 w 135"/>
                  <a:gd name="T11" fmla="*/ 9 h 155"/>
                  <a:gd name="T12" fmla="*/ 8 w 135"/>
                  <a:gd name="T13" fmla="*/ 17 h 155"/>
                  <a:gd name="T14" fmla="*/ 11 w 135"/>
                  <a:gd name="T15" fmla="*/ 17 h 155"/>
                  <a:gd name="T16" fmla="*/ 12 w 135"/>
                  <a:gd name="T17" fmla="*/ 19 h 155"/>
                  <a:gd name="T18" fmla="*/ 19 w 135"/>
                  <a:gd name="T19" fmla="*/ 45 h 155"/>
                  <a:gd name="T20" fmla="*/ 47 w 135"/>
                  <a:gd name="T21" fmla="*/ 76 h 155"/>
                  <a:gd name="T22" fmla="*/ 47 w 135"/>
                  <a:gd name="T23" fmla="*/ 79 h 155"/>
                  <a:gd name="T24" fmla="*/ 19 w 135"/>
                  <a:gd name="T25" fmla="*/ 111 h 155"/>
                  <a:gd name="T26" fmla="*/ 12 w 135"/>
                  <a:gd name="T27" fmla="*/ 136 h 155"/>
                  <a:gd name="T28" fmla="*/ 11 w 135"/>
                  <a:gd name="T29" fmla="*/ 138 h 155"/>
                  <a:gd name="T30" fmla="*/ 8 w 135"/>
                  <a:gd name="T31" fmla="*/ 138 h 155"/>
                  <a:gd name="T32" fmla="*/ 0 w 135"/>
                  <a:gd name="T33" fmla="*/ 146 h 155"/>
                  <a:gd name="T34" fmla="*/ 0 w 135"/>
                  <a:gd name="T35" fmla="*/ 147 h 155"/>
                  <a:gd name="T36" fmla="*/ 8 w 135"/>
                  <a:gd name="T37" fmla="*/ 155 h 155"/>
                  <a:gd name="T38" fmla="*/ 127 w 135"/>
                  <a:gd name="T39" fmla="*/ 155 h 155"/>
                  <a:gd name="T40" fmla="*/ 135 w 135"/>
                  <a:gd name="T41" fmla="*/ 147 h 155"/>
                  <a:gd name="T42" fmla="*/ 135 w 135"/>
                  <a:gd name="T43" fmla="*/ 146 h 155"/>
                  <a:gd name="T44" fmla="*/ 127 w 135"/>
                  <a:gd name="T45" fmla="*/ 138 h 155"/>
                  <a:gd name="T46" fmla="*/ 125 w 135"/>
                  <a:gd name="T47" fmla="*/ 138 h 155"/>
                  <a:gd name="T48" fmla="*/ 122 w 135"/>
                  <a:gd name="T49" fmla="*/ 135 h 155"/>
                  <a:gd name="T50" fmla="*/ 117 w 135"/>
                  <a:gd name="T51" fmla="*/ 110 h 155"/>
                  <a:gd name="T52" fmla="*/ 89 w 135"/>
                  <a:gd name="T53" fmla="*/ 80 h 155"/>
                  <a:gd name="T54" fmla="*/ 89 w 135"/>
                  <a:gd name="T55" fmla="*/ 76 h 155"/>
                  <a:gd name="T56" fmla="*/ 117 w 135"/>
                  <a:gd name="T57" fmla="*/ 45 h 155"/>
                  <a:gd name="T58" fmla="*/ 122 w 135"/>
                  <a:gd name="T59" fmla="*/ 19 h 155"/>
                  <a:gd name="T60" fmla="*/ 124 w 135"/>
                  <a:gd name="T61" fmla="*/ 17 h 155"/>
                  <a:gd name="T62" fmla="*/ 127 w 135"/>
                  <a:gd name="T63" fmla="*/ 17 h 155"/>
                  <a:gd name="T64" fmla="*/ 135 w 135"/>
                  <a:gd name="T65" fmla="*/ 9 h 155"/>
                  <a:gd name="T66" fmla="*/ 110 w 135"/>
                  <a:gd name="T67" fmla="*/ 42 h 155"/>
                  <a:gd name="T68" fmla="*/ 82 w 135"/>
                  <a:gd name="T69" fmla="*/ 72 h 155"/>
                  <a:gd name="T70" fmla="*/ 80 w 135"/>
                  <a:gd name="T71" fmla="*/ 76 h 155"/>
                  <a:gd name="T72" fmla="*/ 80 w 135"/>
                  <a:gd name="T73" fmla="*/ 79 h 155"/>
                  <a:gd name="T74" fmla="*/ 82 w 135"/>
                  <a:gd name="T75" fmla="*/ 83 h 155"/>
                  <a:gd name="T76" fmla="*/ 110 w 135"/>
                  <a:gd name="T77" fmla="*/ 114 h 155"/>
                  <a:gd name="T78" fmla="*/ 115 w 135"/>
                  <a:gd name="T79" fmla="*/ 134 h 155"/>
                  <a:gd name="T80" fmla="*/ 112 w 135"/>
                  <a:gd name="T81" fmla="*/ 138 h 155"/>
                  <a:gd name="T82" fmla="*/ 22 w 135"/>
                  <a:gd name="T83" fmla="*/ 138 h 155"/>
                  <a:gd name="T84" fmla="*/ 19 w 135"/>
                  <a:gd name="T85" fmla="*/ 136 h 155"/>
                  <a:gd name="T86" fmla="*/ 25 w 135"/>
                  <a:gd name="T87" fmla="*/ 113 h 155"/>
                  <a:gd name="T88" fmla="*/ 54 w 135"/>
                  <a:gd name="T89" fmla="*/ 83 h 155"/>
                  <a:gd name="T90" fmla="*/ 55 w 135"/>
                  <a:gd name="T91" fmla="*/ 80 h 155"/>
                  <a:gd name="T92" fmla="*/ 55 w 135"/>
                  <a:gd name="T93" fmla="*/ 76 h 155"/>
                  <a:gd name="T94" fmla="*/ 53 w 135"/>
                  <a:gd name="T95" fmla="*/ 72 h 155"/>
                  <a:gd name="T96" fmla="*/ 25 w 135"/>
                  <a:gd name="T97" fmla="*/ 42 h 155"/>
                  <a:gd name="T98" fmla="*/ 19 w 135"/>
                  <a:gd name="T99" fmla="*/ 19 h 155"/>
                  <a:gd name="T100" fmla="*/ 21 w 135"/>
                  <a:gd name="T101" fmla="*/ 17 h 155"/>
                  <a:gd name="T102" fmla="*/ 113 w 135"/>
                  <a:gd name="T103" fmla="*/ 17 h 155"/>
                  <a:gd name="T104" fmla="*/ 115 w 135"/>
                  <a:gd name="T105" fmla="*/ 19 h 155"/>
                  <a:gd name="T106" fmla="*/ 110 w 135"/>
                  <a:gd name="T107" fmla="*/ 4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155">
                    <a:moveTo>
                      <a:pt x="135" y="9"/>
                    </a:moveTo>
                    <a:cubicBezTo>
                      <a:pt x="135" y="8"/>
                      <a:pt x="135" y="8"/>
                      <a:pt x="135" y="8"/>
                    </a:cubicBezTo>
                    <a:cubicBezTo>
                      <a:pt x="135" y="4"/>
                      <a:pt x="131" y="0"/>
                      <a:pt x="127" y="0"/>
                    </a:cubicBezTo>
                    <a:cubicBezTo>
                      <a:pt x="8" y="0"/>
                      <a:pt x="8" y="0"/>
                      <a:pt x="8" y="0"/>
                    </a:cubicBezTo>
                    <a:cubicBezTo>
                      <a:pt x="3" y="0"/>
                      <a:pt x="0" y="4"/>
                      <a:pt x="0" y="8"/>
                    </a:cubicBezTo>
                    <a:cubicBezTo>
                      <a:pt x="0" y="9"/>
                      <a:pt x="0" y="9"/>
                      <a:pt x="0" y="9"/>
                    </a:cubicBezTo>
                    <a:cubicBezTo>
                      <a:pt x="0" y="14"/>
                      <a:pt x="3" y="17"/>
                      <a:pt x="8" y="17"/>
                    </a:cubicBezTo>
                    <a:cubicBezTo>
                      <a:pt x="11" y="17"/>
                      <a:pt x="11" y="17"/>
                      <a:pt x="11" y="17"/>
                    </a:cubicBezTo>
                    <a:cubicBezTo>
                      <a:pt x="12" y="17"/>
                      <a:pt x="12" y="19"/>
                      <a:pt x="12" y="19"/>
                    </a:cubicBezTo>
                    <a:cubicBezTo>
                      <a:pt x="12" y="28"/>
                      <a:pt x="16" y="38"/>
                      <a:pt x="19" y="45"/>
                    </a:cubicBezTo>
                    <a:cubicBezTo>
                      <a:pt x="24" y="58"/>
                      <a:pt x="37" y="68"/>
                      <a:pt x="47" y="76"/>
                    </a:cubicBezTo>
                    <a:cubicBezTo>
                      <a:pt x="49" y="77"/>
                      <a:pt x="48" y="78"/>
                      <a:pt x="47" y="79"/>
                    </a:cubicBezTo>
                    <a:cubicBezTo>
                      <a:pt x="37" y="87"/>
                      <a:pt x="24" y="98"/>
                      <a:pt x="19" y="111"/>
                    </a:cubicBezTo>
                    <a:cubicBezTo>
                      <a:pt x="16" y="117"/>
                      <a:pt x="12" y="127"/>
                      <a:pt x="12" y="136"/>
                    </a:cubicBezTo>
                    <a:cubicBezTo>
                      <a:pt x="12" y="136"/>
                      <a:pt x="13" y="138"/>
                      <a:pt x="11" y="138"/>
                    </a:cubicBezTo>
                    <a:cubicBezTo>
                      <a:pt x="8" y="138"/>
                      <a:pt x="8" y="138"/>
                      <a:pt x="8" y="138"/>
                    </a:cubicBezTo>
                    <a:cubicBezTo>
                      <a:pt x="3" y="138"/>
                      <a:pt x="0" y="142"/>
                      <a:pt x="0" y="146"/>
                    </a:cubicBezTo>
                    <a:cubicBezTo>
                      <a:pt x="0" y="147"/>
                      <a:pt x="0" y="147"/>
                      <a:pt x="0" y="147"/>
                    </a:cubicBezTo>
                    <a:cubicBezTo>
                      <a:pt x="0" y="152"/>
                      <a:pt x="3" y="155"/>
                      <a:pt x="8" y="155"/>
                    </a:cubicBezTo>
                    <a:cubicBezTo>
                      <a:pt x="127" y="155"/>
                      <a:pt x="127" y="155"/>
                      <a:pt x="127" y="155"/>
                    </a:cubicBezTo>
                    <a:cubicBezTo>
                      <a:pt x="131" y="155"/>
                      <a:pt x="135" y="152"/>
                      <a:pt x="135" y="147"/>
                    </a:cubicBezTo>
                    <a:cubicBezTo>
                      <a:pt x="135" y="146"/>
                      <a:pt x="135" y="146"/>
                      <a:pt x="135" y="146"/>
                    </a:cubicBezTo>
                    <a:cubicBezTo>
                      <a:pt x="135" y="142"/>
                      <a:pt x="131" y="138"/>
                      <a:pt x="127" y="138"/>
                    </a:cubicBezTo>
                    <a:cubicBezTo>
                      <a:pt x="125" y="138"/>
                      <a:pt x="125" y="138"/>
                      <a:pt x="125" y="138"/>
                    </a:cubicBezTo>
                    <a:cubicBezTo>
                      <a:pt x="122" y="138"/>
                      <a:pt x="122" y="136"/>
                      <a:pt x="122" y="135"/>
                    </a:cubicBezTo>
                    <a:cubicBezTo>
                      <a:pt x="123" y="127"/>
                      <a:pt x="120" y="117"/>
                      <a:pt x="117" y="110"/>
                    </a:cubicBezTo>
                    <a:cubicBezTo>
                      <a:pt x="109" y="95"/>
                      <a:pt x="97" y="85"/>
                      <a:pt x="89" y="80"/>
                    </a:cubicBezTo>
                    <a:cubicBezTo>
                      <a:pt x="88" y="78"/>
                      <a:pt x="88" y="77"/>
                      <a:pt x="89" y="76"/>
                    </a:cubicBezTo>
                    <a:cubicBezTo>
                      <a:pt x="97" y="70"/>
                      <a:pt x="109" y="60"/>
                      <a:pt x="117" y="45"/>
                    </a:cubicBezTo>
                    <a:cubicBezTo>
                      <a:pt x="120" y="38"/>
                      <a:pt x="123" y="28"/>
                      <a:pt x="122" y="19"/>
                    </a:cubicBezTo>
                    <a:cubicBezTo>
                      <a:pt x="122" y="19"/>
                      <a:pt x="122" y="17"/>
                      <a:pt x="124" y="17"/>
                    </a:cubicBezTo>
                    <a:cubicBezTo>
                      <a:pt x="127" y="17"/>
                      <a:pt x="127" y="17"/>
                      <a:pt x="127" y="17"/>
                    </a:cubicBezTo>
                    <a:cubicBezTo>
                      <a:pt x="131" y="17"/>
                      <a:pt x="135" y="14"/>
                      <a:pt x="135" y="9"/>
                    </a:cubicBezTo>
                    <a:close/>
                    <a:moveTo>
                      <a:pt x="110" y="42"/>
                    </a:moveTo>
                    <a:cubicBezTo>
                      <a:pt x="103" y="56"/>
                      <a:pt x="92" y="66"/>
                      <a:pt x="82" y="72"/>
                    </a:cubicBezTo>
                    <a:cubicBezTo>
                      <a:pt x="81" y="73"/>
                      <a:pt x="80" y="74"/>
                      <a:pt x="80" y="76"/>
                    </a:cubicBezTo>
                    <a:cubicBezTo>
                      <a:pt x="80" y="79"/>
                      <a:pt x="80" y="79"/>
                      <a:pt x="80" y="79"/>
                    </a:cubicBezTo>
                    <a:cubicBezTo>
                      <a:pt x="80" y="82"/>
                      <a:pt x="81" y="83"/>
                      <a:pt x="82" y="83"/>
                    </a:cubicBezTo>
                    <a:cubicBezTo>
                      <a:pt x="92" y="89"/>
                      <a:pt x="103" y="99"/>
                      <a:pt x="110" y="114"/>
                    </a:cubicBezTo>
                    <a:cubicBezTo>
                      <a:pt x="114" y="120"/>
                      <a:pt x="115" y="128"/>
                      <a:pt x="115" y="134"/>
                    </a:cubicBezTo>
                    <a:cubicBezTo>
                      <a:pt x="115" y="136"/>
                      <a:pt x="116" y="138"/>
                      <a:pt x="112" y="138"/>
                    </a:cubicBezTo>
                    <a:cubicBezTo>
                      <a:pt x="22" y="138"/>
                      <a:pt x="22" y="138"/>
                      <a:pt x="22" y="138"/>
                    </a:cubicBezTo>
                    <a:cubicBezTo>
                      <a:pt x="19" y="138"/>
                      <a:pt x="19" y="137"/>
                      <a:pt x="19" y="136"/>
                    </a:cubicBezTo>
                    <a:cubicBezTo>
                      <a:pt x="19" y="130"/>
                      <a:pt x="21" y="122"/>
                      <a:pt x="25" y="113"/>
                    </a:cubicBezTo>
                    <a:cubicBezTo>
                      <a:pt x="32" y="98"/>
                      <a:pt x="45" y="89"/>
                      <a:pt x="54" y="83"/>
                    </a:cubicBezTo>
                    <a:cubicBezTo>
                      <a:pt x="54" y="83"/>
                      <a:pt x="55" y="83"/>
                      <a:pt x="55" y="80"/>
                    </a:cubicBezTo>
                    <a:cubicBezTo>
                      <a:pt x="55" y="76"/>
                      <a:pt x="55" y="76"/>
                      <a:pt x="55" y="76"/>
                    </a:cubicBezTo>
                    <a:cubicBezTo>
                      <a:pt x="55" y="73"/>
                      <a:pt x="54" y="72"/>
                      <a:pt x="53" y="72"/>
                    </a:cubicBezTo>
                    <a:cubicBezTo>
                      <a:pt x="44" y="66"/>
                      <a:pt x="31" y="57"/>
                      <a:pt x="25" y="42"/>
                    </a:cubicBezTo>
                    <a:cubicBezTo>
                      <a:pt x="21" y="33"/>
                      <a:pt x="19" y="25"/>
                      <a:pt x="19" y="19"/>
                    </a:cubicBezTo>
                    <a:cubicBezTo>
                      <a:pt x="19" y="19"/>
                      <a:pt x="19" y="17"/>
                      <a:pt x="21" y="17"/>
                    </a:cubicBezTo>
                    <a:cubicBezTo>
                      <a:pt x="113" y="17"/>
                      <a:pt x="113" y="17"/>
                      <a:pt x="113" y="17"/>
                    </a:cubicBezTo>
                    <a:cubicBezTo>
                      <a:pt x="115" y="17"/>
                      <a:pt x="115" y="19"/>
                      <a:pt x="115" y="19"/>
                    </a:cubicBezTo>
                    <a:cubicBezTo>
                      <a:pt x="116" y="26"/>
                      <a:pt x="114" y="35"/>
                      <a:pt x="110" y="4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1" name="Freeform 46"/>
              <p:cNvSpPr/>
              <p:nvPr/>
            </p:nvSpPr>
            <p:spPr bwMode="auto">
              <a:xfrm>
                <a:off x="1427163" y="4705350"/>
                <a:ext cx="141288" cy="88900"/>
              </a:xfrm>
              <a:custGeom>
                <a:avLst/>
                <a:gdLst>
                  <a:gd name="T0" fmla="*/ 32 w 67"/>
                  <a:gd name="T1" fmla="*/ 1 h 42"/>
                  <a:gd name="T2" fmla="*/ 1 w 67"/>
                  <a:gd name="T3" fmla="*/ 39 h 42"/>
                  <a:gd name="T4" fmla="*/ 2 w 67"/>
                  <a:gd name="T5" fmla="*/ 42 h 42"/>
                  <a:gd name="T6" fmla="*/ 65 w 67"/>
                  <a:gd name="T7" fmla="*/ 42 h 42"/>
                  <a:gd name="T8" fmla="*/ 66 w 67"/>
                  <a:gd name="T9" fmla="*/ 39 h 42"/>
                  <a:gd name="T10" fmla="*/ 35 w 67"/>
                  <a:gd name="T11" fmla="*/ 1 h 42"/>
                  <a:gd name="T12" fmla="*/ 32 w 67"/>
                  <a:gd name="T13" fmla="*/ 1 h 42"/>
                </a:gdLst>
                <a:ahLst/>
                <a:cxnLst>
                  <a:cxn ang="0">
                    <a:pos x="T0" y="T1"/>
                  </a:cxn>
                  <a:cxn ang="0">
                    <a:pos x="T2" y="T3"/>
                  </a:cxn>
                  <a:cxn ang="0">
                    <a:pos x="T4" y="T5"/>
                  </a:cxn>
                  <a:cxn ang="0">
                    <a:pos x="T6" y="T7"/>
                  </a:cxn>
                  <a:cxn ang="0">
                    <a:pos x="T8" y="T9"/>
                  </a:cxn>
                  <a:cxn ang="0">
                    <a:pos x="T10" y="T11"/>
                  </a:cxn>
                  <a:cxn ang="0">
                    <a:pos x="T12" y="T13"/>
                  </a:cxn>
                </a:cxnLst>
                <a:rect l="0" t="0" r="r" b="b"/>
                <a:pathLst>
                  <a:path w="67" h="42">
                    <a:moveTo>
                      <a:pt x="32" y="1"/>
                    </a:moveTo>
                    <a:cubicBezTo>
                      <a:pt x="1" y="39"/>
                      <a:pt x="1" y="39"/>
                      <a:pt x="1" y="39"/>
                    </a:cubicBezTo>
                    <a:cubicBezTo>
                      <a:pt x="0" y="40"/>
                      <a:pt x="0" y="42"/>
                      <a:pt x="2" y="42"/>
                    </a:cubicBezTo>
                    <a:cubicBezTo>
                      <a:pt x="65" y="42"/>
                      <a:pt x="65" y="42"/>
                      <a:pt x="65" y="42"/>
                    </a:cubicBezTo>
                    <a:cubicBezTo>
                      <a:pt x="66" y="42"/>
                      <a:pt x="67" y="40"/>
                      <a:pt x="66" y="39"/>
                    </a:cubicBezTo>
                    <a:cubicBezTo>
                      <a:pt x="35" y="1"/>
                      <a:pt x="35" y="1"/>
                      <a:pt x="35" y="1"/>
                    </a:cubicBezTo>
                    <a:cubicBezTo>
                      <a:pt x="34" y="0"/>
                      <a:pt x="33" y="0"/>
                      <a:pt x="32" y="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2" name="Freeform 47"/>
              <p:cNvSpPr/>
              <p:nvPr/>
            </p:nvSpPr>
            <p:spPr bwMode="auto">
              <a:xfrm>
                <a:off x="1458913" y="4630738"/>
                <a:ext cx="77788" cy="39688"/>
              </a:xfrm>
              <a:custGeom>
                <a:avLst/>
                <a:gdLst>
                  <a:gd name="T0" fmla="*/ 16 w 37"/>
                  <a:gd name="T1" fmla="*/ 18 h 19"/>
                  <a:gd name="T2" fmla="*/ 20 w 37"/>
                  <a:gd name="T3" fmla="*/ 18 h 19"/>
                  <a:gd name="T4" fmla="*/ 36 w 37"/>
                  <a:gd name="T5" fmla="*/ 3 h 19"/>
                  <a:gd name="T6" fmla="*/ 35 w 37"/>
                  <a:gd name="T7" fmla="*/ 0 h 19"/>
                  <a:gd name="T8" fmla="*/ 2 w 37"/>
                  <a:gd name="T9" fmla="*/ 0 h 19"/>
                  <a:gd name="T10" fmla="*/ 1 w 37"/>
                  <a:gd name="T11" fmla="*/ 3 h 19"/>
                  <a:gd name="T12" fmla="*/ 16 w 37"/>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37" h="19">
                    <a:moveTo>
                      <a:pt x="16" y="18"/>
                    </a:moveTo>
                    <a:cubicBezTo>
                      <a:pt x="17" y="19"/>
                      <a:pt x="19" y="19"/>
                      <a:pt x="20" y="18"/>
                    </a:cubicBezTo>
                    <a:cubicBezTo>
                      <a:pt x="36" y="3"/>
                      <a:pt x="36" y="3"/>
                      <a:pt x="36" y="3"/>
                    </a:cubicBezTo>
                    <a:cubicBezTo>
                      <a:pt x="37" y="1"/>
                      <a:pt x="37" y="0"/>
                      <a:pt x="35" y="0"/>
                    </a:cubicBezTo>
                    <a:cubicBezTo>
                      <a:pt x="2" y="0"/>
                      <a:pt x="2" y="0"/>
                      <a:pt x="2" y="0"/>
                    </a:cubicBezTo>
                    <a:cubicBezTo>
                      <a:pt x="0" y="0"/>
                      <a:pt x="0" y="1"/>
                      <a:pt x="1" y="3"/>
                    </a:cubicBezTo>
                    <a:lnTo>
                      <a:pt x="16" y="1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59" name="组合 58"/>
            <p:cNvGrpSpPr/>
            <p:nvPr/>
          </p:nvGrpSpPr>
          <p:grpSpPr>
            <a:xfrm>
              <a:off x="5712396" y="5459402"/>
              <a:ext cx="2422289" cy="891336"/>
              <a:chOff x="5837687" y="3593585"/>
              <a:chExt cx="2422289" cy="891336"/>
            </a:xfrm>
          </p:grpSpPr>
          <p:sp>
            <p:nvSpPr>
              <p:cNvPr id="60" name="文本框 59"/>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61" name="矩形 60"/>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grpSp>
        <p:nvGrpSpPr>
          <p:cNvPr id="68" name="组合 67"/>
          <p:cNvGrpSpPr/>
          <p:nvPr/>
        </p:nvGrpSpPr>
        <p:grpSpPr>
          <a:xfrm>
            <a:off x="8781562" y="4681038"/>
            <a:ext cx="2422289" cy="1669700"/>
            <a:chOff x="8781562" y="4681038"/>
            <a:chExt cx="2422289" cy="1669700"/>
          </a:xfrm>
        </p:grpSpPr>
        <p:grpSp>
          <p:nvGrpSpPr>
            <p:cNvPr id="35" name="Group 1497"/>
            <p:cNvGrpSpPr/>
            <p:nvPr/>
          </p:nvGrpSpPr>
          <p:grpSpPr>
            <a:xfrm>
              <a:off x="9824576" y="4681038"/>
              <a:ext cx="336261" cy="392544"/>
              <a:chOff x="3497263" y="4408488"/>
              <a:chExt cx="369888" cy="431800"/>
            </a:xfrm>
            <a:solidFill>
              <a:schemeClr val="bg1"/>
            </a:solidFill>
          </p:grpSpPr>
          <p:sp>
            <p:nvSpPr>
              <p:cNvPr id="36" name="Freeform 57"/>
              <p:cNvSpPr/>
              <p:nvPr/>
            </p:nvSpPr>
            <p:spPr bwMode="auto">
              <a:xfrm>
                <a:off x="3554413" y="4616450"/>
                <a:ext cx="74613" cy="182563"/>
              </a:xfrm>
              <a:custGeom>
                <a:avLst/>
                <a:gdLst>
                  <a:gd name="T0" fmla="*/ 35 w 35"/>
                  <a:gd name="T1" fmla="*/ 80 h 86"/>
                  <a:gd name="T2" fmla="*/ 29 w 35"/>
                  <a:gd name="T3" fmla="*/ 86 h 86"/>
                  <a:gd name="T4" fmla="*/ 5 w 35"/>
                  <a:gd name="T5" fmla="*/ 86 h 86"/>
                  <a:gd name="T6" fmla="*/ 0 w 35"/>
                  <a:gd name="T7" fmla="*/ 80 h 86"/>
                  <a:gd name="T8" fmla="*/ 0 w 35"/>
                  <a:gd name="T9" fmla="*/ 6 h 86"/>
                  <a:gd name="T10" fmla="*/ 5 w 35"/>
                  <a:gd name="T11" fmla="*/ 0 h 86"/>
                  <a:gd name="T12" fmla="*/ 29 w 35"/>
                  <a:gd name="T13" fmla="*/ 0 h 86"/>
                  <a:gd name="T14" fmla="*/ 35 w 35"/>
                  <a:gd name="T15" fmla="*/ 6 h 86"/>
                  <a:gd name="T16" fmla="*/ 35 w 35"/>
                  <a:gd name="T17"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6">
                    <a:moveTo>
                      <a:pt x="35" y="80"/>
                    </a:moveTo>
                    <a:cubicBezTo>
                      <a:pt x="35" y="83"/>
                      <a:pt x="32" y="86"/>
                      <a:pt x="29" y="86"/>
                    </a:cubicBezTo>
                    <a:cubicBezTo>
                      <a:pt x="5" y="86"/>
                      <a:pt x="5" y="86"/>
                      <a:pt x="5" y="86"/>
                    </a:cubicBezTo>
                    <a:cubicBezTo>
                      <a:pt x="2" y="86"/>
                      <a:pt x="0" y="83"/>
                      <a:pt x="0" y="80"/>
                    </a:cubicBezTo>
                    <a:cubicBezTo>
                      <a:pt x="0" y="6"/>
                      <a:pt x="0" y="6"/>
                      <a:pt x="0" y="6"/>
                    </a:cubicBezTo>
                    <a:cubicBezTo>
                      <a:pt x="0" y="3"/>
                      <a:pt x="2" y="0"/>
                      <a:pt x="5" y="0"/>
                    </a:cubicBezTo>
                    <a:cubicBezTo>
                      <a:pt x="29" y="0"/>
                      <a:pt x="29" y="0"/>
                      <a:pt x="29" y="0"/>
                    </a:cubicBezTo>
                    <a:cubicBezTo>
                      <a:pt x="32" y="0"/>
                      <a:pt x="35" y="3"/>
                      <a:pt x="35" y="6"/>
                    </a:cubicBezTo>
                    <a:lnTo>
                      <a:pt x="35" y="8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7" name="Freeform 58"/>
              <p:cNvSpPr/>
              <p:nvPr/>
            </p:nvSpPr>
            <p:spPr bwMode="auto">
              <a:xfrm>
                <a:off x="3736976" y="4651375"/>
                <a:ext cx="74613" cy="147638"/>
              </a:xfrm>
              <a:custGeom>
                <a:avLst/>
                <a:gdLst>
                  <a:gd name="T0" fmla="*/ 35 w 35"/>
                  <a:gd name="T1" fmla="*/ 63 h 69"/>
                  <a:gd name="T2" fmla="*/ 29 w 35"/>
                  <a:gd name="T3" fmla="*/ 69 h 69"/>
                  <a:gd name="T4" fmla="*/ 5 w 35"/>
                  <a:gd name="T5" fmla="*/ 69 h 69"/>
                  <a:gd name="T6" fmla="*/ 0 w 35"/>
                  <a:gd name="T7" fmla="*/ 63 h 69"/>
                  <a:gd name="T8" fmla="*/ 0 w 35"/>
                  <a:gd name="T9" fmla="*/ 6 h 69"/>
                  <a:gd name="T10" fmla="*/ 5 w 35"/>
                  <a:gd name="T11" fmla="*/ 0 h 69"/>
                  <a:gd name="T12" fmla="*/ 29 w 35"/>
                  <a:gd name="T13" fmla="*/ 0 h 69"/>
                  <a:gd name="T14" fmla="*/ 35 w 35"/>
                  <a:gd name="T15" fmla="*/ 6 h 69"/>
                  <a:gd name="T16" fmla="*/ 35 w 35"/>
                  <a:gd name="T1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69">
                    <a:moveTo>
                      <a:pt x="35" y="63"/>
                    </a:moveTo>
                    <a:cubicBezTo>
                      <a:pt x="35" y="66"/>
                      <a:pt x="32" y="69"/>
                      <a:pt x="29" y="69"/>
                    </a:cubicBezTo>
                    <a:cubicBezTo>
                      <a:pt x="5" y="69"/>
                      <a:pt x="5" y="69"/>
                      <a:pt x="5" y="69"/>
                    </a:cubicBezTo>
                    <a:cubicBezTo>
                      <a:pt x="2" y="69"/>
                      <a:pt x="0" y="66"/>
                      <a:pt x="0" y="63"/>
                    </a:cubicBezTo>
                    <a:cubicBezTo>
                      <a:pt x="0" y="6"/>
                      <a:pt x="0" y="6"/>
                      <a:pt x="0" y="6"/>
                    </a:cubicBezTo>
                    <a:cubicBezTo>
                      <a:pt x="0" y="3"/>
                      <a:pt x="2" y="0"/>
                      <a:pt x="5" y="0"/>
                    </a:cubicBezTo>
                    <a:cubicBezTo>
                      <a:pt x="29" y="0"/>
                      <a:pt x="29" y="0"/>
                      <a:pt x="29" y="0"/>
                    </a:cubicBezTo>
                    <a:cubicBezTo>
                      <a:pt x="32" y="0"/>
                      <a:pt x="35" y="3"/>
                      <a:pt x="35" y="6"/>
                    </a:cubicBezTo>
                    <a:lnTo>
                      <a:pt x="35"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8" name="Freeform 59"/>
              <p:cNvSpPr/>
              <p:nvPr/>
            </p:nvSpPr>
            <p:spPr bwMode="auto">
              <a:xfrm>
                <a:off x="3646488" y="4567238"/>
                <a:ext cx="73025" cy="231775"/>
              </a:xfrm>
              <a:custGeom>
                <a:avLst/>
                <a:gdLst>
                  <a:gd name="T0" fmla="*/ 35 w 35"/>
                  <a:gd name="T1" fmla="*/ 103 h 109"/>
                  <a:gd name="T2" fmla="*/ 29 w 35"/>
                  <a:gd name="T3" fmla="*/ 109 h 109"/>
                  <a:gd name="T4" fmla="*/ 5 w 35"/>
                  <a:gd name="T5" fmla="*/ 109 h 109"/>
                  <a:gd name="T6" fmla="*/ 0 w 35"/>
                  <a:gd name="T7" fmla="*/ 103 h 109"/>
                  <a:gd name="T8" fmla="*/ 0 w 35"/>
                  <a:gd name="T9" fmla="*/ 6 h 109"/>
                  <a:gd name="T10" fmla="*/ 5 w 35"/>
                  <a:gd name="T11" fmla="*/ 0 h 109"/>
                  <a:gd name="T12" fmla="*/ 29 w 35"/>
                  <a:gd name="T13" fmla="*/ 0 h 109"/>
                  <a:gd name="T14" fmla="*/ 35 w 35"/>
                  <a:gd name="T15" fmla="*/ 6 h 109"/>
                  <a:gd name="T16" fmla="*/ 35 w 35"/>
                  <a:gd name="T17"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09">
                    <a:moveTo>
                      <a:pt x="35" y="103"/>
                    </a:moveTo>
                    <a:cubicBezTo>
                      <a:pt x="35" y="106"/>
                      <a:pt x="32" y="109"/>
                      <a:pt x="29" y="109"/>
                    </a:cubicBezTo>
                    <a:cubicBezTo>
                      <a:pt x="5" y="109"/>
                      <a:pt x="5" y="109"/>
                      <a:pt x="5" y="109"/>
                    </a:cubicBezTo>
                    <a:cubicBezTo>
                      <a:pt x="2" y="109"/>
                      <a:pt x="0" y="106"/>
                      <a:pt x="0" y="103"/>
                    </a:cubicBezTo>
                    <a:cubicBezTo>
                      <a:pt x="0" y="6"/>
                      <a:pt x="0" y="6"/>
                      <a:pt x="0" y="6"/>
                    </a:cubicBezTo>
                    <a:cubicBezTo>
                      <a:pt x="0" y="3"/>
                      <a:pt x="2" y="0"/>
                      <a:pt x="5" y="0"/>
                    </a:cubicBezTo>
                    <a:cubicBezTo>
                      <a:pt x="29" y="0"/>
                      <a:pt x="29" y="0"/>
                      <a:pt x="29" y="0"/>
                    </a:cubicBezTo>
                    <a:cubicBezTo>
                      <a:pt x="32" y="0"/>
                      <a:pt x="35" y="3"/>
                      <a:pt x="35" y="6"/>
                    </a:cubicBezTo>
                    <a:lnTo>
                      <a:pt x="35" y="10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9" name="Freeform 60"/>
              <p:cNvSpPr>
                <a:spLocks noEditPoints="1"/>
              </p:cNvSpPr>
              <p:nvPr/>
            </p:nvSpPr>
            <p:spPr bwMode="auto">
              <a:xfrm>
                <a:off x="3497263" y="4408488"/>
                <a:ext cx="369888" cy="431800"/>
              </a:xfrm>
              <a:custGeom>
                <a:avLst/>
                <a:gdLst>
                  <a:gd name="T0" fmla="*/ 166 w 174"/>
                  <a:gd name="T1" fmla="*/ 50 h 204"/>
                  <a:gd name="T2" fmla="*/ 113 w 174"/>
                  <a:gd name="T3" fmla="*/ 6 h 204"/>
                  <a:gd name="T4" fmla="*/ 96 w 174"/>
                  <a:gd name="T5" fmla="*/ 0 h 204"/>
                  <a:gd name="T6" fmla="*/ 13 w 174"/>
                  <a:gd name="T7" fmla="*/ 0 h 204"/>
                  <a:gd name="T8" fmla="*/ 0 w 174"/>
                  <a:gd name="T9" fmla="*/ 13 h 204"/>
                  <a:gd name="T10" fmla="*/ 0 w 174"/>
                  <a:gd name="T11" fmla="*/ 191 h 204"/>
                  <a:gd name="T12" fmla="*/ 13 w 174"/>
                  <a:gd name="T13" fmla="*/ 204 h 204"/>
                  <a:gd name="T14" fmla="*/ 161 w 174"/>
                  <a:gd name="T15" fmla="*/ 204 h 204"/>
                  <a:gd name="T16" fmla="*/ 174 w 174"/>
                  <a:gd name="T17" fmla="*/ 191 h 204"/>
                  <a:gd name="T18" fmla="*/ 174 w 174"/>
                  <a:gd name="T19" fmla="*/ 67 h 204"/>
                  <a:gd name="T20" fmla="*/ 166 w 174"/>
                  <a:gd name="T21" fmla="*/ 50 h 204"/>
                  <a:gd name="T22" fmla="*/ 110 w 174"/>
                  <a:gd name="T23" fmla="*/ 20 h 204"/>
                  <a:gd name="T24" fmla="*/ 112 w 174"/>
                  <a:gd name="T25" fmla="*/ 19 h 204"/>
                  <a:gd name="T26" fmla="*/ 154 w 174"/>
                  <a:gd name="T27" fmla="*/ 54 h 204"/>
                  <a:gd name="T28" fmla="*/ 152 w 174"/>
                  <a:gd name="T29" fmla="*/ 57 h 204"/>
                  <a:gd name="T30" fmla="*/ 113 w 174"/>
                  <a:gd name="T31" fmla="*/ 57 h 204"/>
                  <a:gd name="T32" fmla="*/ 110 w 174"/>
                  <a:gd name="T33" fmla="*/ 54 h 204"/>
                  <a:gd name="T34" fmla="*/ 110 w 174"/>
                  <a:gd name="T35" fmla="*/ 20 h 204"/>
                  <a:gd name="T36" fmla="*/ 161 w 174"/>
                  <a:gd name="T37" fmla="*/ 195 h 204"/>
                  <a:gd name="T38" fmla="*/ 12 w 174"/>
                  <a:gd name="T39" fmla="*/ 195 h 204"/>
                  <a:gd name="T40" fmla="*/ 10 w 174"/>
                  <a:gd name="T41" fmla="*/ 192 h 204"/>
                  <a:gd name="T42" fmla="*/ 10 w 174"/>
                  <a:gd name="T43" fmla="*/ 13 h 204"/>
                  <a:gd name="T44" fmla="*/ 13 w 174"/>
                  <a:gd name="T45" fmla="*/ 10 h 204"/>
                  <a:gd name="T46" fmla="*/ 96 w 174"/>
                  <a:gd name="T47" fmla="*/ 10 h 204"/>
                  <a:gd name="T48" fmla="*/ 100 w 174"/>
                  <a:gd name="T49" fmla="*/ 14 h 204"/>
                  <a:gd name="T50" fmla="*/ 100 w 174"/>
                  <a:gd name="T51" fmla="*/ 54 h 204"/>
                  <a:gd name="T52" fmla="*/ 113 w 174"/>
                  <a:gd name="T53" fmla="*/ 67 h 204"/>
                  <a:gd name="T54" fmla="*/ 162 w 174"/>
                  <a:gd name="T55" fmla="*/ 67 h 204"/>
                  <a:gd name="T56" fmla="*/ 164 w 174"/>
                  <a:gd name="T57" fmla="*/ 69 h 204"/>
                  <a:gd name="T58" fmla="*/ 164 w 174"/>
                  <a:gd name="T59" fmla="*/ 191 h 204"/>
                  <a:gd name="T60" fmla="*/ 161 w 174"/>
                  <a:gd name="T61" fmla="*/ 19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4" h="204">
                    <a:moveTo>
                      <a:pt x="166" y="50"/>
                    </a:moveTo>
                    <a:cubicBezTo>
                      <a:pt x="113" y="6"/>
                      <a:pt x="113" y="6"/>
                      <a:pt x="113" y="6"/>
                    </a:cubicBezTo>
                    <a:cubicBezTo>
                      <a:pt x="109" y="3"/>
                      <a:pt x="102" y="0"/>
                      <a:pt x="96" y="0"/>
                    </a:cubicBezTo>
                    <a:cubicBezTo>
                      <a:pt x="13" y="0"/>
                      <a:pt x="13" y="0"/>
                      <a:pt x="13" y="0"/>
                    </a:cubicBezTo>
                    <a:cubicBezTo>
                      <a:pt x="6" y="0"/>
                      <a:pt x="0" y="6"/>
                      <a:pt x="0" y="13"/>
                    </a:cubicBezTo>
                    <a:cubicBezTo>
                      <a:pt x="0" y="13"/>
                      <a:pt x="0" y="153"/>
                      <a:pt x="0" y="191"/>
                    </a:cubicBezTo>
                    <a:cubicBezTo>
                      <a:pt x="0" y="204"/>
                      <a:pt x="13" y="204"/>
                      <a:pt x="13" y="204"/>
                    </a:cubicBezTo>
                    <a:cubicBezTo>
                      <a:pt x="45" y="204"/>
                      <a:pt x="161" y="204"/>
                      <a:pt x="161" y="204"/>
                    </a:cubicBezTo>
                    <a:cubicBezTo>
                      <a:pt x="168" y="204"/>
                      <a:pt x="174" y="198"/>
                      <a:pt x="174" y="191"/>
                    </a:cubicBezTo>
                    <a:cubicBezTo>
                      <a:pt x="174" y="67"/>
                      <a:pt x="174" y="67"/>
                      <a:pt x="174" y="67"/>
                    </a:cubicBezTo>
                    <a:cubicBezTo>
                      <a:pt x="174" y="61"/>
                      <a:pt x="171" y="53"/>
                      <a:pt x="166" y="50"/>
                    </a:cubicBezTo>
                    <a:close/>
                    <a:moveTo>
                      <a:pt x="110" y="20"/>
                    </a:moveTo>
                    <a:cubicBezTo>
                      <a:pt x="110" y="16"/>
                      <a:pt x="112" y="19"/>
                      <a:pt x="112" y="19"/>
                    </a:cubicBezTo>
                    <a:cubicBezTo>
                      <a:pt x="154" y="54"/>
                      <a:pt x="154" y="54"/>
                      <a:pt x="154" y="54"/>
                    </a:cubicBezTo>
                    <a:cubicBezTo>
                      <a:pt x="154" y="54"/>
                      <a:pt x="157" y="57"/>
                      <a:pt x="152" y="57"/>
                    </a:cubicBezTo>
                    <a:cubicBezTo>
                      <a:pt x="142" y="57"/>
                      <a:pt x="113" y="57"/>
                      <a:pt x="113" y="57"/>
                    </a:cubicBezTo>
                    <a:cubicBezTo>
                      <a:pt x="111" y="57"/>
                      <a:pt x="110" y="56"/>
                      <a:pt x="110" y="54"/>
                    </a:cubicBezTo>
                    <a:cubicBezTo>
                      <a:pt x="110" y="54"/>
                      <a:pt x="110" y="28"/>
                      <a:pt x="110" y="20"/>
                    </a:cubicBezTo>
                    <a:close/>
                    <a:moveTo>
                      <a:pt x="161" y="195"/>
                    </a:moveTo>
                    <a:cubicBezTo>
                      <a:pt x="161" y="195"/>
                      <a:pt x="42" y="195"/>
                      <a:pt x="12" y="195"/>
                    </a:cubicBezTo>
                    <a:cubicBezTo>
                      <a:pt x="12" y="195"/>
                      <a:pt x="10" y="195"/>
                      <a:pt x="10" y="192"/>
                    </a:cubicBezTo>
                    <a:cubicBezTo>
                      <a:pt x="10" y="156"/>
                      <a:pt x="10" y="13"/>
                      <a:pt x="10" y="13"/>
                    </a:cubicBezTo>
                    <a:cubicBezTo>
                      <a:pt x="10" y="11"/>
                      <a:pt x="11" y="10"/>
                      <a:pt x="13" y="10"/>
                    </a:cubicBezTo>
                    <a:cubicBezTo>
                      <a:pt x="96" y="10"/>
                      <a:pt x="96" y="10"/>
                      <a:pt x="96" y="10"/>
                    </a:cubicBezTo>
                    <a:cubicBezTo>
                      <a:pt x="97" y="10"/>
                      <a:pt x="100" y="10"/>
                      <a:pt x="100" y="14"/>
                    </a:cubicBezTo>
                    <a:cubicBezTo>
                      <a:pt x="100" y="54"/>
                      <a:pt x="100" y="54"/>
                      <a:pt x="100" y="54"/>
                    </a:cubicBezTo>
                    <a:cubicBezTo>
                      <a:pt x="100" y="61"/>
                      <a:pt x="106" y="67"/>
                      <a:pt x="113" y="67"/>
                    </a:cubicBezTo>
                    <a:cubicBezTo>
                      <a:pt x="162" y="67"/>
                      <a:pt x="162" y="67"/>
                      <a:pt x="162" y="67"/>
                    </a:cubicBezTo>
                    <a:cubicBezTo>
                      <a:pt x="163" y="67"/>
                      <a:pt x="164" y="67"/>
                      <a:pt x="164" y="69"/>
                    </a:cubicBezTo>
                    <a:cubicBezTo>
                      <a:pt x="164" y="70"/>
                      <a:pt x="164" y="191"/>
                      <a:pt x="164" y="191"/>
                    </a:cubicBezTo>
                    <a:cubicBezTo>
                      <a:pt x="164" y="193"/>
                      <a:pt x="163" y="195"/>
                      <a:pt x="161" y="19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62" name="组合 61"/>
            <p:cNvGrpSpPr/>
            <p:nvPr/>
          </p:nvGrpSpPr>
          <p:grpSpPr>
            <a:xfrm>
              <a:off x="8781562" y="5459402"/>
              <a:ext cx="2422289" cy="891336"/>
              <a:chOff x="5837687" y="3593585"/>
              <a:chExt cx="2422289" cy="891336"/>
            </a:xfrm>
          </p:grpSpPr>
          <p:sp>
            <p:nvSpPr>
              <p:cNvPr id="63" name="文本框 62"/>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64" name="矩形 63"/>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par>
                                <p:cTn id="15" presetID="53" presetClass="entr" presetSubtype="16" fill="hold" nodeType="withEffect">
                                  <p:stCondLst>
                                    <p:cond delay="250"/>
                                  </p:stCondLst>
                                  <p:childTnLst>
                                    <p:set>
                                      <p:cBhvr>
                                        <p:cTn id="16" dur="1" fill="hold">
                                          <p:stCondLst>
                                            <p:cond delay="0"/>
                                          </p:stCondLst>
                                        </p:cTn>
                                        <p:tgtEl>
                                          <p:spTgt spid="66"/>
                                        </p:tgtEl>
                                        <p:attrNameLst>
                                          <p:attrName>style.visibility</p:attrName>
                                        </p:attrNameLst>
                                      </p:cBhvr>
                                      <p:to>
                                        <p:strVal val="visible"/>
                                      </p:to>
                                    </p:set>
                                    <p:anim calcmode="lin" valueType="num">
                                      <p:cBhvr>
                                        <p:cTn id="17" dur="500" fill="hold"/>
                                        <p:tgtEl>
                                          <p:spTgt spid="66"/>
                                        </p:tgtEl>
                                        <p:attrNameLst>
                                          <p:attrName>ppt_w</p:attrName>
                                        </p:attrNameLst>
                                      </p:cBhvr>
                                      <p:tavLst>
                                        <p:tav tm="0">
                                          <p:val>
                                            <p:fltVal val="0"/>
                                          </p:val>
                                        </p:tav>
                                        <p:tav tm="100000">
                                          <p:val>
                                            <p:strVal val="#ppt_w"/>
                                          </p:val>
                                        </p:tav>
                                      </p:tavLst>
                                    </p:anim>
                                    <p:anim calcmode="lin" valueType="num">
                                      <p:cBhvr>
                                        <p:cTn id="18" dur="500" fill="hold"/>
                                        <p:tgtEl>
                                          <p:spTgt spid="66"/>
                                        </p:tgtEl>
                                        <p:attrNameLst>
                                          <p:attrName>ppt_h</p:attrName>
                                        </p:attrNameLst>
                                      </p:cBhvr>
                                      <p:tavLst>
                                        <p:tav tm="0">
                                          <p:val>
                                            <p:fltVal val="0"/>
                                          </p:val>
                                        </p:tav>
                                        <p:tav tm="100000">
                                          <p:val>
                                            <p:strVal val="#ppt_h"/>
                                          </p:val>
                                        </p:tav>
                                      </p:tavLst>
                                    </p:anim>
                                    <p:animEffect transition="in" filter="fade">
                                      <p:cBhvr>
                                        <p:cTn id="19" dur="500"/>
                                        <p:tgtEl>
                                          <p:spTgt spid="66"/>
                                        </p:tgtEl>
                                      </p:cBhvr>
                                    </p:animEffect>
                                  </p:childTnLst>
                                </p:cTn>
                              </p:par>
                              <p:par>
                                <p:cTn id="20" presetID="53" presetClass="entr" presetSubtype="16" fill="hold" nodeType="withEffect">
                                  <p:stCondLst>
                                    <p:cond delay="500"/>
                                  </p:stCondLst>
                                  <p:childTnLst>
                                    <p:set>
                                      <p:cBhvr>
                                        <p:cTn id="21" dur="1" fill="hold">
                                          <p:stCondLst>
                                            <p:cond delay="0"/>
                                          </p:stCondLst>
                                        </p:cTn>
                                        <p:tgtEl>
                                          <p:spTgt spid="67"/>
                                        </p:tgtEl>
                                        <p:attrNameLst>
                                          <p:attrName>style.visibility</p:attrName>
                                        </p:attrNameLst>
                                      </p:cBhvr>
                                      <p:to>
                                        <p:strVal val="visible"/>
                                      </p:to>
                                    </p:set>
                                    <p:anim calcmode="lin" valueType="num">
                                      <p:cBhvr>
                                        <p:cTn id="22" dur="500" fill="hold"/>
                                        <p:tgtEl>
                                          <p:spTgt spid="67"/>
                                        </p:tgtEl>
                                        <p:attrNameLst>
                                          <p:attrName>ppt_w</p:attrName>
                                        </p:attrNameLst>
                                      </p:cBhvr>
                                      <p:tavLst>
                                        <p:tav tm="0">
                                          <p:val>
                                            <p:fltVal val="0"/>
                                          </p:val>
                                        </p:tav>
                                        <p:tav tm="100000">
                                          <p:val>
                                            <p:strVal val="#ppt_w"/>
                                          </p:val>
                                        </p:tav>
                                      </p:tavLst>
                                    </p:anim>
                                    <p:anim calcmode="lin" valueType="num">
                                      <p:cBhvr>
                                        <p:cTn id="23" dur="500" fill="hold"/>
                                        <p:tgtEl>
                                          <p:spTgt spid="67"/>
                                        </p:tgtEl>
                                        <p:attrNameLst>
                                          <p:attrName>ppt_h</p:attrName>
                                        </p:attrNameLst>
                                      </p:cBhvr>
                                      <p:tavLst>
                                        <p:tav tm="0">
                                          <p:val>
                                            <p:fltVal val="0"/>
                                          </p:val>
                                        </p:tav>
                                        <p:tav tm="100000">
                                          <p:val>
                                            <p:strVal val="#ppt_h"/>
                                          </p:val>
                                        </p:tav>
                                      </p:tavLst>
                                    </p:anim>
                                    <p:animEffect transition="in" filter="fade">
                                      <p:cBhvr>
                                        <p:cTn id="24" dur="500"/>
                                        <p:tgtEl>
                                          <p:spTgt spid="67"/>
                                        </p:tgtEl>
                                      </p:cBhvr>
                                    </p:animEffect>
                                  </p:childTnLst>
                                </p:cTn>
                              </p:par>
                              <p:par>
                                <p:cTn id="25" presetID="53" presetClass="entr" presetSubtype="16" fill="hold" nodeType="withEffect">
                                  <p:stCondLst>
                                    <p:cond delay="75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sp>
        <p:nvSpPr>
          <p:cNvPr id="16" name="任意多边形: 形状 15"/>
          <p:cNvSpPr/>
          <p:nvPr/>
        </p:nvSpPr>
        <p:spPr>
          <a:xfrm>
            <a:off x="2481943" y="2975429"/>
            <a:ext cx="9710057" cy="3889828"/>
          </a:xfrm>
          <a:custGeom>
            <a:avLst/>
            <a:gdLst>
              <a:gd name="connsiteX0" fmla="*/ 0 w 9710057"/>
              <a:gd name="connsiteY0" fmla="*/ 3889828 h 3889828"/>
              <a:gd name="connsiteX1" fmla="*/ 3280228 w 9710057"/>
              <a:gd name="connsiteY1" fmla="*/ 2307771 h 3889828"/>
              <a:gd name="connsiteX2" fmla="*/ 5762171 w 9710057"/>
              <a:gd name="connsiteY2" fmla="*/ 2757714 h 3889828"/>
              <a:gd name="connsiteX3" fmla="*/ 7939314 w 9710057"/>
              <a:gd name="connsiteY3" fmla="*/ 899885 h 3889828"/>
              <a:gd name="connsiteX4" fmla="*/ 9710057 w 9710057"/>
              <a:gd name="connsiteY4" fmla="*/ 0 h 388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0057" h="3889828">
                <a:moveTo>
                  <a:pt x="0" y="3889828"/>
                </a:moveTo>
                <a:lnTo>
                  <a:pt x="3280228" y="2307771"/>
                </a:lnTo>
                <a:lnTo>
                  <a:pt x="5762171" y="2757714"/>
                </a:lnTo>
                <a:lnTo>
                  <a:pt x="7939314" y="899885"/>
                </a:lnTo>
                <a:lnTo>
                  <a:pt x="9710057"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58971" y="5152571"/>
            <a:ext cx="316369" cy="3163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055428" y="5602514"/>
            <a:ext cx="316369" cy="3163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0232571" y="3715657"/>
            <a:ext cx="316369" cy="3163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506010" y="4036086"/>
            <a:ext cx="2422289" cy="891336"/>
            <a:chOff x="5837687" y="3593585"/>
            <a:chExt cx="2422289" cy="891336"/>
          </a:xfrm>
        </p:grpSpPr>
        <p:sp>
          <p:nvSpPr>
            <p:cNvPr id="21" name="文本框 20"/>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2" name="矩形 21"/>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23" name="组合 22"/>
          <p:cNvGrpSpPr/>
          <p:nvPr/>
        </p:nvGrpSpPr>
        <p:grpSpPr>
          <a:xfrm>
            <a:off x="8498912" y="5602514"/>
            <a:ext cx="2422289" cy="891336"/>
            <a:chOff x="5837687" y="3593585"/>
            <a:chExt cx="2422289" cy="891336"/>
          </a:xfrm>
        </p:grpSpPr>
        <p:sp>
          <p:nvSpPr>
            <p:cNvPr id="24" name="文本框 23"/>
            <p:cNvSpPr txBox="1"/>
            <p:nvPr/>
          </p:nvSpPr>
          <p:spPr>
            <a:xfrm>
              <a:off x="5837687" y="3593585"/>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5" name="矩形 24"/>
            <p:cNvSpPr/>
            <p:nvPr/>
          </p:nvSpPr>
          <p:spPr>
            <a:xfrm>
              <a:off x="5837687" y="3901356"/>
              <a:ext cx="2422289"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26" name="组合 25"/>
          <p:cNvGrpSpPr/>
          <p:nvPr/>
        </p:nvGrpSpPr>
        <p:grpSpPr>
          <a:xfrm>
            <a:off x="9179610" y="2522540"/>
            <a:ext cx="2422289" cy="891336"/>
            <a:chOff x="5837687" y="3593585"/>
            <a:chExt cx="2422289" cy="891336"/>
          </a:xfrm>
        </p:grpSpPr>
        <p:sp>
          <p:nvSpPr>
            <p:cNvPr id="27" name="文本框 26"/>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8" name="矩形 27"/>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33" name="组合 32"/>
          <p:cNvGrpSpPr/>
          <p:nvPr/>
        </p:nvGrpSpPr>
        <p:grpSpPr>
          <a:xfrm>
            <a:off x="568795" y="1717165"/>
            <a:ext cx="5261981" cy="1291610"/>
            <a:chOff x="590101" y="1817027"/>
            <a:chExt cx="5261981" cy="1291610"/>
          </a:xfrm>
        </p:grpSpPr>
        <p:sp>
          <p:nvSpPr>
            <p:cNvPr id="29" name="文本框 28"/>
            <p:cNvSpPr txBox="1"/>
            <p:nvPr/>
          </p:nvSpPr>
          <p:spPr>
            <a:xfrm>
              <a:off x="590101" y="1817027"/>
              <a:ext cx="1415772" cy="461665"/>
            </a:xfrm>
            <a:prstGeom prst="rect">
              <a:avLst/>
            </a:prstGeom>
            <a:noFill/>
          </p:spPr>
          <p:txBody>
            <a:bodyPr wrap="none" rtlCol="0">
              <a:spAutoFit/>
            </a:bodyPr>
            <a:lstStyle/>
            <a:p>
              <a:r>
                <a:rPr lang="zh-CN" altLang="en-US" sz="2400" b="1" dirty="0">
                  <a:solidFill>
                    <a:schemeClr val="bg1"/>
                  </a:solidFill>
                </a:rPr>
                <a:t>业绩报告</a:t>
              </a:r>
            </a:p>
          </p:txBody>
        </p:sp>
        <p:sp>
          <p:nvSpPr>
            <p:cNvPr id="30" name="矩形 29"/>
            <p:cNvSpPr/>
            <p:nvPr/>
          </p:nvSpPr>
          <p:spPr>
            <a:xfrm>
              <a:off x="590101" y="2278692"/>
              <a:ext cx="5261981" cy="82994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cxnSp>
        <p:nvCxnSpPr>
          <p:cNvPr id="32" name="直接连接符 31"/>
          <p:cNvCxnSpPr/>
          <p:nvPr/>
        </p:nvCxnSpPr>
        <p:spPr>
          <a:xfrm>
            <a:off x="681125" y="3147278"/>
            <a:ext cx="6757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0"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grpSp>
        <p:nvGrpSpPr>
          <p:cNvPr id="16" name="Group 32"/>
          <p:cNvGrpSpPr/>
          <p:nvPr/>
        </p:nvGrpSpPr>
        <p:grpSpPr>
          <a:xfrm>
            <a:off x="4625234" y="1735269"/>
            <a:ext cx="1166512" cy="4735687"/>
            <a:chOff x="4129088" y="2282825"/>
            <a:chExt cx="531813" cy="2159000"/>
          </a:xfrm>
          <a:solidFill>
            <a:schemeClr val="bg1"/>
          </a:solidFill>
        </p:grpSpPr>
        <p:sp>
          <p:nvSpPr>
            <p:cNvPr id="17"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18"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19"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20"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grpSp>
      <p:grpSp>
        <p:nvGrpSpPr>
          <p:cNvPr id="21" name="Group 33"/>
          <p:cNvGrpSpPr/>
          <p:nvPr/>
        </p:nvGrpSpPr>
        <p:grpSpPr>
          <a:xfrm>
            <a:off x="6197728" y="1839176"/>
            <a:ext cx="1360632" cy="4671867"/>
            <a:chOff x="4948238" y="2751138"/>
            <a:chExt cx="585788" cy="2011362"/>
          </a:xfrm>
          <a:solidFill>
            <a:schemeClr val="bg1"/>
          </a:solidFill>
        </p:grpSpPr>
        <p:sp>
          <p:nvSpPr>
            <p:cNvPr id="22"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23"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24"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25"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grpSp>
      <p:grpSp>
        <p:nvGrpSpPr>
          <p:cNvPr id="26" name="组合 25"/>
          <p:cNvGrpSpPr/>
          <p:nvPr/>
        </p:nvGrpSpPr>
        <p:grpSpPr>
          <a:xfrm>
            <a:off x="9010825" y="2357186"/>
            <a:ext cx="2422289" cy="891336"/>
            <a:chOff x="8034119" y="2130514"/>
            <a:chExt cx="2422289" cy="891336"/>
          </a:xfrm>
        </p:grpSpPr>
        <p:sp>
          <p:nvSpPr>
            <p:cNvPr id="27" name="文本框 26"/>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8" name="矩形 27"/>
            <p:cNvSpPr/>
            <p:nvPr/>
          </p:nvSpPr>
          <p:spPr>
            <a:xfrm>
              <a:off x="8034119" y="2438285"/>
              <a:ext cx="2422289"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29" name="组合 28"/>
          <p:cNvGrpSpPr/>
          <p:nvPr/>
        </p:nvGrpSpPr>
        <p:grpSpPr>
          <a:xfrm>
            <a:off x="9010825" y="5054977"/>
            <a:ext cx="2422289" cy="891336"/>
            <a:chOff x="8034119" y="2130514"/>
            <a:chExt cx="2422289" cy="891336"/>
          </a:xfrm>
        </p:grpSpPr>
        <p:sp>
          <p:nvSpPr>
            <p:cNvPr id="30" name="文本框 29"/>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31" name="矩形 30"/>
            <p:cNvSpPr/>
            <p:nvPr/>
          </p:nvSpPr>
          <p:spPr>
            <a:xfrm>
              <a:off x="8034119" y="2438285"/>
              <a:ext cx="2422289"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32" name="组合 31"/>
          <p:cNvGrpSpPr/>
          <p:nvPr/>
        </p:nvGrpSpPr>
        <p:grpSpPr>
          <a:xfrm>
            <a:off x="693956" y="4918547"/>
            <a:ext cx="2422289" cy="891336"/>
            <a:chOff x="8034119" y="2130514"/>
            <a:chExt cx="2422289" cy="891336"/>
          </a:xfrm>
        </p:grpSpPr>
        <p:sp>
          <p:nvSpPr>
            <p:cNvPr id="33" name="文本框 32"/>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34" name="矩形 33"/>
            <p:cNvSpPr/>
            <p:nvPr/>
          </p:nvSpPr>
          <p:spPr>
            <a:xfrm>
              <a:off x="8034119" y="2438285"/>
              <a:ext cx="2422289" cy="583565"/>
            </a:xfrm>
            <a:prstGeom prst="rect">
              <a:avLst/>
            </a:prstGeom>
          </p:spPr>
          <p:txBody>
            <a:bodyPr wrap="square">
              <a:spAutoFit/>
            </a:bodyPr>
            <a:lstStyle/>
            <a:p>
              <a:pPr algn="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35" name="组合 34"/>
          <p:cNvGrpSpPr/>
          <p:nvPr/>
        </p:nvGrpSpPr>
        <p:grpSpPr>
          <a:xfrm>
            <a:off x="693956" y="2280245"/>
            <a:ext cx="2422289" cy="891336"/>
            <a:chOff x="8034119" y="2130514"/>
            <a:chExt cx="2422289" cy="891336"/>
          </a:xfrm>
        </p:grpSpPr>
        <p:sp>
          <p:nvSpPr>
            <p:cNvPr id="36" name="文本框 35"/>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37" name="矩形 36"/>
            <p:cNvSpPr/>
            <p:nvPr/>
          </p:nvSpPr>
          <p:spPr>
            <a:xfrm>
              <a:off x="8034119" y="2438285"/>
              <a:ext cx="2422289" cy="583565"/>
            </a:xfrm>
            <a:prstGeom prst="rect">
              <a:avLst/>
            </a:prstGeom>
          </p:spPr>
          <p:txBody>
            <a:bodyPr wrap="square">
              <a:spAutoFit/>
            </a:bodyPr>
            <a:lstStyle/>
            <a:p>
              <a:pPr algn="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grpSp>
        <p:nvGrpSpPr>
          <p:cNvPr id="16" name="组合 15"/>
          <p:cNvGrpSpPr/>
          <p:nvPr/>
        </p:nvGrpSpPr>
        <p:grpSpPr>
          <a:xfrm>
            <a:off x="1795271" y="5816766"/>
            <a:ext cx="8486776" cy="466725"/>
            <a:chOff x="3286125" y="4867275"/>
            <a:chExt cx="5572125" cy="466725"/>
          </a:xfrm>
        </p:grpSpPr>
        <p:sp>
          <p:nvSpPr>
            <p:cNvPr id="17" name="椭圆 16"/>
            <p:cNvSpPr/>
            <p:nvPr/>
          </p:nvSpPr>
          <p:spPr>
            <a:xfrm>
              <a:off x="3286125" y="4867275"/>
              <a:ext cx="5572125" cy="466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椭圆 17"/>
            <p:cNvSpPr/>
            <p:nvPr/>
          </p:nvSpPr>
          <p:spPr>
            <a:xfrm>
              <a:off x="3686173" y="4972049"/>
              <a:ext cx="4772028" cy="257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椭圆 18"/>
            <p:cNvSpPr/>
            <p:nvPr/>
          </p:nvSpPr>
          <p:spPr>
            <a:xfrm>
              <a:off x="4800599" y="5029198"/>
              <a:ext cx="2543176" cy="142876"/>
            </a:xfrm>
            <a:prstGeom prst="ellipse">
              <a:avLst/>
            </a:prstGeom>
            <a:solidFill>
              <a:srgbClr val="0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0" name="右箭头 7"/>
          <p:cNvSpPr/>
          <p:nvPr/>
        </p:nvSpPr>
        <p:spPr>
          <a:xfrm rot="16200000">
            <a:off x="4397977" y="4023684"/>
            <a:ext cx="3281361" cy="77152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右箭头 8"/>
          <p:cNvSpPr/>
          <p:nvPr/>
        </p:nvSpPr>
        <p:spPr>
          <a:xfrm rot="16200000">
            <a:off x="5560025" y="4985708"/>
            <a:ext cx="1857375" cy="271463"/>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右箭头 9"/>
          <p:cNvSpPr/>
          <p:nvPr/>
        </p:nvSpPr>
        <p:spPr>
          <a:xfrm rot="16200000">
            <a:off x="4406308" y="4710673"/>
            <a:ext cx="2383629" cy="271463"/>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组合 22"/>
          <p:cNvGrpSpPr/>
          <p:nvPr/>
        </p:nvGrpSpPr>
        <p:grpSpPr>
          <a:xfrm>
            <a:off x="1641401" y="2648058"/>
            <a:ext cx="2422289" cy="915217"/>
            <a:chOff x="1505125" y="2001687"/>
            <a:chExt cx="2422289" cy="915217"/>
          </a:xfrm>
        </p:grpSpPr>
        <p:sp>
          <p:nvSpPr>
            <p:cNvPr id="24" name="文本框 23"/>
            <p:cNvSpPr txBox="1"/>
            <p:nvPr/>
          </p:nvSpPr>
          <p:spPr>
            <a:xfrm>
              <a:off x="2162271" y="2001687"/>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5" name="矩形 24"/>
            <p:cNvSpPr/>
            <p:nvPr/>
          </p:nvSpPr>
          <p:spPr>
            <a:xfrm>
              <a:off x="1505125" y="2333339"/>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26" name="组合 25"/>
          <p:cNvGrpSpPr/>
          <p:nvPr/>
        </p:nvGrpSpPr>
        <p:grpSpPr>
          <a:xfrm>
            <a:off x="6537251" y="1822722"/>
            <a:ext cx="2422289" cy="915217"/>
            <a:chOff x="1505125" y="2001687"/>
            <a:chExt cx="2422289" cy="915217"/>
          </a:xfrm>
        </p:grpSpPr>
        <p:sp>
          <p:nvSpPr>
            <p:cNvPr id="27" name="文本框 26"/>
            <p:cNvSpPr txBox="1"/>
            <p:nvPr/>
          </p:nvSpPr>
          <p:spPr>
            <a:xfrm>
              <a:off x="2162271" y="2001687"/>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8" name="矩形 27"/>
            <p:cNvSpPr/>
            <p:nvPr/>
          </p:nvSpPr>
          <p:spPr>
            <a:xfrm>
              <a:off x="1505125" y="2333339"/>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29" name="组合 28"/>
          <p:cNvGrpSpPr/>
          <p:nvPr/>
        </p:nvGrpSpPr>
        <p:grpSpPr>
          <a:xfrm>
            <a:off x="8720121" y="3415521"/>
            <a:ext cx="2422289" cy="915217"/>
            <a:chOff x="1505125" y="2001687"/>
            <a:chExt cx="2422289" cy="915217"/>
          </a:xfrm>
        </p:grpSpPr>
        <p:sp>
          <p:nvSpPr>
            <p:cNvPr id="30" name="文本框 29"/>
            <p:cNvSpPr txBox="1"/>
            <p:nvPr/>
          </p:nvSpPr>
          <p:spPr>
            <a:xfrm>
              <a:off x="2162271" y="2001687"/>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31" name="矩形 30"/>
            <p:cNvSpPr/>
            <p:nvPr/>
          </p:nvSpPr>
          <p:spPr>
            <a:xfrm>
              <a:off x="1505125" y="2333339"/>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cxnSp>
        <p:nvCxnSpPr>
          <p:cNvPr id="32" name="直接连接符 31"/>
          <p:cNvCxnSpPr/>
          <p:nvPr/>
        </p:nvCxnSpPr>
        <p:spPr>
          <a:xfrm flipV="1">
            <a:off x="2852546" y="3804323"/>
            <a:ext cx="0" cy="2233896"/>
          </a:xfrm>
          <a:prstGeom prst="line">
            <a:avLst/>
          </a:prstGeom>
          <a:ln w="1270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748396" y="2979710"/>
            <a:ext cx="0" cy="3058509"/>
          </a:xfrm>
          <a:prstGeom prst="line">
            <a:avLst/>
          </a:prstGeom>
          <a:ln w="1270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9931265" y="4451814"/>
            <a:ext cx="0" cy="1566935"/>
          </a:xfrm>
          <a:prstGeom prst="line">
            <a:avLst/>
          </a:prstGeom>
          <a:ln w="1270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par>
                                <p:cTn id="25" presetID="53" presetClass="entr" presetSubtype="16"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down)">
                                      <p:cBhvr>
                                        <p:cTn id="33" dur="500"/>
                                        <p:tgtEl>
                                          <p:spTgt spid="33"/>
                                        </p:tgtEl>
                                      </p:cBhvr>
                                    </p:animEffect>
                                  </p:childTnLst>
                                </p:cTn>
                              </p:par>
                              <p:par>
                                <p:cTn id="34" presetID="53" presetClass="entr" presetSubtype="16"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par>
                          <p:cTn id="39" fill="hold">
                            <p:stCondLst>
                              <p:cond delay="3000"/>
                            </p:stCondLst>
                            <p:childTnLst>
                              <p:par>
                                <p:cTn id="40" presetID="22" presetClass="entr" presetSubtype="4"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4829175" y="0"/>
            <a:ext cx="2533650" cy="3695700"/>
          </a:xfrm>
          <a:custGeom>
            <a:avLst/>
            <a:gdLst>
              <a:gd name="connsiteX0" fmla="*/ 1443 w 2533650"/>
              <a:gd name="connsiteY0" fmla="*/ 0 h 3695700"/>
              <a:gd name="connsiteX1" fmla="*/ 2532207 w 2533650"/>
              <a:gd name="connsiteY1" fmla="*/ 0 h 3695700"/>
              <a:gd name="connsiteX2" fmla="*/ 2533650 w 2533650"/>
              <a:gd name="connsiteY2" fmla="*/ 28575 h 3695700"/>
              <a:gd name="connsiteX3" fmla="*/ 2533650 w 2533650"/>
              <a:gd name="connsiteY3" fmla="*/ 2428875 h 3695700"/>
              <a:gd name="connsiteX4" fmla="*/ 1266825 w 2533650"/>
              <a:gd name="connsiteY4" fmla="*/ 3695700 h 3695700"/>
              <a:gd name="connsiteX5" fmla="*/ 0 w 2533650"/>
              <a:gd name="connsiteY5" fmla="*/ 2428875 h 3695700"/>
              <a:gd name="connsiteX6" fmla="*/ 0 w 2533650"/>
              <a:gd name="connsiteY6" fmla="*/ 28575 h 36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3650" h="3695700">
                <a:moveTo>
                  <a:pt x="1443" y="0"/>
                </a:moveTo>
                <a:lnTo>
                  <a:pt x="2532207" y="0"/>
                </a:lnTo>
                <a:lnTo>
                  <a:pt x="2533650" y="28575"/>
                </a:lnTo>
                <a:lnTo>
                  <a:pt x="2533650" y="2428875"/>
                </a:lnTo>
                <a:cubicBezTo>
                  <a:pt x="2533650" y="3128523"/>
                  <a:pt x="1966473" y="3695700"/>
                  <a:pt x="1266825" y="3695700"/>
                </a:cubicBezTo>
                <a:cubicBezTo>
                  <a:pt x="567177" y="3695700"/>
                  <a:pt x="0" y="3128523"/>
                  <a:pt x="0" y="2428875"/>
                </a:cubicBezTo>
                <a:lnTo>
                  <a:pt x="0" y="2857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800600" y="1104900"/>
            <a:ext cx="2590800" cy="2590800"/>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0E3963"/>
                </a:solidFill>
              </a:rPr>
              <a:t>02</a:t>
            </a:r>
            <a:endParaRPr lang="zh-CN" altLang="en-US" sz="7200" dirty="0">
              <a:solidFill>
                <a:srgbClr val="0E3963"/>
              </a:solidFill>
            </a:endParaRPr>
          </a:p>
        </p:txBody>
      </p:sp>
      <p:sp>
        <p:nvSpPr>
          <p:cNvPr id="6" name="文本框 5"/>
          <p:cNvSpPr txBox="1"/>
          <p:nvPr/>
        </p:nvSpPr>
        <p:spPr>
          <a:xfrm>
            <a:off x="4772561" y="4477434"/>
            <a:ext cx="2646879" cy="830997"/>
          </a:xfrm>
          <a:prstGeom prst="rect">
            <a:avLst/>
          </a:prstGeom>
          <a:noFill/>
        </p:spPr>
        <p:txBody>
          <a:bodyPr wrap="none" rtlCol="0">
            <a:spAutoFit/>
          </a:bodyPr>
          <a:lstStyle/>
          <a:p>
            <a:pPr algn="ctr"/>
            <a:r>
              <a:rPr lang="zh-CN" altLang="en-US" sz="4800" b="1" dirty="0">
                <a:solidFill>
                  <a:schemeClr val="bg1"/>
                </a:solidFill>
              </a:rPr>
              <a:t>添加标题</a:t>
            </a:r>
          </a:p>
        </p:txBody>
      </p:sp>
      <p:sp>
        <p:nvSpPr>
          <p:cNvPr id="7" name="矩形 6"/>
          <p:cNvSpPr/>
          <p:nvPr/>
        </p:nvSpPr>
        <p:spPr>
          <a:xfrm>
            <a:off x="2076449" y="5405504"/>
            <a:ext cx="8039102" cy="475615"/>
          </a:xfrm>
          <a:prstGeom prst="rect">
            <a:avLst/>
          </a:prstGeom>
        </p:spPr>
        <p:txBody>
          <a:bodyPr wrap="square">
            <a:spAutoFit/>
          </a:bodyPr>
          <a:lstStyle/>
          <a:p>
            <a:pPr algn="ctr">
              <a:lnSpc>
                <a:spcPct val="250000"/>
              </a:lnSpc>
            </a:pPr>
            <a:r>
              <a:rPr lang="zh-CN" altLang="en-US" sz="10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000"/>
                            </p:stCondLst>
                            <p:childTnLst>
                              <p:par>
                                <p:cTn id="19" presetID="2" presetClass="entr" presetSubtype="4" decel="10000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p>
          </p:txBody>
        </p:sp>
      </p:grpSp>
      <p:sp>
        <p:nvSpPr>
          <p:cNvPr id="16" name="矩形 15"/>
          <p:cNvSpPr/>
          <p:nvPr/>
        </p:nvSpPr>
        <p:spPr>
          <a:xfrm>
            <a:off x="14839" y="2684174"/>
            <a:ext cx="3127396"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0" y="4420106"/>
            <a:ext cx="6263238"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4839" y="6156037"/>
            <a:ext cx="4352924"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p:cNvGrpSpPr/>
          <p:nvPr/>
        </p:nvGrpSpPr>
        <p:grpSpPr>
          <a:xfrm>
            <a:off x="3990309" y="1744982"/>
            <a:ext cx="3295475" cy="891336"/>
            <a:chOff x="8034119" y="2130514"/>
            <a:chExt cx="3295475" cy="891336"/>
          </a:xfrm>
        </p:grpSpPr>
        <p:sp>
          <p:nvSpPr>
            <p:cNvPr id="20" name="文本框 19"/>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1" name="矩形 20"/>
            <p:cNvSpPr/>
            <p:nvPr/>
          </p:nvSpPr>
          <p:spPr>
            <a:xfrm>
              <a:off x="8034119" y="2438285"/>
              <a:ext cx="3295475"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22" name="组合 21"/>
          <p:cNvGrpSpPr/>
          <p:nvPr/>
        </p:nvGrpSpPr>
        <p:grpSpPr>
          <a:xfrm>
            <a:off x="7324059" y="3480914"/>
            <a:ext cx="3295475" cy="891336"/>
            <a:chOff x="8034119" y="2130514"/>
            <a:chExt cx="3295475" cy="891336"/>
          </a:xfrm>
        </p:grpSpPr>
        <p:sp>
          <p:nvSpPr>
            <p:cNvPr id="23" name="文本框 22"/>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4" name="矩形 23"/>
            <p:cNvSpPr/>
            <p:nvPr/>
          </p:nvSpPr>
          <p:spPr>
            <a:xfrm>
              <a:off x="8034119" y="2438285"/>
              <a:ext cx="3295475"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25" name="组合 24"/>
          <p:cNvGrpSpPr/>
          <p:nvPr/>
        </p:nvGrpSpPr>
        <p:grpSpPr>
          <a:xfrm>
            <a:off x="5441130" y="5216845"/>
            <a:ext cx="3295475" cy="891336"/>
            <a:chOff x="8034119" y="2130514"/>
            <a:chExt cx="3295475" cy="891336"/>
          </a:xfrm>
        </p:grpSpPr>
        <p:sp>
          <p:nvSpPr>
            <p:cNvPr id="26" name="文本框 25"/>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7" name="矩形 26"/>
            <p:cNvSpPr/>
            <p:nvPr/>
          </p:nvSpPr>
          <p:spPr>
            <a:xfrm>
              <a:off x="8034119" y="2438285"/>
              <a:ext cx="3295475"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p>
          </p:txBody>
        </p:sp>
      </p:grpSp>
      <p:grpSp>
        <p:nvGrpSpPr>
          <p:cNvPr id="28" name="组合 27"/>
          <p:cNvGrpSpPr/>
          <p:nvPr/>
        </p:nvGrpSpPr>
        <p:grpSpPr>
          <a:xfrm>
            <a:off x="2525490" y="1574511"/>
            <a:ext cx="1233488" cy="1233488"/>
            <a:chOff x="2510652" y="1395412"/>
            <a:chExt cx="1233488" cy="1233488"/>
          </a:xfrm>
          <a:solidFill>
            <a:srgbClr val="0E3963"/>
          </a:solidFill>
        </p:grpSpPr>
        <p:sp>
          <p:nvSpPr>
            <p:cNvPr id="29" name="椭圆 28"/>
            <p:cNvSpPr/>
            <p:nvPr/>
          </p:nvSpPr>
          <p:spPr>
            <a:xfrm>
              <a:off x="2510652" y="1395412"/>
              <a:ext cx="1233488" cy="123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graph_134483"/>
            <p:cNvSpPr>
              <a:spLocks noChangeAspect="1"/>
            </p:cNvSpPr>
            <p:nvPr/>
          </p:nvSpPr>
          <p:spPr bwMode="auto">
            <a:xfrm>
              <a:off x="2897180" y="1802426"/>
              <a:ext cx="460432" cy="419460"/>
            </a:xfrm>
            <a:custGeom>
              <a:avLst/>
              <a:gdLst>
                <a:gd name="connsiteX0" fmla="*/ 260506 w 331788"/>
                <a:gd name="connsiteY0" fmla="*/ 76839 h 302264"/>
                <a:gd name="connsiteX1" fmla="*/ 326604 w 331788"/>
                <a:gd name="connsiteY1" fmla="*/ 76839 h 302264"/>
                <a:gd name="connsiteX2" fmla="*/ 326604 w 331788"/>
                <a:gd name="connsiteY2" fmla="*/ 291959 h 302264"/>
                <a:gd name="connsiteX3" fmla="*/ 331788 w 331788"/>
                <a:gd name="connsiteY3" fmla="*/ 297111 h 302264"/>
                <a:gd name="connsiteX4" fmla="*/ 326604 w 331788"/>
                <a:gd name="connsiteY4" fmla="*/ 302264 h 302264"/>
                <a:gd name="connsiteX5" fmla="*/ 5184 w 331788"/>
                <a:gd name="connsiteY5" fmla="*/ 302264 h 302264"/>
                <a:gd name="connsiteX6" fmla="*/ 0 w 331788"/>
                <a:gd name="connsiteY6" fmla="*/ 297111 h 302264"/>
                <a:gd name="connsiteX7" fmla="*/ 5184 w 331788"/>
                <a:gd name="connsiteY7" fmla="*/ 291959 h 302264"/>
                <a:gd name="connsiteX8" fmla="*/ 11664 w 331788"/>
                <a:gd name="connsiteY8" fmla="*/ 291959 h 302264"/>
                <a:gd name="connsiteX9" fmla="*/ 11664 w 331788"/>
                <a:gd name="connsiteY9" fmla="*/ 214670 h 302264"/>
                <a:gd name="connsiteX10" fmla="*/ 77763 w 331788"/>
                <a:gd name="connsiteY10" fmla="*/ 214670 h 302264"/>
                <a:gd name="connsiteX11" fmla="*/ 77763 w 331788"/>
                <a:gd name="connsiteY11" fmla="*/ 291959 h 302264"/>
                <a:gd name="connsiteX12" fmla="*/ 94612 w 331788"/>
                <a:gd name="connsiteY12" fmla="*/ 291959 h 302264"/>
                <a:gd name="connsiteX13" fmla="*/ 94612 w 331788"/>
                <a:gd name="connsiteY13" fmla="*/ 165721 h 302264"/>
                <a:gd name="connsiteX14" fmla="*/ 160710 w 331788"/>
                <a:gd name="connsiteY14" fmla="*/ 165721 h 302264"/>
                <a:gd name="connsiteX15" fmla="*/ 160710 w 331788"/>
                <a:gd name="connsiteY15" fmla="*/ 291959 h 302264"/>
                <a:gd name="connsiteX16" fmla="*/ 177559 w 331788"/>
                <a:gd name="connsiteY16" fmla="*/ 291959 h 302264"/>
                <a:gd name="connsiteX17" fmla="*/ 177559 w 331788"/>
                <a:gd name="connsiteY17" fmla="*/ 121924 h 302264"/>
                <a:gd name="connsiteX18" fmla="*/ 243657 w 331788"/>
                <a:gd name="connsiteY18" fmla="*/ 121924 h 302264"/>
                <a:gd name="connsiteX19" fmla="*/ 243657 w 331788"/>
                <a:gd name="connsiteY19" fmla="*/ 291959 h 302264"/>
                <a:gd name="connsiteX20" fmla="*/ 260506 w 331788"/>
                <a:gd name="connsiteY20" fmla="*/ 291959 h 302264"/>
                <a:gd name="connsiteX21" fmla="*/ 260506 w 331788"/>
                <a:gd name="connsiteY21" fmla="*/ 76839 h 302264"/>
                <a:gd name="connsiteX22" fmla="*/ 212230 w 331788"/>
                <a:gd name="connsiteY22" fmla="*/ 334 h 302264"/>
                <a:gd name="connsiteX23" fmla="*/ 259954 w 331788"/>
                <a:gd name="connsiteY23" fmla="*/ 4179 h 302264"/>
                <a:gd name="connsiteX24" fmla="*/ 261244 w 331788"/>
                <a:gd name="connsiteY24" fmla="*/ 5460 h 302264"/>
                <a:gd name="connsiteX25" fmla="*/ 262534 w 331788"/>
                <a:gd name="connsiteY25" fmla="*/ 5460 h 302264"/>
                <a:gd name="connsiteX26" fmla="*/ 263823 w 331788"/>
                <a:gd name="connsiteY26" fmla="*/ 6742 h 302264"/>
                <a:gd name="connsiteX27" fmla="*/ 263823 w 331788"/>
                <a:gd name="connsiteY27" fmla="*/ 8024 h 302264"/>
                <a:gd name="connsiteX28" fmla="*/ 265113 w 331788"/>
                <a:gd name="connsiteY28" fmla="*/ 8024 h 302264"/>
                <a:gd name="connsiteX29" fmla="*/ 265113 w 331788"/>
                <a:gd name="connsiteY29" fmla="*/ 9305 h 302264"/>
                <a:gd name="connsiteX30" fmla="*/ 265113 w 331788"/>
                <a:gd name="connsiteY30" fmla="*/ 10587 h 302264"/>
                <a:gd name="connsiteX31" fmla="*/ 265113 w 331788"/>
                <a:gd name="connsiteY31" fmla="*/ 11869 h 302264"/>
                <a:gd name="connsiteX32" fmla="*/ 263823 w 331788"/>
                <a:gd name="connsiteY32" fmla="*/ 11869 h 302264"/>
                <a:gd name="connsiteX33" fmla="*/ 244476 w 331788"/>
                <a:gd name="connsiteY33" fmla="*/ 55445 h 302264"/>
                <a:gd name="connsiteX34" fmla="*/ 239316 w 331788"/>
                <a:gd name="connsiteY34" fmla="*/ 58008 h 302264"/>
                <a:gd name="connsiteX35" fmla="*/ 238026 w 331788"/>
                <a:gd name="connsiteY35" fmla="*/ 58008 h 302264"/>
                <a:gd name="connsiteX36" fmla="*/ 234157 w 331788"/>
                <a:gd name="connsiteY36" fmla="*/ 50318 h 302264"/>
                <a:gd name="connsiteX37" fmla="*/ 247055 w 331788"/>
                <a:gd name="connsiteY37" fmla="*/ 23403 h 302264"/>
                <a:gd name="connsiteX38" fmla="*/ 47129 w 331788"/>
                <a:gd name="connsiteY38" fmla="*/ 137470 h 302264"/>
                <a:gd name="connsiteX39" fmla="*/ 44549 w 331788"/>
                <a:gd name="connsiteY39" fmla="*/ 138752 h 302264"/>
                <a:gd name="connsiteX40" fmla="*/ 40680 w 331788"/>
                <a:gd name="connsiteY40" fmla="*/ 136189 h 302264"/>
                <a:gd name="connsiteX41" fmla="*/ 41970 w 331788"/>
                <a:gd name="connsiteY41" fmla="*/ 128499 h 302264"/>
                <a:gd name="connsiteX42" fmla="*/ 241896 w 331788"/>
                <a:gd name="connsiteY42" fmla="*/ 13150 h 302264"/>
                <a:gd name="connsiteX43" fmla="*/ 212230 w 331788"/>
                <a:gd name="connsiteY43" fmla="*/ 10587 h 302264"/>
                <a:gd name="connsiteX44" fmla="*/ 207070 w 331788"/>
                <a:gd name="connsiteY44" fmla="*/ 5460 h 302264"/>
                <a:gd name="connsiteX45" fmla="*/ 212230 w 331788"/>
                <a:gd name="connsiteY45" fmla="*/ 334 h 30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1788" h="302264">
                  <a:moveTo>
                    <a:pt x="260506" y="76839"/>
                  </a:moveTo>
                  <a:cubicBezTo>
                    <a:pt x="260506" y="76839"/>
                    <a:pt x="260506" y="76839"/>
                    <a:pt x="326604" y="76839"/>
                  </a:cubicBezTo>
                  <a:cubicBezTo>
                    <a:pt x="326604" y="76839"/>
                    <a:pt x="326604" y="76839"/>
                    <a:pt x="326604" y="291959"/>
                  </a:cubicBezTo>
                  <a:cubicBezTo>
                    <a:pt x="329196" y="291959"/>
                    <a:pt x="331788" y="294535"/>
                    <a:pt x="331788" y="297111"/>
                  </a:cubicBezTo>
                  <a:cubicBezTo>
                    <a:pt x="331788" y="299688"/>
                    <a:pt x="329196" y="302264"/>
                    <a:pt x="326604" y="302264"/>
                  </a:cubicBezTo>
                  <a:cubicBezTo>
                    <a:pt x="326604" y="302264"/>
                    <a:pt x="326604" y="302264"/>
                    <a:pt x="5184" y="302264"/>
                  </a:cubicBezTo>
                  <a:cubicBezTo>
                    <a:pt x="2592" y="302264"/>
                    <a:pt x="0" y="299688"/>
                    <a:pt x="0" y="297111"/>
                  </a:cubicBezTo>
                  <a:cubicBezTo>
                    <a:pt x="0" y="294535"/>
                    <a:pt x="2592" y="291959"/>
                    <a:pt x="5184" y="291959"/>
                  </a:cubicBezTo>
                  <a:cubicBezTo>
                    <a:pt x="5184" y="291959"/>
                    <a:pt x="5184" y="291959"/>
                    <a:pt x="11664" y="291959"/>
                  </a:cubicBezTo>
                  <a:cubicBezTo>
                    <a:pt x="11664" y="291959"/>
                    <a:pt x="11664" y="291959"/>
                    <a:pt x="11664" y="214670"/>
                  </a:cubicBezTo>
                  <a:cubicBezTo>
                    <a:pt x="11664" y="214670"/>
                    <a:pt x="11664" y="214670"/>
                    <a:pt x="77763" y="214670"/>
                  </a:cubicBezTo>
                  <a:cubicBezTo>
                    <a:pt x="77763" y="214670"/>
                    <a:pt x="77763" y="214670"/>
                    <a:pt x="77763" y="291959"/>
                  </a:cubicBezTo>
                  <a:cubicBezTo>
                    <a:pt x="77763" y="291959"/>
                    <a:pt x="77763" y="291959"/>
                    <a:pt x="94612" y="291959"/>
                  </a:cubicBezTo>
                  <a:cubicBezTo>
                    <a:pt x="94612" y="291959"/>
                    <a:pt x="94612" y="291959"/>
                    <a:pt x="94612" y="165721"/>
                  </a:cubicBezTo>
                  <a:cubicBezTo>
                    <a:pt x="94612" y="165721"/>
                    <a:pt x="94612" y="165721"/>
                    <a:pt x="160710" y="165721"/>
                  </a:cubicBezTo>
                  <a:cubicBezTo>
                    <a:pt x="160710" y="165721"/>
                    <a:pt x="160710" y="165721"/>
                    <a:pt x="160710" y="291959"/>
                  </a:cubicBezTo>
                  <a:cubicBezTo>
                    <a:pt x="160710" y="291959"/>
                    <a:pt x="160710" y="291959"/>
                    <a:pt x="177559" y="291959"/>
                  </a:cubicBezTo>
                  <a:cubicBezTo>
                    <a:pt x="177559" y="291959"/>
                    <a:pt x="177559" y="291959"/>
                    <a:pt x="177559" y="121924"/>
                  </a:cubicBezTo>
                  <a:cubicBezTo>
                    <a:pt x="177559" y="121924"/>
                    <a:pt x="177559" y="121924"/>
                    <a:pt x="243657" y="121924"/>
                  </a:cubicBezTo>
                  <a:cubicBezTo>
                    <a:pt x="243657" y="121924"/>
                    <a:pt x="243657" y="121924"/>
                    <a:pt x="243657" y="291959"/>
                  </a:cubicBezTo>
                  <a:cubicBezTo>
                    <a:pt x="243657" y="291959"/>
                    <a:pt x="243657" y="291959"/>
                    <a:pt x="260506" y="291959"/>
                  </a:cubicBezTo>
                  <a:cubicBezTo>
                    <a:pt x="260506" y="291959"/>
                    <a:pt x="260506" y="291959"/>
                    <a:pt x="260506" y="76839"/>
                  </a:cubicBezTo>
                  <a:close/>
                  <a:moveTo>
                    <a:pt x="212230" y="334"/>
                  </a:moveTo>
                  <a:cubicBezTo>
                    <a:pt x="212230" y="334"/>
                    <a:pt x="212230" y="334"/>
                    <a:pt x="259954" y="4179"/>
                  </a:cubicBezTo>
                  <a:cubicBezTo>
                    <a:pt x="259954" y="4179"/>
                    <a:pt x="261244" y="4179"/>
                    <a:pt x="261244" y="5460"/>
                  </a:cubicBezTo>
                  <a:cubicBezTo>
                    <a:pt x="262534" y="5460"/>
                    <a:pt x="262534" y="5460"/>
                    <a:pt x="262534" y="5460"/>
                  </a:cubicBezTo>
                  <a:cubicBezTo>
                    <a:pt x="262534" y="5460"/>
                    <a:pt x="263823" y="6742"/>
                    <a:pt x="263823" y="6742"/>
                  </a:cubicBezTo>
                  <a:cubicBezTo>
                    <a:pt x="263823" y="6742"/>
                    <a:pt x="263823" y="8024"/>
                    <a:pt x="263823" y="8024"/>
                  </a:cubicBezTo>
                  <a:cubicBezTo>
                    <a:pt x="263823" y="8024"/>
                    <a:pt x="265113" y="8024"/>
                    <a:pt x="265113" y="8024"/>
                  </a:cubicBezTo>
                  <a:cubicBezTo>
                    <a:pt x="265113" y="8024"/>
                    <a:pt x="265113" y="8024"/>
                    <a:pt x="265113" y="9305"/>
                  </a:cubicBezTo>
                  <a:cubicBezTo>
                    <a:pt x="265113" y="9305"/>
                    <a:pt x="265113" y="10587"/>
                    <a:pt x="265113" y="10587"/>
                  </a:cubicBezTo>
                  <a:cubicBezTo>
                    <a:pt x="265113" y="10587"/>
                    <a:pt x="265113" y="11869"/>
                    <a:pt x="265113" y="11869"/>
                  </a:cubicBezTo>
                  <a:cubicBezTo>
                    <a:pt x="263823" y="11869"/>
                    <a:pt x="263823" y="11869"/>
                    <a:pt x="263823" y="11869"/>
                  </a:cubicBezTo>
                  <a:cubicBezTo>
                    <a:pt x="263823" y="11869"/>
                    <a:pt x="263823" y="11869"/>
                    <a:pt x="244476" y="55445"/>
                  </a:cubicBezTo>
                  <a:cubicBezTo>
                    <a:pt x="244476" y="56726"/>
                    <a:pt x="241896" y="58008"/>
                    <a:pt x="239316" y="58008"/>
                  </a:cubicBezTo>
                  <a:cubicBezTo>
                    <a:pt x="239316" y="58008"/>
                    <a:pt x="238026" y="58008"/>
                    <a:pt x="238026" y="58008"/>
                  </a:cubicBezTo>
                  <a:cubicBezTo>
                    <a:pt x="234157" y="56726"/>
                    <a:pt x="232867" y="52881"/>
                    <a:pt x="234157" y="50318"/>
                  </a:cubicBezTo>
                  <a:cubicBezTo>
                    <a:pt x="234157" y="50318"/>
                    <a:pt x="234157" y="50318"/>
                    <a:pt x="247055" y="23403"/>
                  </a:cubicBezTo>
                  <a:cubicBezTo>
                    <a:pt x="247055" y="23403"/>
                    <a:pt x="247055" y="23403"/>
                    <a:pt x="47129" y="137470"/>
                  </a:cubicBezTo>
                  <a:cubicBezTo>
                    <a:pt x="47129" y="138752"/>
                    <a:pt x="45839" y="138752"/>
                    <a:pt x="44549" y="138752"/>
                  </a:cubicBezTo>
                  <a:cubicBezTo>
                    <a:pt x="43260" y="138752"/>
                    <a:pt x="40680" y="137470"/>
                    <a:pt x="40680" y="136189"/>
                  </a:cubicBezTo>
                  <a:cubicBezTo>
                    <a:pt x="38100" y="133625"/>
                    <a:pt x="39390" y="129780"/>
                    <a:pt x="41970" y="128499"/>
                  </a:cubicBezTo>
                  <a:cubicBezTo>
                    <a:pt x="41970" y="128499"/>
                    <a:pt x="41970" y="128499"/>
                    <a:pt x="241896" y="13150"/>
                  </a:cubicBezTo>
                  <a:cubicBezTo>
                    <a:pt x="241896" y="13150"/>
                    <a:pt x="241896" y="13150"/>
                    <a:pt x="212230" y="10587"/>
                  </a:cubicBezTo>
                  <a:cubicBezTo>
                    <a:pt x="208360" y="10587"/>
                    <a:pt x="207070" y="8024"/>
                    <a:pt x="207070" y="5460"/>
                  </a:cubicBezTo>
                  <a:cubicBezTo>
                    <a:pt x="207070" y="1615"/>
                    <a:pt x="209650" y="-948"/>
                    <a:pt x="212230" y="334"/>
                  </a:cubicBezTo>
                  <a:close/>
                </a:path>
              </a:pathLst>
            </a:custGeom>
            <a:grpFill/>
            <a:ln>
              <a:noFill/>
            </a:ln>
          </p:spPr>
        </p:sp>
      </p:grpSp>
      <p:grpSp>
        <p:nvGrpSpPr>
          <p:cNvPr id="31" name="组合 30"/>
          <p:cNvGrpSpPr/>
          <p:nvPr/>
        </p:nvGrpSpPr>
        <p:grpSpPr>
          <a:xfrm>
            <a:off x="5638047" y="3310443"/>
            <a:ext cx="1233488" cy="1233488"/>
            <a:chOff x="5623209" y="3131344"/>
            <a:chExt cx="1233488" cy="1233488"/>
          </a:xfrm>
          <a:solidFill>
            <a:srgbClr val="0E3963"/>
          </a:solidFill>
        </p:grpSpPr>
        <p:sp>
          <p:nvSpPr>
            <p:cNvPr id="32" name="椭圆 31"/>
            <p:cNvSpPr/>
            <p:nvPr/>
          </p:nvSpPr>
          <p:spPr>
            <a:xfrm>
              <a:off x="5623209" y="3131344"/>
              <a:ext cx="1233488" cy="123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businessman-running-with-his-suitcase_30622"/>
            <p:cNvSpPr>
              <a:spLocks noChangeAspect="1"/>
            </p:cNvSpPr>
            <p:nvPr/>
          </p:nvSpPr>
          <p:spPr bwMode="auto">
            <a:xfrm>
              <a:off x="6017458" y="3496900"/>
              <a:ext cx="444990" cy="460432"/>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grpFill/>
            <a:ln>
              <a:noFill/>
            </a:ln>
          </p:spPr>
        </p:sp>
      </p:grpSp>
      <p:grpSp>
        <p:nvGrpSpPr>
          <p:cNvPr id="34" name="组合 33"/>
          <p:cNvGrpSpPr/>
          <p:nvPr/>
        </p:nvGrpSpPr>
        <p:grpSpPr>
          <a:xfrm>
            <a:off x="3758978" y="5046374"/>
            <a:ext cx="1233488" cy="1233488"/>
            <a:chOff x="3744140" y="4867275"/>
            <a:chExt cx="1233488" cy="1233488"/>
          </a:xfrm>
          <a:solidFill>
            <a:srgbClr val="0E3963"/>
          </a:solidFill>
        </p:grpSpPr>
        <p:sp>
          <p:nvSpPr>
            <p:cNvPr id="35" name="椭圆 34"/>
            <p:cNvSpPr/>
            <p:nvPr/>
          </p:nvSpPr>
          <p:spPr>
            <a:xfrm>
              <a:off x="3744140" y="4867275"/>
              <a:ext cx="1233488" cy="123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shopping-cart-of-checkered-design_34627"/>
            <p:cNvSpPr>
              <a:spLocks noChangeAspect="1"/>
            </p:cNvSpPr>
            <p:nvPr/>
          </p:nvSpPr>
          <p:spPr bwMode="auto">
            <a:xfrm>
              <a:off x="4091545" y="5268508"/>
              <a:ext cx="460432" cy="431022"/>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grpFill/>
            <a:ln>
              <a:noFill/>
            </a:ln>
          </p:spPr>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 presetClass="entr" presetSubtype="8" decel="100000" fill="hold" nodeType="withEffect">
                                  <p:stCondLst>
                                    <p:cond delay="25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 presetClass="entr" presetSubtype="8" decel="10000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 presetClass="entr" presetSubtype="8" decel="100000" fill="hold" nodeType="withEffect">
                                  <p:stCondLst>
                                    <p:cond delay="25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0-#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1857</Words>
  <PresentationFormat>宽屏</PresentationFormat>
  <Paragraphs>209</Paragraphs>
  <Slides>23</Slides>
  <Notes>23</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等线</vt:lpstr>
      <vt:lpstr>宋体</vt:lpstr>
      <vt:lpstr>微软雅黑</vt:lpstr>
      <vt:lpstr>Arial</vt:lpstr>
      <vt:lpstr>Arial Black</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2017-11-21T11:04:00Z</dcterms:created>
  <dcterms:modified xsi:type="dcterms:W3CDTF">2018-04-06T00:09:51Z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