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1" r:id="rId5"/>
    <p:sldId id="264" r:id="rId6"/>
    <p:sldId id="265" r:id="rId7"/>
    <p:sldId id="279" r:id="rId8"/>
    <p:sldId id="268" r:id="rId9"/>
    <p:sldId id="270" r:id="rId10"/>
    <p:sldId id="269" r:id="rId11"/>
    <p:sldId id="271" r:id="rId12"/>
    <p:sldId id="280" r:id="rId13"/>
    <p:sldId id="263" r:id="rId14"/>
    <p:sldId id="272" r:id="rId15"/>
    <p:sldId id="273" r:id="rId16"/>
    <p:sldId id="262" r:id="rId17"/>
    <p:sldId id="281" r:id="rId18"/>
    <p:sldId id="274" r:id="rId19"/>
    <p:sldId id="275" r:id="rId20"/>
    <p:sldId id="276" r:id="rId21"/>
    <p:sldId id="277" r:id="rId22"/>
    <p:sldId id="278" r:id="rId23"/>
    <p:sldId id="283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715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BC407-3DBF-4DF0-8386-169B54E66D26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EF420-FF4B-4E30-B18E-06EF67EF7A5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7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17E16-03B4-46EA-95F0-1E0076B08A67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4B93-58C2-4B7E-876E-4984D1B2E39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4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5A84C-3F66-4411-979D-21D3946B46E4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4F5D9-4D0A-45DF-8BE8-E3A9410CA1E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3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334B5-DF1E-4DFB-962F-D0CCB3D41BC4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50C53-94C2-4546-A74C-FC93F78E996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E45B6-FB75-4693-B9F8-C3A4DD802253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6861F-6775-48B0-9B14-2CEC25264C8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4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22580-731B-4575-A37B-BEC2B78AD31F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BAC0F-089C-4564-9824-DB679C82C9D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7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C1C4D-81B5-4C9B-A2CA-166471B106B2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8D49-4E45-45F4-9CBB-0B54FE8F68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9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D1948-6A5B-4706-81B8-73D413577600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EA379-1090-498B-851A-3BB53E1FDE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8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1C85C-0340-460A-AC47-41D8FDB7AB6C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E496B-48A6-4437-896B-A616B0FF195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4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3CBCB-1299-4DC0-9ED3-42D7D20AE5FE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EBF1-6E12-44D2-8F3D-9B52B325DD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6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1B346-77A4-4CCB-B2B4-83286B8DF75D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2575-3718-48EA-8A6F-3CC075CD348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2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13555-4E26-4B97-9602-C3F3BF70C7D5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A926B-14A8-4EB3-9335-AB97120B17D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FD42AF7-5712-49D7-96FE-68A1FAD0E831}" type="datetime1">
              <a:rPr lang="zh-CN" altLang="en-US"/>
              <a:pPr>
                <a:defRPr/>
              </a:pPr>
              <a:t>2016/10/27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0C2AE52-5DA9-4D55-97DE-117A5BDDF6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4"/>
          <p:cNvSpPr>
            <a:spLocks noChangeArrowheads="1"/>
          </p:cNvSpPr>
          <p:nvPr/>
        </p:nvSpPr>
        <p:spPr bwMode="auto">
          <a:xfrm flipV="1">
            <a:off x="3254375" y="1438275"/>
            <a:ext cx="5694363" cy="4906963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等腰三角形 2"/>
          <p:cNvSpPr>
            <a:spLocks noChangeArrowheads="1"/>
          </p:cNvSpPr>
          <p:nvPr/>
        </p:nvSpPr>
        <p:spPr bwMode="auto">
          <a:xfrm flipV="1">
            <a:off x="3254375" y="812800"/>
            <a:ext cx="5694363" cy="490855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任意多边形 25"/>
          <p:cNvSpPr>
            <a:spLocks noChangeArrowheads="1"/>
          </p:cNvSpPr>
          <p:nvPr/>
        </p:nvSpPr>
        <p:spPr bwMode="auto">
          <a:xfrm rot="1800000">
            <a:off x="1408113" y="-146050"/>
            <a:ext cx="203200" cy="1446213"/>
          </a:xfrm>
          <a:custGeom>
            <a:avLst/>
            <a:gdLst>
              <a:gd name="T0" fmla="*/ 0 w 202739"/>
              <a:gd name="T1" fmla="*/ 117026 h 1446522"/>
              <a:gd name="T2" fmla="*/ 203200 w 202739"/>
              <a:gd name="T3" fmla="*/ 0 h 1446522"/>
              <a:gd name="T4" fmla="*/ 203200 w 202739"/>
              <a:gd name="T5" fmla="*/ 1446213 h 1446522"/>
              <a:gd name="T6" fmla="*/ 0 w 202739"/>
              <a:gd name="T7" fmla="*/ 1446213 h 1446522"/>
              <a:gd name="T8" fmla="*/ 0 60000 65536"/>
              <a:gd name="T9" fmla="*/ 0 60000 65536"/>
              <a:gd name="T10" fmla="*/ 0 60000 65536"/>
              <a:gd name="T11" fmla="*/ 0 60000 65536"/>
              <a:gd name="T12" fmla="*/ 0 w 202739"/>
              <a:gd name="T13" fmla="*/ 0 h 1446522"/>
              <a:gd name="T14" fmla="*/ 202739 w 202739"/>
              <a:gd name="T15" fmla="*/ 1446522 h 1446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739" h="1446522">
                <a:moveTo>
                  <a:pt x="0" y="117051"/>
                </a:moveTo>
                <a:lnTo>
                  <a:pt x="202739" y="0"/>
                </a:lnTo>
                <a:lnTo>
                  <a:pt x="202739" y="1446522"/>
                </a:lnTo>
                <a:lnTo>
                  <a:pt x="0" y="1446522"/>
                </a:lnTo>
                <a:lnTo>
                  <a:pt x="0" y="117051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7" name="任意多边形 27"/>
          <p:cNvSpPr>
            <a:spLocks noChangeArrowheads="1"/>
          </p:cNvSpPr>
          <p:nvPr/>
        </p:nvSpPr>
        <p:spPr bwMode="auto">
          <a:xfrm rot="1800000">
            <a:off x="1304925" y="-219075"/>
            <a:ext cx="46038" cy="3121025"/>
          </a:xfrm>
          <a:custGeom>
            <a:avLst/>
            <a:gdLst>
              <a:gd name="T0" fmla="*/ 0 w 45719"/>
              <a:gd name="T1" fmla="*/ 26393 h 3121422"/>
              <a:gd name="T2" fmla="*/ 46038 w 45719"/>
              <a:gd name="T3" fmla="*/ 0 h 3121422"/>
              <a:gd name="T4" fmla="*/ 46038 w 45719"/>
              <a:gd name="T5" fmla="*/ 3121025 h 3121422"/>
              <a:gd name="T6" fmla="*/ 0 w 45719"/>
              <a:gd name="T7" fmla="*/ 3121025 h 3121422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3121422"/>
              <a:gd name="T14" fmla="*/ 45719 w 45719"/>
              <a:gd name="T15" fmla="*/ 3121422 h 31214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3121422">
                <a:moveTo>
                  <a:pt x="0" y="26396"/>
                </a:moveTo>
                <a:lnTo>
                  <a:pt x="45719" y="0"/>
                </a:lnTo>
                <a:lnTo>
                  <a:pt x="45719" y="3121422"/>
                </a:lnTo>
                <a:lnTo>
                  <a:pt x="0" y="3121422"/>
                </a:lnTo>
                <a:lnTo>
                  <a:pt x="0" y="26396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8" name="任意多边形 31"/>
          <p:cNvSpPr>
            <a:spLocks noChangeArrowheads="1"/>
          </p:cNvSpPr>
          <p:nvPr/>
        </p:nvSpPr>
        <p:spPr bwMode="auto">
          <a:xfrm rot="1800000">
            <a:off x="2024063" y="4803775"/>
            <a:ext cx="46037" cy="2219325"/>
          </a:xfrm>
          <a:custGeom>
            <a:avLst/>
            <a:gdLst>
              <a:gd name="T0" fmla="*/ 0 w 45719"/>
              <a:gd name="T1" fmla="*/ 0 h 2219821"/>
              <a:gd name="T2" fmla="*/ 46037 w 45719"/>
              <a:gd name="T3" fmla="*/ 0 h 2219821"/>
              <a:gd name="T4" fmla="*/ 46037 w 45719"/>
              <a:gd name="T5" fmla="*/ 2192935 h 2219821"/>
              <a:gd name="T6" fmla="*/ 0 w 45719"/>
              <a:gd name="T7" fmla="*/ 2219325 h 2219821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2219821"/>
              <a:gd name="T14" fmla="*/ 45719 w 45719"/>
              <a:gd name="T15" fmla="*/ 2219821 h 2219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2219821">
                <a:moveTo>
                  <a:pt x="0" y="0"/>
                </a:moveTo>
                <a:lnTo>
                  <a:pt x="45719" y="0"/>
                </a:lnTo>
                <a:lnTo>
                  <a:pt x="45719" y="2193425"/>
                </a:lnTo>
                <a:lnTo>
                  <a:pt x="0" y="22198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9" name="任意多边形 34"/>
          <p:cNvSpPr>
            <a:spLocks noChangeArrowheads="1"/>
          </p:cNvSpPr>
          <p:nvPr/>
        </p:nvSpPr>
        <p:spPr bwMode="auto">
          <a:xfrm rot="1800000">
            <a:off x="1930400" y="6380163"/>
            <a:ext cx="238125" cy="582612"/>
          </a:xfrm>
          <a:custGeom>
            <a:avLst/>
            <a:gdLst>
              <a:gd name="T0" fmla="*/ 0 w 239049"/>
              <a:gd name="T1" fmla="*/ 0 h 581981"/>
              <a:gd name="T2" fmla="*/ 238125 w 239049"/>
              <a:gd name="T3" fmla="*/ 0 h 581981"/>
              <a:gd name="T4" fmla="*/ 238125 w 239049"/>
              <a:gd name="T5" fmla="*/ 444446 h 581981"/>
              <a:gd name="T6" fmla="*/ 0 w 239049"/>
              <a:gd name="T7" fmla="*/ 582612 h 581981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581981"/>
              <a:gd name="T14" fmla="*/ 239049 w 239049"/>
              <a:gd name="T15" fmla="*/ 581981 h 5819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581981">
                <a:moveTo>
                  <a:pt x="0" y="0"/>
                </a:moveTo>
                <a:lnTo>
                  <a:pt x="239049" y="0"/>
                </a:lnTo>
                <a:lnTo>
                  <a:pt x="239049" y="443965"/>
                </a:lnTo>
                <a:lnTo>
                  <a:pt x="0" y="5819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0" name="矩形 14"/>
          <p:cNvSpPr>
            <a:spLocks noChangeArrowheads="1"/>
          </p:cNvSpPr>
          <p:nvPr/>
        </p:nvSpPr>
        <p:spPr bwMode="auto">
          <a:xfrm rot="1800000">
            <a:off x="11090275" y="2316163"/>
            <a:ext cx="44450" cy="3463925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81" name="任意多边形 36"/>
          <p:cNvSpPr>
            <a:spLocks noChangeArrowheads="1"/>
          </p:cNvSpPr>
          <p:nvPr/>
        </p:nvSpPr>
        <p:spPr bwMode="auto">
          <a:xfrm rot="1800000">
            <a:off x="11558588" y="2481263"/>
            <a:ext cx="239712" cy="2520950"/>
          </a:xfrm>
          <a:custGeom>
            <a:avLst/>
            <a:gdLst>
              <a:gd name="T0" fmla="*/ 0 w 239049"/>
              <a:gd name="T1" fmla="*/ 0 h 2521176"/>
              <a:gd name="T2" fmla="*/ 239712 w 239049"/>
              <a:gd name="T3" fmla="*/ 414009 h 2521176"/>
              <a:gd name="T4" fmla="*/ 239712 w 239049"/>
              <a:gd name="T5" fmla="*/ 2520950 h 2521176"/>
              <a:gd name="T6" fmla="*/ 0 w 239049"/>
              <a:gd name="T7" fmla="*/ 2520950 h 2521176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2521176"/>
              <a:gd name="T14" fmla="*/ 239049 w 239049"/>
              <a:gd name="T15" fmla="*/ 2521176 h 2521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2521176">
                <a:moveTo>
                  <a:pt x="0" y="0"/>
                </a:moveTo>
                <a:lnTo>
                  <a:pt x="239049" y="414046"/>
                </a:lnTo>
                <a:lnTo>
                  <a:pt x="239049" y="2521176"/>
                </a:lnTo>
                <a:lnTo>
                  <a:pt x="0" y="252117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2" name="文本框 22"/>
          <p:cNvSpPr>
            <a:spLocks noChangeArrowheads="1"/>
          </p:cNvSpPr>
          <p:nvPr/>
        </p:nvSpPr>
        <p:spPr bwMode="auto">
          <a:xfrm>
            <a:off x="3886200" y="1308100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B</a:t>
            </a:r>
            <a:r>
              <a:rPr lang="en-US" altLang="zh-CN" sz="36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USINESS      </a:t>
            </a:r>
            <a:r>
              <a:rPr lang="en-US" altLang="zh-CN" sz="40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R</a:t>
            </a:r>
            <a:r>
              <a:rPr lang="en-US" altLang="zh-CN" sz="36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EPORT</a:t>
            </a:r>
            <a:endParaRPr lang="zh-CN" altLang="en-US" sz="3600" b="1" dirty="0">
              <a:solidFill>
                <a:srgbClr val="093255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3083" name="文本框 23"/>
          <p:cNvSpPr>
            <a:spLocks noChangeArrowheads="1"/>
          </p:cNvSpPr>
          <p:nvPr/>
        </p:nvSpPr>
        <p:spPr bwMode="auto">
          <a:xfrm>
            <a:off x="5103813" y="2540000"/>
            <a:ext cx="1989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 b="1" dirty="0" smtClean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2018</a:t>
            </a:r>
            <a:endParaRPr lang="zh-CN" altLang="en-US" sz="72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060" name="直接连接符 11"/>
          <p:cNvSpPr>
            <a:spLocks noChangeShapeType="1"/>
          </p:cNvSpPr>
          <p:nvPr/>
        </p:nvSpPr>
        <p:spPr bwMode="auto">
          <a:xfrm>
            <a:off x="4689475" y="2333625"/>
            <a:ext cx="2824163" cy="0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1" name="直接连接符 37"/>
          <p:cNvSpPr>
            <a:spLocks noChangeShapeType="1"/>
          </p:cNvSpPr>
          <p:nvPr/>
        </p:nvSpPr>
        <p:spPr bwMode="auto">
          <a:xfrm>
            <a:off x="5341938" y="3932238"/>
            <a:ext cx="1476375" cy="1587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686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 animBg="1"/>
      <p:bldP spid="3082" grpId="0"/>
      <p:bldP spid="3083" grpId="0"/>
      <p:bldP spid="2060" grpId="0" animBg="1"/>
      <p:bldP spid="206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2303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4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229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229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2301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2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2293" name="矩形 8"/>
          <p:cNvSpPr>
            <a:spLocks noChangeArrowheads="1"/>
          </p:cNvSpPr>
          <p:nvPr/>
        </p:nvSpPr>
        <p:spPr bwMode="auto">
          <a:xfrm>
            <a:off x="11195050" y="2000250"/>
            <a:ext cx="1008063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4" name="矩形 9"/>
          <p:cNvSpPr>
            <a:spLocks noChangeArrowheads="1"/>
          </p:cNvSpPr>
          <p:nvPr/>
        </p:nvSpPr>
        <p:spPr bwMode="auto">
          <a:xfrm>
            <a:off x="8310563" y="2000250"/>
            <a:ext cx="2841625" cy="21431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5" name="矩形 10"/>
          <p:cNvSpPr>
            <a:spLocks noChangeArrowheads="1"/>
          </p:cNvSpPr>
          <p:nvPr/>
        </p:nvSpPr>
        <p:spPr bwMode="auto">
          <a:xfrm>
            <a:off x="936625" y="4175125"/>
            <a:ext cx="2952750" cy="21431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6" name="矩形 11"/>
          <p:cNvSpPr>
            <a:spLocks noChangeArrowheads="1"/>
          </p:cNvSpPr>
          <p:nvPr/>
        </p:nvSpPr>
        <p:spPr bwMode="auto">
          <a:xfrm>
            <a:off x="6350" y="2000250"/>
            <a:ext cx="8255000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7" name="矩形 12"/>
          <p:cNvSpPr>
            <a:spLocks noChangeArrowheads="1"/>
          </p:cNvSpPr>
          <p:nvPr/>
        </p:nvSpPr>
        <p:spPr bwMode="auto">
          <a:xfrm>
            <a:off x="3940175" y="4175125"/>
            <a:ext cx="8256588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8" name="矩形 13"/>
          <p:cNvSpPr>
            <a:spLocks noChangeArrowheads="1"/>
          </p:cNvSpPr>
          <p:nvPr/>
        </p:nvSpPr>
        <p:spPr bwMode="auto">
          <a:xfrm>
            <a:off x="0" y="4175125"/>
            <a:ext cx="890588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9" name="文本框 14"/>
          <p:cNvSpPr>
            <a:spLocks noChangeArrowheads="1"/>
          </p:cNvSpPr>
          <p:nvPr/>
        </p:nvSpPr>
        <p:spPr bwMode="auto">
          <a:xfrm>
            <a:off x="393700" y="2454275"/>
            <a:ext cx="75755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itchFamily="34" charset="0"/>
                <a:ea typeface="方正姚体" pitchFamily="2" charset="-122"/>
                <a:sym typeface="Agency FB" pitchFamily="34" charset="0"/>
              </a:rPr>
              <a:t>                     </a:t>
            </a:r>
            <a:r>
              <a:rPr lang="en-US" altLang="zh-CN" sz="28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 THAN   TEMPLATE</a:t>
            </a:r>
            <a:endParaRPr lang="zh-CN" altLang="en-US" sz="28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endParaRPr lang="zh-CN" altLang="en-US" sz="16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6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2300" name="文本框 15"/>
          <p:cNvSpPr>
            <a:spLocks noChangeArrowheads="1"/>
          </p:cNvSpPr>
          <p:nvPr/>
        </p:nvSpPr>
        <p:spPr bwMode="auto">
          <a:xfrm>
            <a:off x="4391025" y="4557713"/>
            <a:ext cx="7575550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itchFamily="34" charset="0"/>
                <a:ea typeface="方正姚体" pitchFamily="2" charset="-122"/>
                <a:sym typeface="Agency FB" pitchFamily="34" charset="0"/>
              </a:rPr>
              <a:t>                     </a:t>
            </a:r>
            <a:r>
              <a:rPr lang="en-US" altLang="zh-CN" sz="28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 THAN   TEMPLATE</a:t>
            </a:r>
            <a:endParaRPr lang="zh-CN" altLang="en-US" sz="2800" dirty="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endParaRPr lang="zh-CN" altLang="en-US" sz="1600" dirty="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670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/>
      <p:bldP spid="12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椭圆 26"/>
          <p:cNvSpPr>
            <a:spLocks noChangeArrowheads="1"/>
          </p:cNvSpPr>
          <p:nvPr/>
        </p:nvSpPr>
        <p:spPr bwMode="auto">
          <a:xfrm>
            <a:off x="4256088" y="3937000"/>
            <a:ext cx="1073150" cy="1073150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椭圆 28"/>
          <p:cNvSpPr>
            <a:spLocks noChangeArrowheads="1"/>
          </p:cNvSpPr>
          <p:nvPr/>
        </p:nvSpPr>
        <p:spPr bwMode="auto">
          <a:xfrm>
            <a:off x="4527550" y="5151438"/>
            <a:ext cx="1200150" cy="1198562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6" name="椭圆 30"/>
          <p:cNvSpPr>
            <a:spLocks noChangeArrowheads="1"/>
          </p:cNvSpPr>
          <p:nvPr/>
        </p:nvSpPr>
        <p:spPr bwMode="auto">
          <a:xfrm>
            <a:off x="6826250" y="4000500"/>
            <a:ext cx="1436688" cy="1438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7" name="椭圆 32"/>
          <p:cNvSpPr>
            <a:spLocks noChangeArrowheads="1"/>
          </p:cNvSpPr>
          <p:nvPr/>
        </p:nvSpPr>
        <p:spPr bwMode="auto">
          <a:xfrm>
            <a:off x="6435725" y="5543550"/>
            <a:ext cx="1014413" cy="1014413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331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333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1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332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333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21" name="任意多边形 31"/>
          <p:cNvSpPr>
            <a:spLocks noChangeArrowheads="1"/>
          </p:cNvSpPr>
          <p:nvPr/>
        </p:nvSpPr>
        <p:spPr bwMode="auto">
          <a:xfrm rot="18300000" flipH="1">
            <a:off x="4900612" y="4522788"/>
            <a:ext cx="2028825" cy="2000250"/>
          </a:xfrm>
          <a:custGeom>
            <a:avLst/>
            <a:gdLst>
              <a:gd name="T0" fmla="*/ 0 w 2028813"/>
              <a:gd name="T1" fmla="*/ 618210 h 1999955"/>
              <a:gd name="T2" fmla="*/ 961763 w 2028813"/>
              <a:gd name="T3" fmla="*/ 1291739 h 1999955"/>
              <a:gd name="T4" fmla="*/ 88910 w 2028813"/>
              <a:gd name="T5" fmla="*/ 1609476 h 1999955"/>
              <a:gd name="T6" fmla="*/ 92597 w 2028813"/>
              <a:gd name="T7" fmla="*/ 1616869 h 1999955"/>
              <a:gd name="T8" fmla="*/ 119306 w 2028813"/>
              <a:gd name="T9" fmla="*/ 1713359 h 1999955"/>
              <a:gd name="T10" fmla="*/ 1069762 w 2028813"/>
              <a:gd name="T11" fmla="*/ 1367372 h 1999955"/>
              <a:gd name="T12" fmla="*/ 1649079 w 2028813"/>
              <a:gd name="T13" fmla="*/ 1773071 h 1999955"/>
              <a:gd name="T14" fmla="*/ 1299183 w 2028813"/>
              <a:gd name="T15" fmla="*/ 1900441 h 1999955"/>
              <a:gd name="T16" fmla="*/ 1330562 w 2028813"/>
              <a:gd name="T17" fmla="*/ 1963365 h 1999955"/>
              <a:gd name="T18" fmla="*/ 1340772 w 2028813"/>
              <a:gd name="T19" fmla="*/ 2000250 h 1999955"/>
              <a:gd name="T20" fmla="*/ 1757079 w 2028813"/>
              <a:gd name="T21" fmla="*/ 1848705 h 1999955"/>
              <a:gd name="T22" fmla="*/ 1953166 w 2028813"/>
              <a:gd name="T23" fmla="*/ 1986025 h 1999955"/>
              <a:gd name="T24" fmla="*/ 2028825 w 2028813"/>
              <a:gd name="T25" fmla="*/ 1877957 h 1999955"/>
              <a:gd name="T26" fmla="*/ 1800399 w 2028813"/>
              <a:gd name="T27" fmla="*/ 1717988 h 1999955"/>
              <a:gd name="T28" fmla="*/ 1800398 w 2028813"/>
              <a:gd name="T29" fmla="*/ 1717988 h 1999955"/>
              <a:gd name="T30" fmla="*/ 1532805 w 2028813"/>
              <a:gd name="T31" fmla="*/ 1530592 h 1999955"/>
              <a:gd name="T32" fmla="*/ 1532805 w 2028813"/>
              <a:gd name="T33" fmla="*/ 1073755 h 1999955"/>
              <a:gd name="T34" fmla="*/ 1527162 w 2028813"/>
              <a:gd name="T35" fmla="*/ 1073111 h 1999955"/>
              <a:gd name="T36" fmla="*/ 1424805 w 2028813"/>
              <a:gd name="T37" fmla="*/ 1040332 h 1999955"/>
              <a:gd name="T38" fmla="*/ 1424805 w 2028813"/>
              <a:gd name="T39" fmla="*/ 1454959 h 1999955"/>
              <a:gd name="T40" fmla="*/ 786170 w 2028813"/>
              <a:gd name="T41" fmla="*/ 1007718 h 1999955"/>
              <a:gd name="T42" fmla="*/ 786170 w 2028813"/>
              <a:gd name="T43" fmla="*/ 13933 h 1999955"/>
              <a:gd name="T44" fmla="*/ 685989 w 2028813"/>
              <a:gd name="T45" fmla="*/ 2503 h 1999955"/>
              <a:gd name="T46" fmla="*/ 678169 w 2028813"/>
              <a:gd name="T47" fmla="*/ 0 h 1999955"/>
              <a:gd name="T48" fmla="*/ 678169 w 2028813"/>
              <a:gd name="T49" fmla="*/ 932084 h 1999955"/>
              <a:gd name="T50" fmla="*/ 75659 w 2028813"/>
              <a:gd name="T51" fmla="*/ 510143 h 19999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28813"/>
              <a:gd name="T79" fmla="*/ 0 h 1999955"/>
              <a:gd name="T80" fmla="*/ 2028813 w 2028813"/>
              <a:gd name="T81" fmla="*/ 1999955 h 19999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28813" h="1999955">
                <a:moveTo>
                  <a:pt x="0" y="618119"/>
                </a:moveTo>
                <a:lnTo>
                  <a:pt x="961757" y="1291548"/>
                </a:lnTo>
                <a:lnTo>
                  <a:pt x="88909" y="1609239"/>
                </a:lnTo>
                <a:lnTo>
                  <a:pt x="92596" y="1616631"/>
                </a:lnTo>
                <a:lnTo>
                  <a:pt x="119305" y="1713106"/>
                </a:lnTo>
                <a:lnTo>
                  <a:pt x="1069756" y="1367170"/>
                </a:lnTo>
                <a:lnTo>
                  <a:pt x="1649069" y="1772810"/>
                </a:lnTo>
                <a:lnTo>
                  <a:pt x="1299175" y="1900161"/>
                </a:lnTo>
                <a:lnTo>
                  <a:pt x="1330554" y="1963075"/>
                </a:lnTo>
                <a:lnTo>
                  <a:pt x="1340764" y="1999955"/>
                </a:lnTo>
                <a:lnTo>
                  <a:pt x="1757069" y="1848432"/>
                </a:lnTo>
                <a:lnTo>
                  <a:pt x="1953154" y="1985732"/>
                </a:lnTo>
                <a:lnTo>
                  <a:pt x="2028813" y="1877680"/>
                </a:lnTo>
                <a:lnTo>
                  <a:pt x="1800388" y="1717735"/>
                </a:lnTo>
                <a:lnTo>
                  <a:pt x="1800387" y="1717735"/>
                </a:lnTo>
                <a:lnTo>
                  <a:pt x="1532796" y="1530366"/>
                </a:lnTo>
                <a:lnTo>
                  <a:pt x="1532796" y="1073597"/>
                </a:lnTo>
                <a:lnTo>
                  <a:pt x="1527153" y="1072953"/>
                </a:lnTo>
                <a:lnTo>
                  <a:pt x="1424797" y="1040179"/>
                </a:lnTo>
                <a:lnTo>
                  <a:pt x="1424797" y="1454744"/>
                </a:lnTo>
                <a:lnTo>
                  <a:pt x="786165" y="1007569"/>
                </a:lnTo>
                <a:lnTo>
                  <a:pt x="786165" y="13931"/>
                </a:lnTo>
                <a:lnTo>
                  <a:pt x="685985" y="2503"/>
                </a:lnTo>
                <a:lnTo>
                  <a:pt x="678165" y="0"/>
                </a:lnTo>
                <a:lnTo>
                  <a:pt x="678165" y="931947"/>
                </a:lnTo>
                <a:lnTo>
                  <a:pt x="75659" y="510068"/>
                </a:lnTo>
                <a:lnTo>
                  <a:pt x="0" y="618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2" name="椭圆 9"/>
          <p:cNvSpPr>
            <a:spLocks noChangeArrowheads="1"/>
          </p:cNvSpPr>
          <p:nvPr/>
        </p:nvSpPr>
        <p:spPr bwMode="auto">
          <a:xfrm>
            <a:off x="5210175" y="2670175"/>
            <a:ext cx="1819275" cy="1819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3323" name="图片 14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5"/>
          <a:stretch>
            <a:fillRect/>
          </a:stretch>
        </p:blipFill>
        <p:spPr bwMode="auto">
          <a:xfrm>
            <a:off x="4498975" y="6850063"/>
            <a:ext cx="32385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文本框 15"/>
          <p:cNvSpPr>
            <a:spLocks noChangeArrowheads="1"/>
          </p:cNvSpPr>
          <p:nvPr/>
        </p:nvSpPr>
        <p:spPr bwMode="auto">
          <a:xfrm>
            <a:off x="4711700" y="5502275"/>
            <a:ext cx="8175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50%</a:t>
            </a:r>
            <a:endParaRPr lang="zh-CN" altLang="en-US" sz="2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5" name="文本框 16"/>
          <p:cNvSpPr>
            <a:spLocks noChangeArrowheads="1"/>
          </p:cNvSpPr>
          <p:nvPr/>
        </p:nvSpPr>
        <p:spPr bwMode="auto">
          <a:xfrm>
            <a:off x="6583363" y="5829300"/>
            <a:ext cx="727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30%</a:t>
            </a:r>
            <a:endParaRPr lang="zh-CN" altLang="en-US" sz="24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6" name="文本框 17"/>
          <p:cNvSpPr>
            <a:spLocks noChangeArrowheads="1"/>
          </p:cNvSpPr>
          <p:nvPr/>
        </p:nvSpPr>
        <p:spPr bwMode="auto">
          <a:xfrm>
            <a:off x="4419600" y="4217988"/>
            <a:ext cx="8048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40%</a:t>
            </a:r>
            <a:endParaRPr lang="zh-CN" altLang="en-US" sz="2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7" name="文本框 18"/>
          <p:cNvSpPr>
            <a:spLocks noChangeArrowheads="1"/>
          </p:cNvSpPr>
          <p:nvPr/>
        </p:nvSpPr>
        <p:spPr bwMode="auto">
          <a:xfrm>
            <a:off x="7067550" y="4416425"/>
            <a:ext cx="1003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65%</a:t>
            </a:r>
            <a:endParaRPr lang="zh-CN" altLang="en-US" sz="36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8" name="文本框 19"/>
          <p:cNvSpPr>
            <a:spLocks noChangeArrowheads="1"/>
          </p:cNvSpPr>
          <p:nvPr/>
        </p:nvSpPr>
        <p:spPr bwMode="auto">
          <a:xfrm>
            <a:off x="5543550" y="3146425"/>
            <a:ext cx="1270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80%</a:t>
            </a:r>
            <a:endParaRPr lang="zh-CN" altLang="en-US" sz="4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9" name="文本框 20"/>
          <p:cNvSpPr>
            <a:spLocks noChangeArrowheads="1"/>
          </p:cNvSpPr>
          <p:nvPr/>
        </p:nvSpPr>
        <p:spPr bwMode="auto">
          <a:xfrm>
            <a:off x="1501775" y="559593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0" name="文本框 21"/>
          <p:cNvSpPr>
            <a:spLocks noChangeArrowheads="1"/>
          </p:cNvSpPr>
          <p:nvPr/>
        </p:nvSpPr>
        <p:spPr bwMode="auto">
          <a:xfrm>
            <a:off x="1397000" y="42195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1" name="文本框 22"/>
          <p:cNvSpPr>
            <a:spLocks noChangeArrowheads="1"/>
          </p:cNvSpPr>
          <p:nvPr/>
        </p:nvSpPr>
        <p:spPr bwMode="auto">
          <a:xfrm>
            <a:off x="2247900" y="2828925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2" name="文本框 23"/>
          <p:cNvSpPr>
            <a:spLocks noChangeArrowheads="1"/>
          </p:cNvSpPr>
          <p:nvPr/>
        </p:nvSpPr>
        <p:spPr bwMode="auto">
          <a:xfrm>
            <a:off x="7769225" y="571023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262626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3" name="文本框 24"/>
          <p:cNvSpPr>
            <a:spLocks noChangeArrowheads="1"/>
          </p:cNvSpPr>
          <p:nvPr/>
        </p:nvSpPr>
        <p:spPr bwMode="auto">
          <a:xfrm>
            <a:off x="8615363" y="43624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063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16" grpId="0" animBg="1"/>
      <p:bldP spid="13317" grpId="0" animBg="1"/>
      <p:bldP spid="13321" grpId="0" animBg="1"/>
      <p:bldP spid="13322" grpId="0" animBg="1"/>
      <p:bldP spid="13324" grpId="0"/>
      <p:bldP spid="13325" grpId="0"/>
      <p:bldP spid="13326" grpId="0"/>
      <p:bldP spid="13327" grpId="0"/>
      <p:bldP spid="13328" grpId="0"/>
      <p:bldP spid="13329" grpId="0"/>
      <p:bldP spid="13330" grpId="0"/>
      <p:bldP spid="13331" grpId="0"/>
      <p:bldP spid="13332" grpId="0"/>
      <p:bldP spid="133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14340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434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5" name="文本框 29"/>
          <p:cNvSpPr>
            <a:spLocks noChangeArrowheads="1"/>
          </p:cNvSpPr>
          <p:nvPr/>
        </p:nvSpPr>
        <p:spPr bwMode="auto">
          <a:xfrm>
            <a:off x="2463800" y="428625"/>
            <a:ext cx="17589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03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4336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/>
      <p:bldP spid="14340" grpId="0"/>
      <p:bldP spid="14341" grpId="0" animBg="1"/>
      <p:bldP spid="14342" grpId="0" animBg="1"/>
      <p:bldP spid="14343" grpId="0" animBg="1"/>
      <p:bldP spid="14344" grpId="0" animBg="1"/>
      <p:bldP spid="143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537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8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36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536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537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7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365" name="六边形 8"/>
          <p:cNvSpPr>
            <a:spLocks noChangeArrowheads="1"/>
          </p:cNvSpPr>
          <p:nvPr/>
        </p:nvSpPr>
        <p:spPr bwMode="auto">
          <a:xfrm rot="5400000">
            <a:off x="87312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6" name="椭圆 9"/>
          <p:cNvSpPr>
            <a:spLocks noChangeArrowheads="1"/>
          </p:cNvSpPr>
          <p:nvPr/>
        </p:nvSpPr>
        <p:spPr bwMode="auto">
          <a:xfrm>
            <a:off x="1701800" y="2416175"/>
            <a:ext cx="1568450" cy="156845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7" name="六边形 10"/>
          <p:cNvSpPr>
            <a:spLocks noChangeArrowheads="1"/>
          </p:cNvSpPr>
          <p:nvPr/>
        </p:nvSpPr>
        <p:spPr bwMode="auto">
          <a:xfrm rot="5400000">
            <a:off x="4463257" y="2539206"/>
            <a:ext cx="3232150" cy="220503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8" name="椭圆 11"/>
          <p:cNvSpPr>
            <a:spLocks noChangeArrowheads="1"/>
          </p:cNvSpPr>
          <p:nvPr/>
        </p:nvSpPr>
        <p:spPr bwMode="auto">
          <a:xfrm>
            <a:off x="5292725" y="2416175"/>
            <a:ext cx="1566863" cy="156845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9" name="六边形 12"/>
          <p:cNvSpPr>
            <a:spLocks noChangeArrowheads="1"/>
          </p:cNvSpPr>
          <p:nvPr/>
        </p:nvSpPr>
        <p:spPr bwMode="auto">
          <a:xfrm rot="5400000">
            <a:off x="809307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70" name="椭圆 13"/>
          <p:cNvSpPr>
            <a:spLocks noChangeArrowheads="1"/>
          </p:cNvSpPr>
          <p:nvPr/>
        </p:nvSpPr>
        <p:spPr bwMode="auto">
          <a:xfrm>
            <a:off x="8921750" y="2416175"/>
            <a:ext cx="1568450" cy="156845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71" name="文本框 14"/>
          <p:cNvSpPr>
            <a:spLocks noChangeArrowheads="1"/>
          </p:cNvSpPr>
          <p:nvPr/>
        </p:nvSpPr>
        <p:spPr bwMode="auto">
          <a:xfrm>
            <a:off x="1757363" y="4318000"/>
            <a:ext cx="1595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2" name="文本框 15"/>
          <p:cNvSpPr>
            <a:spLocks noChangeArrowheads="1"/>
          </p:cNvSpPr>
          <p:nvPr/>
        </p:nvSpPr>
        <p:spPr bwMode="auto">
          <a:xfrm>
            <a:off x="5305425" y="4318000"/>
            <a:ext cx="1593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3" name="文本框 16"/>
          <p:cNvSpPr>
            <a:spLocks noChangeArrowheads="1"/>
          </p:cNvSpPr>
          <p:nvPr/>
        </p:nvSpPr>
        <p:spPr bwMode="auto">
          <a:xfrm>
            <a:off x="8943975" y="4318000"/>
            <a:ext cx="1595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4" name="文本框 17"/>
          <p:cNvSpPr>
            <a:spLocks noChangeArrowheads="1"/>
          </p:cNvSpPr>
          <p:nvPr/>
        </p:nvSpPr>
        <p:spPr bwMode="auto">
          <a:xfrm>
            <a:off x="1500188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  <p:sp>
        <p:nvSpPr>
          <p:cNvPr id="15375" name="文本框 18"/>
          <p:cNvSpPr>
            <a:spLocks noChangeArrowheads="1"/>
          </p:cNvSpPr>
          <p:nvPr/>
        </p:nvSpPr>
        <p:spPr bwMode="auto">
          <a:xfrm>
            <a:off x="5016500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  <p:sp>
        <p:nvSpPr>
          <p:cNvPr id="15376" name="文本框 19"/>
          <p:cNvSpPr>
            <a:spLocks noChangeArrowheads="1"/>
          </p:cNvSpPr>
          <p:nvPr/>
        </p:nvSpPr>
        <p:spPr bwMode="auto">
          <a:xfrm>
            <a:off x="8699500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725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/>
      <p:bldP spid="15372" grpId="0"/>
      <p:bldP spid="15373" grpId="0"/>
      <p:bldP spid="15374" grpId="0"/>
      <p:bldP spid="15375" grpId="0"/>
      <p:bldP spid="153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6412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413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638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638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6410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411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6389" name="六边形 8"/>
          <p:cNvSpPr>
            <a:spLocks noChangeArrowheads="1"/>
          </p:cNvSpPr>
          <p:nvPr/>
        </p:nvSpPr>
        <p:spPr bwMode="auto">
          <a:xfrm>
            <a:off x="3619500" y="2981325"/>
            <a:ext cx="1878013" cy="16192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0" name="六边形 9"/>
          <p:cNvSpPr>
            <a:spLocks noChangeArrowheads="1"/>
          </p:cNvSpPr>
          <p:nvPr/>
        </p:nvSpPr>
        <p:spPr bwMode="auto">
          <a:xfrm>
            <a:off x="6697663" y="2968625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1" name="六边形 10"/>
          <p:cNvSpPr>
            <a:spLocks noChangeArrowheads="1"/>
          </p:cNvSpPr>
          <p:nvPr/>
        </p:nvSpPr>
        <p:spPr bwMode="auto">
          <a:xfrm>
            <a:off x="5151438" y="2130425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2" name="六边形 11"/>
          <p:cNvSpPr>
            <a:spLocks noChangeArrowheads="1"/>
          </p:cNvSpPr>
          <p:nvPr/>
        </p:nvSpPr>
        <p:spPr bwMode="auto">
          <a:xfrm>
            <a:off x="5159375" y="3816350"/>
            <a:ext cx="1876425" cy="1619250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3" name="文本框 22"/>
          <p:cNvSpPr>
            <a:spLocks noChangeArrowheads="1"/>
          </p:cNvSpPr>
          <p:nvPr/>
        </p:nvSpPr>
        <p:spPr bwMode="auto">
          <a:xfrm>
            <a:off x="1019175" y="2130425"/>
            <a:ext cx="27860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4" name="文本框 23"/>
          <p:cNvSpPr>
            <a:spLocks noChangeArrowheads="1"/>
          </p:cNvSpPr>
          <p:nvPr/>
        </p:nvSpPr>
        <p:spPr bwMode="auto">
          <a:xfrm>
            <a:off x="957263" y="4583113"/>
            <a:ext cx="2786062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5" name="文本框 24"/>
          <p:cNvSpPr>
            <a:spLocks noChangeArrowheads="1"/>
          </p:cNvSpPr>
          <p:nvPr/>
        </p:nvSpPr>
        <p:spPr bwMode="auto">
          <a:xfrm>
            <a:off x="8550275" y="2165350"/>
            <a:ext cx="278606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6" name="文本框 25"/>
          <p:cNvSpPr>
            <a:spLocks noChangeArrowheads="1"/>
          </p:cNvSpPr>
          <p:nvPr/>
        </p:nvSpPr>
        <p:spPr bwMode="auto">
          <a:xfrm>
            <a:off x="8550275" y="4600575"/>
            <a:ext cx="27860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16397" name="组合 26"/>
          <p:cNvGrpSpPr>
            <a:grpSpLocks/>
          </p:cNvGrpSpPr>
          <p:nvPr/>
        </p:nvGrpSpPr>
        <p:grpSpPr bwMode="auto">
          <a:xfrm>
            <a:off x="5803900" y="2606675"/>
            <a:ext cx="587375" cy="563563"/>
            <a:chOff x="0" y="0"/>
            <a:chExt cx="645684" cy="620945"/>
          </a:xfrm>
        </p:grpSpPr>
        <p:sp>
          <p:nvSpPr>
            <p:cNvPr id="16408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09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8" name="组合 29"/>
          <p:cNvGrpSpPr>
            <a:grpSpLocks/>
          </p:cNvGrpSpPr>
          <p:nvPr/>
        </p:nvGrpSpPr>
        <p:grpSpPr bwMode="auto">
          <a:xfrm>
            <a:off x="4189413" y="3517900"/>
            <a:ext cx="788987" cy="600075"/>
            <a:chOff x="0" y="0"/>
            <a:chExt cx="509646" cy="387231"/>
          </a:xfrm>
        </p:grpSpPr>
        <p:sp>
          <p:nvSpPr>
            <p:cNvPr id="1640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9" name="组合 32"/>
          <p:cNvGrpSpPr>
            <a:grpSpLocks/>
          </p:cNvGrpSpPr>
          <p:nvPr/>
        </p:nvGrpSpPr>
        <p:grpSpPr bwMode="auto">
          <a:xfrm>
            <a:off x="5856288" y="4340225"/>
            <a:ext cx="447675" cy="573088"/>
            <a:chOff x="0" y="0"/>
            <a:chExt cx="563562" cy="720725"/>
          </a:xfrm>
        </p:grpSpPr>
        <p:sp>
          <p:nvSpPr>
            <p:cNvPr id="1640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0" name="组合 36"/>
          <p:cNvGrpSpPr>
            <a:grpSpLocks/>
          </p:cNvGrpSpPr>
          <p:nvPr/>
        </p:nvGrpSpPr>
        <p:grpSpPr bwMode="auto">
          <a:xfrm>
            <a:off x="7372350" y="3603625"/>
            <a:ext cx="528638" cy="506413"/>
            <a:chOff x="0" y="0"/>
            <a:chExt cx="2438400" cy="2332038"/>
          </a:xfrm>
        </p:grpSpPr>
        <p:sp>
          <p:nvSpPr>
            <p:cNvPr id="1640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2" name="任意多边形 3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50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/>
      <p:bldP spid="16394" grpId="0"/>
      <p:bldP spid="16395" grpId="0"/>
      <p:bldP spid="163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7450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51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1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741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7448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9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3451225" y="3367088"/>
            <a:ext cx="2457450" cy="2486025"/>
          </a:xfrm>
          <a:custGeom>
            <a:avLst/>
            <a:gdLst>
              <a:gd name="T0" fmla="*/ 2292374 w 1578"/>
              <a:gd name="T1" fmla="*/ 0 h 1598"/>
              <a:gd name="T2" fmla="*/ 161961 w 1578"/>
              <a:gd name="T3" fmla="*/ 0 h 1598"/>
              <a:gd name="T4" fmla="*/ 161961 w 1578"/>
              <a:gd name="T5" fmla="*/ 0 h 1598"/>
              <a:gd name="T6" fmla="*/ 137044 w 1578"/>
              <a:gd name="T7" fmla="*/ 3111 h 1598"/>
              <a:gd name="T8" fmla="*/ 115242 w 1578"/>
              <a:gd name="T9" fmla="*/ 6223 h 1598"/>
              <a:gd name="T10" fmla="*/ 93439 w 1578"/>
              <a:gd name="T11" fmla="*/ 12446 h 1598"/>
              <a:gd name="T12" fmla="*/ 74751 w 1578"/>
              <a:gd name="T13" fmla="*/ 18669 h 1598"/>
              <a:gd name="T14" fmla="*/ 56063 w 1578"/>
              <a:gd name="T15" fmla="*/ 28003 h 1598"/>
              <a:gd name="T16" fmla="*/ 40490 w 1578"/>
              <a:gd name="T17" fmla="*/ 40448 h 1598"/>
              <a:gd name="T18" fmla="*/ 28032 w 1578"/>
              <a:gd name="T19" fmla="*/ 56006 h 1598"/>
              <a:gd name="T20" fmla="*/ 18688 w 1578"/>
              <a:gd name="T21" fmla="*/ 71563 h 1598"/>
              <a:gd name="T22" fmla="*/ 9344 w 1578"/>
              <a:gd name="T23" fmla="*/ 87120 h 1598"/>
              <a:gd name="T24" fmla="*/ 3115 w 1578"/>
              <a:gd name="T25" fmla="*/ 105788 h 1598"/>
              <a:gd name="T26" fmla="*/ 0 w 1578"/>
              <a:gd name="T27" fmla="*/ 124457 h 1598"/>
              <a:gd name="T28" fmla="*/ 0 w 1578"/>
              <a:gd name="T29" fmla="*/ 146237 h 1598"/>
              <a:gd name="T30" fmla="*/ 0 w 1578"/>
              <a:gd name="T31" fmla="*/ 164905 h 1598"/>
              <a:gd name="T32" fmla="*/ 6229 w 1578"/>
              <a:gd name="T33" fmla="*/ 186685 h 1598"/>
              <a:gd name="T34" fmla="*/ 12459 w 1578"/>
              <a:gd name="T35" fmla="*/ 211577 h 1598"/>
              <a:gd name="T36" fmla="*/ 21802 w 1578"/>
              <a:gd name="T37" fmla="*/ 233357 h 1598"/>
              <a:gd name="T38" fmla="*/ 1111926 w 1578"/>
              <a:gd name="T39" fmla="*/ 2392682 h 1598"/>
              <a:gd name="T40" fmla="*/ 1111926 w 1578"/>
              <a:gd name="T41" fmla="*/ 2392682 h 1598"/>
              <a:gd name="T42" fmla="*/ 1124385 w 1578"/>
              <a:gd name="T43" fmla="*/ 2414462 h 1598"/>
              <a:gd name="T44" fmla="*/ 1136843 w 1578"/>
              <a:gd name="T45" fmla="*/ 2433131 h 1598"/>
              <a:gd name="T46" fmla="*/ 1149302 w 1578"/>
              <a:gd name="T47" fmla="*/ 2448688 h 1598"/>
              <a:gd name="T48" fmla="*/ 1164875 w 1578"/>
              <a:gd name="T49" fmla="*/ 2461134 h 1598"/>
              <a:gd name="T50" fmla="*/ 1180448 w 1578"/>
              <a:gd name="T51" fmla="*/ 2470468 h 1598"/>
              <a:gd name="T52" fmla="*/ 1196021 w 1578"/>
              <a:gd name="T53" fmla="*/ 2479802 h 1598"/>
              <a:gd name="T54" fmla="*/ 1211594 w 1578"/>
              <a:gd name="T55" fmla="*/ 2482914 h 1598"/>
              <a:gd name="T56" fmla="*/ 1227168 w 1578"/>
              <a:gd name="T57" fmla="*/ 2486025 h 1598"/>
              <a:gd name="T58" fmla="*/ 1245856 w 1578"/>
              <a:gd name="T59" fmla="*/ 2482914 h 1598"/>
              <a:gd name="T60" fmla="*/ 1261429 w 1578"/>
              <a:gd name="T61" fmla="*/ 2479802 h 1598"/>
              <a:gd name="T62" fmla="*/ 1277002 w 1578"/>
              <a:gd name="T63" fmla="*/ 2470468 h 1598"/>
              <a:gd name="T64" fmla="*/ 1292575 w 1578"/>
              <a:gd name="T65" fmla="*/ 2461134 h 1598"/>
              <a:gd name="T66" fmla="*/ 1305034 w 1578"/>
              <a:gd name="T67" fmla="*/ 2448688 h 1598"/>
              <a:gd name="T68" fmla="*/ 1320607 w 1578"/>
              <a:gd name="T69" fmla="*/ 2433131 h 1598"/>
              <a:gd name="T70" fmla="*/ 1333065 w 1578"/>
              <a:gd name="T71" fmla="*/ 2414462 h 1598"/>
              <a:gd name="T72" fmla="*/ 1345524 w 1578"/>
              <a:gd name="T73" fmla="*/ 2392682 h 1598"/>
              <a:gd name="T74" fmla="*/ 2435648 w 1578"/>
              <a:gd name="T75" fmla="*/ 217799 h 1598"/>
              <a:gd name="T76" fmla="*/ 2435648 w 1578"/>
              <a:gd name="T77" fmla="*/ 217799 h 1598"/>
              <a:gd name="T78" fmla="*/ 2444991 w 1578"/>
              <a:gd name="T79" fmla="*/ 196019 h 1598"/>
              <a:gd name="T80" fmla="*/ 2451221 w 1578"/>
              <a:gd name="T81" fmla="*/ 174240 h 1598"/>
              <a:gd name="T82" fmla="*/ 2457450 w 1578"/>
              <a:gd name="T83" fmla="*/ 152460 h 1598"/>
              <a:gd name="T84" fmla="*/ 2457450 w 1578"/>
              <a:gd name="T85" fmla="*/ 130680 h 1598"/>
              <a:gd name="T86" fmla="*/ 2457450 w 1578"/>
              <a:gd name="T87" fmla="*/ 112011 h 1598"/>
              <a:gd name="T88" fmla="*/ 2454335 w 1578"/>
              <a:gd name="T89" fmla="*/ 93343 h 1598"/>
              <a:gd name="T90" fmla="*/ 2448106 w 1578"/>
              <a:gd name="T91" fmla="*/ 77786 h 1598"/>
              <a:gd name="T92" fmla="*/ 2438762 w 1578"/>
              <a:gd name="T93" fmla="*/ 62228 h 1598"/>
              <a:gd name="T94" fmla="*/ 2429418 w 1578"/>
              <a:gd name="T95" fmla="*/ 49783 h 1598"/>
              <a:gd name="T96" fmla="*/ 2416960 w 1578"/>
              <a:gd name="T97" fmla="*/ 37337 h 1598"/>
              <a:gd name="T98" fmla="*/ 2401387 w 1578"/>
              <a:gd name="T99" fmla="*/ 24891 h 1598"/>
              <a:gd name="T100" fmla="*/ 2382699 w 1578"/>
              <a:gd name="T101" fmla="*/ 15557 h 1598"/>
              <a:gd name="T102" fmla="*/ 2364011 w 1578"/>
              <a:gd name="T103" fmla="*/ 9334 h 1598"/>
              <a:gd name="T104" fmla="*/ 2342208 w 1578"/>
              <a:gd name="T105" fmla="*/ 6223 h 1598"/>
              <a:gd name="T106" fmla="*/ 2320406 w 1578"/>
              <a:gd name="T107" fmla="*/ 0 h 1598"/>
              <a:gd name="T108" fmla="*/ 2292374 w 1578"/>
              <a:gd name="T109" fmla="*/ 0 h 1598"/>
              <a:gd name="T110" fmla="*/ 2292374 w 1578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78"/>
              <a:gd name="T169" fmla="*/ 0 h 1598"/>
              <a:gd name="T170" fmla="*/ 1578 w 1578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4" name="Freeform 6"/>
          <p:cNvSpPr>
            <a:spLocks noChangeArrowheads="1"/>
          </p:cNvSpPr>
          <p:nvPr/>
        </p:nvSpPr>
        <p:spPr bwMode="auto">
          <a:xfrm>
            <a:off x="1092200" y="2638425"/>
            <a:ext cx="2473325" cy="2484438"/>
          </a:xfrm>
          <a:custGeom>
            <a:avLst/>
            <a:gdLst>
              <a:gd name="T0" fmla="*/ 161981 w 1588"/>
              <a:gd name="T1" fmla="*/ 2484438 h 1596"/>
              <a:gd name="T2" fmla="*/ 2289539 w 1588"/>
              <a:gd name="T3" fmla="*/ 2484438 h 1596"/>
              <a:gd name="T4" fmla="*/ 2289539 w 1588"/>
              <a:gd name="T5" fmla="*/ 2484438 h 1596"/>
              <a:gd name="T6" fmla="*/ 2317574 w 1588"/>
              <a:gd name="T7" fmla="*/ 2484438 h 1596"/>
              <a:gd name="T8" fmla="*/ 2345609 w 1588"/>
              <a:gd name="T9" fmla="*/ 2481325 h 1596"/>
              <a:gd name="T10" fmla="*/ 2367414 w 1588"/>
              <a:gd name="T11" fmla="*/ 2475098 h 1596"/>
              <a:gd name="T12" fmla="*/ 2389219 w 1588"/>
              <a:gd name="T13" fmla="*/ 2465758 h 1596"/>
              <a:gd name="T14" fmla="*/ 2411025 w 1588"/>
              <a:gd name="T15" fmla="*/ 2456418 h 1596"/>
              <a:gd name="T16" fmla="*/ 2426600 w 1588"/>
              <a:gd name="T17" fmla="*/ 2443965 h 1596"/>
              <a:gd name="T18" fmla="*/ 2439060 w 1588"/>
              <a:gd name="T19" fmla="*/ 2431511 h 1596"/>
              <a:gd name="T20" fmla="*/ 2451520 w 1588"/>
              <a:gd name="T21" fmla="*/ 2415945 h 1596"/>
              <a:gd name="T22" fmla="*/ 2460865 w 1588"/>
              <a:gd name="T23" fmla="*/ 2397265 h 1596"/>
              <a:gd name="T24" fmla="*/ 2467095 w 1588"/>
              <a:gd name="T25" fmla="*/ 2378585 h 1596"/>
              <a:gd name="T26" fmla="*/ 2470210 w 1588"/>
              <a:gd name="T27" fmla="*/ 2359905 h 1596"/>
              <a:gd name="T28" fmla="*/ 2473325 w 1588"/>
              <a:gd name="T29" fmla="*/ 2341225 h 1596"/>
              <a:gd name="T30" fmla="*/ 2470210 w 1588"/>
              <a:gd name="T31" fmla="*/ 2319431 h 1596"/>
              <a:gd name="T32" fmla="*/ 2467095 w 1588"/>
              <a:gd name="T33" fmla="*/ 2297638 h 1596"/>
              <a:gd name="T34" fmla="*/ 2457750 w 1588"/>
              <a:gd name="T35" fmla="*/ 2275845 h 1596"/>
              <a:gd name="T36" fmla="*/ 2448405 w 1588"/>
              <a:gd name="T37" fmla="*/ 2250938 h 1596"/>
              <a:gd name="T38" fmla="*/ 1342573 w 1588"/>
              <a:gd name="T39" fmla="*/ 90287 h 1596"/>
              <a:gd name="T40" fmla="*/ 1342573 w 1588"/>
              <a:gd name="T41" fmla="*/ 90287 h 1596"/>
              <a:gd name="T42" fmla="*/ 1330113 w 1588"/>
              <a:gd name="T43" fmla="*/ 68493 h 1596"/>
              <a:gd name="T44" fmla="*/ 1317653 w 1588"/>
              <a:gd name="T45" fmla="*/ 49813 h 1596"/>
              <a:gd name="T46" fmla="*/ 1302078 w 1588"/>
              <a:gd name="T47" fmla="*/ 34247 h 1596"/>
              <a:gd name="T48" fmla="*/ 1289618 w 1588"/>
              <a:gd name="T49" fmla="*/ 21793 h 1596"/>
              <a:gd name="T50" fmla="*/ 1274043 w 1588"/>
              <a:gd name="T51" fmla="*/ 12453 h 1596"/>
              <a:gd name="T52" fmla="*/ 1258468 w 1588"/>
              <a:gd name="T53" fmla="*/ 6227 h 1596"/>
              <a:gd name="T54" fmla="*/ 1242893 w 1588"/>
              <a:gd name="T55" fmla="*/ 0 h 1596"/>
              <a:gd name="T56" fmla="*/ 1227317 w 1588"/>
              <a:gd name="T57" fmla="*/ 0 h 1596"/>
              <a:gd name="T58" fmla="*/ 1211742 w 1588"/>
              <a:gd name="T59" fmla="*/ 0 h 1596"/>
              <a:gd name="T60" fmla="*/ 1196167 w 1588"/>
              <a:gd name="T61" fmla="*/ 6227 h 1596"/>
              <a:gd name="T62" fmla="*/ 1180592 w 1588"/>
              <a:gd name="T63" fmla="*/ 12453 h 1596"/>
              <a:gd name="T64" fmla="*/ 1165017 w 1588"/>
              <a:gd name="T65" fmla="*/ 21793 h 1596"/>
              <a:gd name="T66" fmla="*/ 1149442 w 1588"/>
              <a:gd name="T67" fmla="*/ 34247 h 1596"/>
              <a:gd name="T68" fmla="*/ 1136982 w 1588"/>
              <a:gd name="T69" fmla="*/ 49813 h 1596"/>
              <a:gd name="T70" fmla="*/ 1124522 w 1588"/>
              <a:gd name="T71" fmla="*/ 68493 h 1596"/>
              <a:gd name="T72" fmla="*/ 1112062 w 1588"/>
              <a:gd name="T73" fmla="*/ 90287 h 1596"/>
              <a:gd name="T74" fmla="*/ 21805 w 1588"/>
              <a:gd name="T75" fmla="*/ 2266505 h 1596"/>
              <a:gd name="T76" fmla="*/ 21805 w 1588"/>
              <a:gd name="T77" fmla="*/ 2266505 h 1596"/>
              <a:gd name="T78" fmla="*/ 12460 w 1588"/>
              <a:gd name="T79" fmla="*/ 2291411 h 1596"/>
              <a:gd name="T80" fmla="*/ 6230 w 1588"/>
              <a:gd name="T81" fmla="*/ 2313205 h 1596"/>
              <a:gd name="T82" fmla="*/ 0 w 1588"/>
              <a:gd name="T83" fmla="*/ 2334998 h 1596"/>
              <a:gd name="T84" fmla="*/ 0 w 1588"/>
              <a:gd name="T85" fmla="*/ 2353678 h 1596"/>
              <a:gd name="T86" fmla="*/ 0 w 1588"/>
              <a:gd name="T87" fmla="*/ 2372358 h 1596"/>
              <a:gd name="T88" fmla="*/ 3115 w 1588"/>
              <a:gd name="T89" fmla="*/ 2391038 h 1596"/>
              <a:gd name="T90" fmla="*/ 9345 w 1588"/>
              <a:gd name="T91" fmla="*/ 2406605 h 1596"/>
              <a:gd name="T92" fmla="*/ 18690 w 1588"/>
              <a:gd name="T93" fmla="*/ 2422171 h 1596"/>
              <a:gd name="T94" fmla="*/ 28035 w 1588"/>
              <a:gd name="T95" fmla="*/ 2437738 h 1596"/>
              <a:gd name="T96" fmla="*/ 40495 w 1588"/>
              <a:gd name="T97" fmla="*/ 2450191 h 1596"/>
              <a:gd name="T98" fmla="*/ 56070 w 1588"/>
              <a:gd name="T99" fmla="*/ 2459531 h 1596"/>
              <a:gd name="T100" fmla="*/ 74760 w 1588"/>
              <a:gd name="T101" fmla="*/ 2468871 h 1596"/>
              <a:gd name="T102" fmla="*/ 93451 w 1588"/>
              <a:gd name="T103" fmla="*/ 2475098 h 1596"/>
              <a:gd name="T104" fmla="*/ 115256 w 1588"/>
              <a:gd name="T105" fmla="*/ 2481325 h 1596"/>
              <a:gd name="T106" fmla="*/ 137061 w 1588"/>
              <a:gd name="T107" fmla="*/ 2484438 h 1596"/>
              <a:gd name="T108" fmla="*/ 161981 w 1588"/>
              <a:gd name="T109" fmla="*/ 2484438 h 1596"/>
              <a:gd name="T110" fmla="*/ 161981 w 1588"/>
              <a:gd name="T111" fmla="*/ 2484438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5830888" y="2638425"/>
            <a:ext cx="2471737" cy="2484438"/>
          </a:xfrm>
          <a:custGeom>
            <a:avLst/>
            <a:gdLst>
              <a:gd name="T0" fmla="*/ 161877 w 1588"/>
              <a:gd name="T1" fmla="*/ 2484438 h 1596"/>
              <a:gd name="T2" fmla="*/ 2306747 w 1588"/>
              <a:gd name="T3" fmla="*/ 2484438 h 1596"/>
              <a:gd name="T4" fmla="*/ 2306747 w 1588"/>
              <a:gd name="T5" fmla="*/ 2484438 h 1596"/>
              <a:gd name="T6" fmla="*/ 2331651 w 1588"/>
              <a:gd name="T7" fmla="*/ 2484438 h 1596"/>
              <a:gd name="T8" fmla="*/ 2356555 w 1588"/>
              <a:gd name="T9" fmla="*/ 2481325 h 1596"/>
              <a:gd name="T10" fmla="*/ 2375233 w 1588"/>
              <a:gd name="T11" fmla="*/ 2475098 h 1596"/>
              <a:gd name="T12" fmla="*/ 2397025 w 1588"/>
              <a:gd name="T13" fmla="*/ 2465758 h 1596"/>
              <a:gd name="T14" fmla="*/ 2412590 w 1588"/>
              <a:gd name="T15" fmla="*/ 2456418 h 1596"/>
              <a:gd name="T16" fmla="*/ 2428155 w 1588"/>
              <a:gd name="T17" fmla="*/ 2443965 h 1596"/>
              <a:gd name="T18" fmla="*/ 2440607 w 1588"/>
              <a:gd name="T19" fmla="*/ 2431511 h 1596"/>
              <a:gd name="T20" fmla="*/ 2453059 w 1588"/>
              <a:gd name="T21" fmla="*/ 2415945 h 1596"/>
              <a:gd name="T22" fmla="*/ 2459285 w 1588"/>
              <a:gd name="T23" fmla="*/ 2397265 h 1596"/>
              <a:gd name="T24" fmla="*/ 2465511 w 1588"/>
              <a:gd name="T25" fmla="*/ 2378585 h 1596"/>
              <a:gd name="T26" fmla="*/ 2468624 w 1588"/>
              <a:gd name="T27" fmla="*/ 2359905 h 1596"/>
              <a:gd name="T28" fmla="*/ 2471737 w 1588"/>
              <a:gd name="T29" fmla="*/ 2341225 h 1596"/>
              <a:gd name="T30" fmla="*/ 2468624 w 1588"/>
              <a:gd name="T31" fmla="*/ 2319431 h 1596"/>
              <a:gd name="T32" fmla="*/ 2465511 w 1588"/>
              <a:gd name="T33" fmla="*/ 2297638 h 1596"/>
              <a:gd name="T34" fmla="*/ 2456172 w 1588"/>
              <a:gd name="T35" fmla="*/ 2275845 h 1596"/>
              <a:gd name="T36" fmla="*/ 2446833 w 1588"/>
              <a:gd name="T37" fmla="*/ 2250938 h 1596"/>
              <a:gd name="T38" fmla="*/ 1357276 w 1588"/>
              <a:gd name="T39" fmla="*/ 90287 h 1596"/>
              <a:gd name="T40" fmla="*/ 1357276 w 1588"/>
              <a:gd name="T41" fmla="*/ 90287 h 1596"/>
              <a:gd name="T42" fmla="*/ 1347937 w 1588"/>
              <a:gd name="T43" fmla="*/ 68493 h 1596"/>
              <a:gd name="T44" fmla="*/ 1332372 w 1588"/>
              <a:gd name="T45" fmla="*/ 49813 h 1596"/>
              <a:gd name="T46" fmla="*/ 1319920 w 1588"/>
              <a:gd name="T47" fmla="*/ 34247 h 1596"/>
              <a:gd name="T48" fmla="*/ 1304355 w 1588"/>
              <a:gd name="T49" fmla="*/ 21793 h 1596"/>
              <a:gd name="T50" fmla="*/ 1291903 w 1588"/>
              <a:gd name="T51" fmla="*/ 12453 h 1596"/>
              <a:gd name="T52" fmla="*/ 1276338 w 1588"/>
              <a:gd name="T53" fmla="*/ 6227 h 1596"/>
              <a:gd name="T54" fmla="*/ 1257660 w 1588"/>
              <a:gd name="T55" fmla="*/ 0 h 1596"/>
              <a:gd name="T56" fmla="*/ 1242095 w 1588"/>
              <a:gd name="T57" fmla="*/ 0 h 1596"/>
              <a:gd name="T58" fmla="*/ 1226529 w 1588"/>
              <a:gd name="T59" fmla="*/ 0 h 1596"/>
              <a:gd name="T60" fmla="*/ 1210964 w 1588"/>
              <a:gd name="T61" fmla="*/ 6227 h 1596"/>
              <a:gd name="T62" fmla="*/ 1195399 w 1588"/>
              <a:gd name="T63" fmla="*/ 12453 h 1596"/>
              <a:gd name="T64" fmla="*/ 1179834 w 1588"/>
              <a:gd name="T65" fmla="*/ 21793 h 1596"/>
              <a:gd name="T66" fmla="*/ 1164269 w 1588"/>
              <a:gd name="T67" fmla="*/ 34247 h 1596"/>
              <a:gd name="T68" fmla="*/ 1151817 w 1588"/>
              <a:gd name="T69" fmla="*/ 49813 h 1596"/>
              <a:gd name="T70" fmla="*/ 1136252 w 1588"/>
              <a:gd name="T71" fmla="*/ 68493 h 1596"/>
              <a:gd name="T72" fmla="*/ 1123800 w 1588"/>
              <a:gd name="T73" fmla="*/ 90287 h 1596"/>
              <a:gd name="T74" fmla="*/ 21791 w 1588"/>
              <a:gd name="T75" fmla="*/ 2266505 h 1596"/>
              <a:gd name="T76" fmla="*/ 21791 w 1588"/>
              <a:gd name="T77" fmla="*/ 2266505 h 1596"/>
              <a:gd name="T78" fmla="*/ 12452 w 1588"/>
              <a:gd name="T79" fmla="*/ 2291411 h 1596"/>
              <a:gd name="T80" fmla="*/ 6226 w 1588"/>
              <a:gd name="T81" fmla="*/ 2313205 h 1596"/>
              <a:gd name="T82" fmla="*/ 0 w 1588"/>
              <a:gd name="T83" fmla="*/ 2334998 h 1596"/>
              <a:gd name="T84" fmla="*/ 0 w 1588"/>
              <a:gd name="T85" fmla="*/ 2353678 h 1596"/>
              <a:gd name="T86" fmla="*/ 0 w 1588"/>
              <a:gd name="T87" fmla="*/ 2372358 h 1596"/>
              <a:gd name="T88" fmla="*/ 3113 w 1588"/>
              <a:gd name="T89" fmla="*/ 2391038 h 1596"/>
              <a:gd name="T90" fmla="*/ 9339 w 1588"/>
              <a:gd name="T91" fmla="*/ 2406605 h 1596"/>
              <a:gd name="T92" fmla="*/ 15565 w 1588"/>
              <a:gd name="T93" fmla="*/ 2422171 h 1596"/>
              <a:gd name="T94" fmla="*/ 28017 w 1588"/>
              <a:gd name="T95" fmla="*/ 2437738 h 1596"/>
              <a:gd name="T96" fmla="*/ 40469 w 1588"/>
              <a:gd name="T97" fmla="*/ 2450191 h 1596"/>
              <a:gd name="T98" fmla="*/ 56034 w 1588"/>
              <a:gd name="T99" fmla="*/ 2459531 h 1596"/>
              <a:gd name="T100" fmla="*/ 71599 w 1588"/>
              <a:gd name="T101" fmla="*/ 2468871 h 1596"/>
              <a:gd name="T102" fmla="*/ 93391 w 1588"/>
              <a:gd name="T103" fmla="*/ 2475098 h 1596"/>
              <a:gd name="T104" fmla="*/ 115182 w 1588"/>
              <a:gd name="T105" fmla="*/ 2481325 h 1596"/>
              <a:gd name="T106" fmla="*/ 136973 w 1588"/>
              <a:gd name="T107" fmla="*/ 2484438 h 1596"/>
              <a:gd name="T108" fmla="*/ 161877 w 1588"/>
              <a:gd name="T109" fmla="*/ 2484438 h 1596"/>
              <a:gd name="T110" fmla="*/ 161877 w 1588"/>
              <a:gd name="T111" fmla="*/ 2484438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6" name="Freeform 8"/>
          <p:cNvSpPr>
            <a:spLocks noChangeArrowheads="1"/>
          </p:cNvSpPr>
          <p:nvPr/>
        </p:nvSpPr>
        <p:spPr bwMode="auto">
          <a:xfrm>
            <a:off x="8356600" y="3367088"/>
            <a:ext cx="2463800" cy="2486025"/>
          </a:xfrm>
          <a:custGeom>
            <a:avLst/>
            <a:gdLst>
              <a:gd name="T0" fmla="*/ 2298716 w 1582"/>
              <a:gd name="T1" fmla="*/ 0 h 1598"/>
              <a:gd name="T2" fmla="*/ 152625 w 1582"/>
              <a:gd name="T3" fmla="*/ 0 h 1598"/>
              <a:gd name="T4" fmla="*/ 152625 w 1582"/>
              <a:gd name="T5" fmla="*/ 0 h 1598"/>
              <a:gd name="T6" fmla="*/ 130821 w 1582"/>
              <a:gd name="T7" fmla="*/ 3111 h 1598"/>
              <a:gd name="T8" fmla="*/ 109018 w 1582"/>
              <a:gd name="T9" fmla="*/ 6223 h 1598"/>
              <a:gd name="T10" fmla="*/ 90329 w 1582"/>
              <a:gd name="T11" fmla="*/ 12446 h 1598"/>
              <a:gd name="T12" fmla="*/ 71640 w 1582"/>
              <a:gd name="T13" fmla="*/ 18669 h 1598"/>
              <a:gd name="T14" fmla="*/ 56066 w 1582"/>
              <a:gd name="T15" fmla="*/ 28003 h 1598"/>
              <a:gd name="T16" fmla="*/ 40492 w 1582"/>
              <a:gd name="T17" fmla="*/ 40448 h 1598"/>
              <a:gd name="T18" fmla="*/ 28033 w 1582"/>
              <a:gd name="T19" fmla="*/ 56006 h 1598"/>
              <a:gd name="T20" fmla="*/ 15574 w 1582"/>
              <a:gd name="T21" fmla="*/ 71563 h 1598"/>
              <a:gd name="T22" fmla="*/ 9344 w 1582"/>
              <a:gd name="T23" fmla="*/ 87120 h 1598"/>
              <a:gd name="T24" fmla="*/ 3115 w 1582"/>
              <a:gd name="T25" fmla="*/ 105788 h 1598"/>
              <a:gd name="T26" fmla="*/ 0 w 1582"/>
              <a:gd name="T27" fmla="*/ 124457 h 1598"/>
              <a:gd name="T28" fmla="*/ 0 w 1582"/>
              <a:gd name="T29" fmla="*/ 146237 h 1598"/>
              <a:gd name="T30" fmla="*/ 3115 w 1582"/>
              <a:gd name="T31" fmla="*/ 164905 h 1598"/>
              <a:gd name="T32" fmla="*/ 9344 w 1582"/>
              <a:gd name="T33" fmla="*/ 186685 h 1598"/>
              <a:gd name="T34" fmla="*/ 18689 w 1582"/>
              <a:gd name="T35" fmla="*/ 211577 h 1598"/>
              <a:gd name="T36" fmla="*/ 31148 w 1582"/>
              <a:gd name="T37" fmla="*/ 233357 h 1598"/>
              <a:gd name="T38" fmla="*/ 1121325 w 1582"/>
              <a:gd name="T39" fmla="*/ 2392682 h 1598"/>
              <a:gd name="T40" fmla="*/ 1121325 w 1582"/>
              <a:gd name="T41" fmla="*/ 2392682 h 1598"/>
              <a:gd name="T42" fmla="*/ 1130669 w 1582"/>
              <a:gd name="T43" fmla="*/ 2414462 h 1598"/>
              <a:gd name="T44" fmla="*/ 1143128 w 1582"/>
              <a:gd name="T45" fmla="*/ 2433131 h 1598"/>
              <a:gd name="T46" fmla="*/ 1158702 w 1582"/>
              <a:gd name="T47" fmla="*/ 2448688 h 1598"/>
              <a:gd name="T48" fmla="*/ 1171162 w 1582"/>
              <a:gd name="T49" fmla="*/ 2461134 h 1598"/>
              <a:gd name="T50" fmla="*/ 1183621 w 1582"/>
              <a:gd name="T51" fmla="*/ 2470468 h 1598"/>
              <a:gd name="T52" fmla="*/ 1199195 w 1582"/>
              <a:gd name="T53" fmla="*/ 2479802 h 1598"/>
              <a:gd name="T54" fmla="*/ 1214769 w 1582"/>
              <a:gd name="T55" fmla="*/ 2482914 h 1598"/>
              <a:gd name="T56" fmla="*/ 1227228 w 1582"/>
              <a:gd name="T57" fmla="*/ 2486025 h 1598"/>
              <a:gd name="T58" fmla="*/ 1242802 w 1582"/>
              <a:gd name="T59" fmla="*/ 2482914 h 1598"/>
              <a:gd name="T60" fmla="*/ 1258376 w 1582"/>
              <a:gd name="T61" fmla="*/ 2479802 h 1598"/>
              <a:gd name="T62" fmla="*/ 1270835 w 1582"/>
              <a:gd name="T63" fmla="*/ 2470468 h 1598"/>
              <a:gd name="T64" fmla="*/ 1286409 w 1582"/>
              <a:gd name="T65" fmla="*/ 2461134 h 1598"/>
              <a:gd name="T66" fmla="*/ 1298868 w 1582"/>
              <a:gd name="T67" fmla="*/ 2448688 h 1598"/>
              <a:gd name="T68" fmla="*/ 1311327 w 1582"/>
              <a:gd name="T69" fmla="*/ 2433131 h 1598"/>
              <a:gd name="T70" fmla="*/ 1323786 w 1582"/>
              <a:gd name="T71" fmla="*/ 2414462 h 1598"/>
              <a:gd name="T72" fmla="*/ 1336246 w 1582"/>
              <a:gd name="T73" fmla="*/ 2392682 h 1598"/>
              <a:gd name="T74" fmla="*/ 2438882 w 1582"/>
              <a:gd name="T75" fmla="*/ 217799 h 1598"/>
              <a:gd name="T76" fmla="*/ 2438882 w 1582"/>
              <a:gd name="T77" fmla="*/ 217799 h 1598"/>
              <a:gd name="T78" fmla="*/ 2448226 w 1582"/>
              <a:gd name="T79" fmla="*/ 196019 h 1598"/>
              <a:gd name="T80" fmla="*/ 2457570 w 1582"/>
              <a:gd name="T81" fmla="*/ 174240 h 1598"/>
              <a:gd name="T82" fmla="*/ 2460685 w 1582"/>
              <a:gd name="T83" fmla="*/ 152460 h 1598"/>
              <a:gd name="T84" fmla="*/ 2463800 w 1582"/>
              <a:gd name="T85" fmla="*/ 130680 h 1598"/>
              <a:gd name="T86" fmla="*/ 2463800 w 1582"/>
              <a:gd name="T87" fmla="*/ 112011 h 1598"/>
              <a:gd name="T88" fmla="*/ 2457570 w 1582"/>
              <a:gd name="T89" fmla="*/ 93343 h 1598"/>
              <a:gd name="T90" fmla="*/ 2454456 w 1582"/>
              <a:gd name="T91" fmla="*/ 77786 h 1598"/>
              <a:gd name="T92" fmla="*/ 2445111 w 1582"/>
              <a:gd name="T93" fmla="*/ 62228 h 1598"/>
              <a:gd name="T94" fmla="*/ 2435767 w 1582"/>
              <a:gd name="T95" fmla="*/ 49783 h 1598"/>
              <a:gd name="T96" fmla="*/ 2420193 w 1582"/>
              <a:gd name="T97" fmla="*/ 37337 h 1598"/>
              <a:gd name="T98" fmla="*/ 2407734 w 1582"/>
              <a:gd name="T99" fmla="*/ 24891 h 1598"/>
              <a:gd name="T100" fmla="*/ 2389045 w 1582"/>
              <a:gd name="T101" fmla="*/ 15557 h 1598"/>
              <a:gd name="T102" fmla="*/ 2370356 w 1582"/>
              <a:gd name="T103" fmla="*/ 9334 h 1598"/>
              <a:gd name="T104" fmla="*/ 2348553 w 1582"/>
              <a:gd name="T105" fmla="*/ 6223 h 1598"/>
              <a:gd name="T106" fmla="*/ 2323634 w 1582"/>
              <a:gd name="T107" fmla="*/ 0 h 1598"/>
              <a:gd name="T108" fmla="*/ 2298716 w 1582"/>
              <a:gd name="T109" fmla="*/ 0 h 1598"/>
              <a:gd name="T110" fmla="*/ 2298716 w 1582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2"/>
              <a:gd name="T169" fmla="*/ 0 h 1598"/>
              <a:gd name="T170" fmla="*/ 1582 w 1582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直接连接符 36"/>
          <p:cNvSpPr>
            <a:spLocks noChangeShapeType="1"/>
          </p:cNvSpPr>
          <p:nvPr/>
        </p:nvSpPr>
        <p:spPr bwMode="auto">
          <a:xfrm>
            <a:off x="1568450" y="4405313"/>
            <a:ext cx="1517650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8" name="直接连接符 40"/>
          <p:cNvSpPr>
            <a:spLocks noChangeShapeType="1"/>
          </p:cNvSpPr>
          <p:nvPr/>
        </p:nvSpPr>
        <p:spPr bwMode="auto">
          <a:xfrm>
            <a:off x="6346825" y="4405313"/>
            <a:ext cx="1517650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直接连接符 44"/>
          <p:cNvSpPr>
            <a:spLocks noChangeShapeType="1"/>
          </p:cNvSpPr>
          <p:nvPr/>
        </p:nvSpPr>
        <p:spPr bwMode="auto">
          <a:xfrm>
            <a:off x="3898900" y="4191000"/>
            <a:ext cx="15176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0" name="直接连接符 48"/>
          <p:cNvSpPr>
            <a:spLocks noChangeShapeType="1"/>
          </p:cNvSpPr>
          <p:nvPr/>
        </p:nvSpPr>
        <p:spPr bwMode="auto">
          <a:xfrm>
            <a:off x="8813800" y="4191000"/>
            <a:ext cx="15176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矩形 16"/>
          <p:cNvSpPr>
            <a:spLocks noChangeArrowheads="1"/>
          </p:cNvSpPr>
          <p:nvPr/>
        </p:nvSpPr>
        <p:spPr bwMode="auto">
          <a:xfrm>
            <a:off x="1663700" y="4533900"/>
            <a:ext cx="1339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2" name="矩形 17"/>
          <p:cNvSpPr>
            <a:spLocks noChangeArrowheads="1"/>
          </p:cNvSpPr>
          <p:nvPr/>
        </p:nvSpPr>
        <p:spPr bwMode="auto">
          <a:xfrm>
            <a:off x="3979863" y="4332288"/>
            <a:ext cx="1341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3" name="矩形 18"/>
          <p:cNvSpPr>
            <a:spLocks noChangeArrowheads="1"/>
          </p:cNvSpPr>
          <p:nvPr/>
        </p:nvSpPr>
        <p:spPr bwMode="auto">
          <a:xfrm>
            <a:off x="6396038" y="4533900"/>
            <a:ext cx="1341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4" name="矩形 19"/>
          <p:cNvSpPr>
            <a:spLocks noChangeArrowheads="1"/>
          </p:cNvSpPr>
          <p:nvPr/>
        </p:nvSpPr>
        <p:spPr bwMode="auto">
          <a:xfrm>
            <a:off x="8897938" y="4332288"/>
            <a:ext cx="1341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25" name="组合 20"/>
          <p:cNvGrpSpPr>
            <a:grpSpLocks/>
          </p:cNvGrpSpPr>
          <p:nvPr/>
        </p:nvGrpSpPr>
        <p:grpSpPr bwMode="auto">
          <a:xfrm>
            <a:off x="4406900" y="3543300"/>
            <a:ext cx="463550" cy="519113"/>
            <a:chOff x="0" y="0"/>
            <a:chExt cx="402656" cy="450303"/>
          </a:xfrm>
        </p:grpSpPr>
        <p:sp>
          <p:nvSpPr>
            <p:cNvPr id="1744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6" name="组合 26"/>
          <p:cNvGrpSpPr>
            <a:grpSpLocks/>
          </p:cNvGrpSpPr>
          <p:nvPr/>
        </p:nvGrpSpPr>
        <p:grpSpPr bwMode="auto">
          <a:xfrm>
            <a:off x="9348788" y="3527425"/>
            <a:ext cx="442912" cy="498475"/>
            <a:chOff x="0" y="0"/>
            <a:chExt cx="406393" cy="459645"/>
          </a:xfrm>
        </p:grpSpPr>
        <p:sp>
          <p:nvSpPr>
            <p:cNvPr id="1744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7427" name="组合 30"/>
          <p:cNvGrpSpPr>
            <a:grpSpLocks/>
          </p:cNvGrpSpPr>
          <p:nvPr/>
        </p:nvGrpSpPr>
        <p:grpSpPr bwMode="auto">
          <a:xfrm>
            <a:off x="6864350" y="3776663"/>
            <a:ext cx="423863" cy="420687"/>
            <a:chOff x="0" y="0"/>
            <a:chExt cx="453105" cy="448433"/>
          </a:xfrm>
        </p:grpSpPr>
        <p:sp>
          <p:nvSpPr>
            <p:cNvPr id="1743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组合 33"/>
          <p:cNvGrpSpPr>
            <a:grpSpLocks/>
          </p:cNvGrpSpPr>
          <p:nvPr/>
        </p:nvGrpSpPr>
        <p:grpSpPr bwMode="auto">
          <a:xfrm>
            <a:off x="2125663" y="3703638"/>
            <a:ext cx="442912" cy="476250"/>
            <a:chOff x="0" y="0"/>
            <a:chExt cx="466184" cy="501686"/>
          </a:xfrm>
        </p:grpSpPr>
        <p:sp>
          <p:nvSpPr>
            <p:cNvPr id="17433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5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9" name="文本框 39"/>
          <p:cNvSpPr>
            <a:spLocks noChangeArrowheads="1"/>
          </p:cNvSpPr>
          <p:nvPr/>
        </p:nvSpPr>
        <p:spPr bwMode="auto">
          <a:xfrm>
            <a:off x="989013" y="53990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0" name="文本框 40"/>
          <p:cNvSpPr>
            <a:spLocks noChangeArrowheads="1"/>
          </p:cNvSpPr>
          <p:nvPr/>
        </p:nvSpPr>
        <p:spPr bwMode="auto">
          <a:xfrm>
            <a:off x="5830888" y="54371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1" name="文本框 41"/>
          <p:cNvSpPr>
            <a:spLocks noChangeArrowheads="1"/>
          </p:cNvSpPr>
          <p:nvPr/>
        </p:nvSpPr>
        <p:spPr bwMode="auto">
          <a:xfrm>
            <a:off x="3508375" y="228441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2" name="文本框 42"/>
          <p:cNvSpPr>
            <a:spLocks noChangeArrowheads="1"/>
          </p:cNvSpPr>
          <p:nvPr/>
        </p:nvSpPr>
        <p:spPr bwMode="auto">
          <a:xfrm>
            <a:off x="8350250" y="232251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898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/>
      <p:bldP spid="17422" grpId="0"/>
      <p:bldP spid="17423" grpId="0"/>
      <p:bldP spid="17424" grpId="0"/>
      <p:bldP spid="17429" grpId="0"/>
      <p:bldP spid="17430" grpId="0"/>
      <p:bldP spid="17431" grpId="0"/>
      <p:bldP spid="174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847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8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35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843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847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7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18437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2" t="3331" r="11319" b="15083"/>
          <a:stretch>
            <a:fillRect/>
          </a:stretch>
        </p:blipFill>
        <p:spPr bwMode="auto">
          <a:xfrm>
            <a:off x="5010150" y="1903413"/>
            <a:ext cx="2205038" cy="441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矩形 9"/>
          <p:cNvSpPr>
            <a:spLocks noChangeArrowheads="1"/>
          </p:cNvSpPr>
          <p:nvPr/>
        </p:nvSpPr>
        <p:spPr bwMode="auto">
          <a:xfrm>
            <a:off x="5202238" y="2566988"/>
            <a:ext cx="1820862" cy="31638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9" name="矩形 10"/>
          <p:cNvSpPr>
            <a:spLocks noChangeArrowheads="1"/>
          </p:cNvSpPr>
          <p:nvPr/>
        </p:nvSpPr>
        <p:spPr bwMode="auto">
          <a:xfrm>
            <a:off x="3609975" y="2232025"/>
            <a:ext cx="795338" cy="7937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0" name="矩形 11"/>
          <p:cNvSpPr>
            <a:spLocks noChangeArrowheads="1"/>
          </p:cNvSpPr>
          <p:nvPr/>
        </p:nvSpPr>
        <p:spPr bwMode="auto">
          <a:xfrm>
            <a:off x="3705225" y="212725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1" name="文本框 12"/>
          <p:cNvSpPr>
            <a:spLocks noChangeArrowheads="1"/>
          </p:cNvSpPr>
          <p:nvPr/>
        </p:nvSpPr>
        <p:spPr bwMode="auto">
          <a:xfrm>
            <a:off x="735013" y="2108200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42" name="矩形 13"/>
          <p:cNvSpPr>
            <a:spLocks noChangeArrowheads="1"/>
          </p:cNvSpPr>
          <p:nvPr/>
        </p:nvSpPr>
        <p:spPr bwMode="auto">
          <a:xfrm>
            <a:off x="3609975" y="37973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3" name="矩形 14"/>
          <p:cNvSpPr>
            <a:spLocks noChangeArrowheads="1"/>
          </p:cNvSpPr>
          <p:nvPr/>
        </p:nvSpPr>
        <p:spPr bwMode="auto">
          <a:xfrm>
            <a:off x="3705225" y="369252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4" name="文本框 15"/>
          <p:cNvSpPr>
            <a:spLocks noChangeArrowheads="1"/>
          </p:cNvSpPr>
          <p:nvPr/>
        </p:nvSpPr>
        <p:spPr bwMode="auto">
          <a:xfrm>
            <a:off x="735013" y="3657600"/>
            <a:ext cx="27860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45" name="矩形 16"/>
          <p:cNvSpPr>
            <a:spLocks noChangeArrowheads="1"/>
          </p:cNvSpPr>
          <p:nvPr/>
        </p:nvSpPr>
        <p:spPr bwMode="auto">
          <a:xfrm>
            <a:off x="3609975" y="53625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6" name="矩形 17"/>
          <p:cNvSpPr>
            <a:spLocks noChangeArrowheads="1"/>
          </p:cNvSpPr>
          <p:nvPr/>
        </p:nvSpPr>
        <p:spPr bwMode="auto">
          <a:xfrm>
            <a:off x="3705225" y="52578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7" name="文本框 18"/>
          <p:cNvSpPr>
            <a:spLocks noChangeArrowheads="1"/>
          </p:cNvSpPr>
          <p:nvPr/>
        </p:nvSpPr>
        <p:spPr bwMode="auto">
          <a:xfrm>
            <a:off x="727075" y="5240338"/>
            <a:ext cx="2786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grpSp>
        <p:nvGrpSpPr>
          <p:cNvPr id="18448" name="组合 19"/>
          <p:cNvGrpSpPr>
            <a:grpSpLocks/>
          </p:cNvGrpSpPr>
          <p:nvPr/>
        </p:nvGrpSpPr>
        <p:grpSpPr bwMode="auto">
          <a:xfrm>
            <a:off x="3890963" y="2320925"/>
            <a:ext cx="423862" cy="406400"/>
            <a:chOff x="0" y="0"/>
            <a:chExt cx="645684" cy="620945"/>
          </a:xfrm>
        </p:grpSpPr>
        <p:sp>
          <p:nvSpPr>
            <p:cNvPr id="18475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76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9" name="组合 22"/>
          <p:cNvGrpSpPr>
            <a:grpSpLocks/>
          </p:cNvGrpSpPr>
          <p:nvPr/>
        </p:nvGrpSpPr>
        <p:grpSpPr bwMode="auto">
          <a:xfrm>
            <a:off x="3797300" y="3932238"/>
            <a:ext cx="533400" cy="404812"/>
            <a:chOff x="0" y="0"/>
            <a:chExt cx="509646" cy="387231"/>
          </a:xfrm>
        </p:grpSpPr>
        <p:sp>
          <p:nvSpPr>
            <p:cNvPr id="1847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0" name="组合 25"/>
          <p:cNvGrpSpPr>
            <a:grpSpLocks/>
          </p:cNvGrpSpPr>
          <p:nvPr/>
        </p:nvGrpSpPr>
        <p:grpSpPr bwMode="auto">
          <a:xfrm>
            <a:off x="3924300" y="5486400"/>
            <a:ext cx="301625" cy="387350"/>
            <a:chOff x="0" y="0"/>
            <a:chExt cx="563562" cy="720725"/>
          </a:xfrm>
        </p:grpSpPr>
        <p:sp>
          <p:nvSpPr>
            <p:cNvPr id="1847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1" name="矩形 29"/>
          <p:cNvSpPr>
            <a:spLocks noChangeArrowheads="1"/>
          </p:cNvSpPr>
          <p:nvPr/>
        </p:nvSpPr>
        <p:spPr bwMode="auto">
          <a:xfrm>
            <a:off x="7718425" y="22129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2" name="矩形 30"/>
          <p:cNvSpPr>
            <a:spLocks noChangeArrowheads="1"/>
          </p:cNvSpPr>
          <p:nvPr/>
        </p:nvSpPr>
        <p:spPr bwMode="auto">
          <a:xfrm>
            <a:off x="7813675" y="2108200"/>
            <a:ext cx="793750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3" name="矩形 31"/>
          <p:cNvSpPr>
            <a:spLocks noChangeArrowheads="1"/>
          </p:cNvSpPr>
          <p:nvPr/>
        </p:nvSpPr>
        <p:spPr bwMode="auto">
          <a:xfrm>
            <a:off x="7718425" y="3779838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4" name="矩形 32"/>
          <p:cNvSpPr>
            <a:spLocks noChangeArrowheads="1"/>
          </p:cNvSpPr>
          <p:nvPr/>
        </p:nvSpPr>
        <p:spPr bwMode="auto">
          <a:xfrm>
            <a:off x="7813675" y="3675063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5" name="矩形 33"/>
          <p:cNvSpPr>
            <a:spLocks noChangeArrowheads="1"/>
          </p:cNvSpPr>
          <p:nvPr/>
        </p:nvSpPr>
        <p:spPr bwMode="auto">
          <a:xfrm>
            <a:off x="7718425" y="5345113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6" name="矩形 34"/>
          <p:cNvSpPr>
            <a:spLocks noChangeArrowheads="1"/>
          </p:cNvSpPr>
          <p:nvPr/>
        </p:nvSpPr>
        <p:spPr bwMode="auto">
          <a:xfrm>
            <a:off x="7813675" y="5240338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8457" name="组合 35"/>
          <p:cNvGrpSpPr>
            <a:grpSpLocks/>
          </p:cNvGrpSpPr>
          <p:nvPr/>
        </p:nvGrpSpPr>
        <p:grpSpPr bwMode="auto">
          <a:xfrm>
            <a:off x="8007350" y="2384425"/>
            <a:ext cx="346075" cy="342900"/>
            <a:chOff x="0" y="0"/>
            <a:chExt cx="453105" cy="448433"/>
          </a:xfrm>
        </p:grpSpPr>
        <p:sp>
          <p:nvSpPr>
            <p:cNvPr id="1846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组合 38"/>
          <p:cNvGrpSpPr>
            <a:grpSpLocks/>
          </p:cNvGrpSpPr>
          <p:nvPr/>
        </p:nvGrpSpPr>
        <p:grpSpPr bwMode="auto">
          <a:xfrm>
            <a:off x="7997825" y="3963988"/>
            <a:ext cx="355600" cy="341312"/>
            <a:chOff x="0" y="0"/>
            <a:chExt cx="2438400" cy="2332038"/>
          </a:xfrm>
        </p:grpSpPr>
        <p:sp>
          <p:nvSpPr>
            <p:cNvPr id="1846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7" name="任意多边形 4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9" name="组合 41"/>
          <p:cNvGrpSpPr>
            <a:grpSpLocks/>
          </p:cNvGrpSpPr>
          <p:nvPr/>
        </p:nvGrpSpPr>
        <p:grpSpPr bwMode="auto">
          <a:xfrm>
            <a:off x="7994650" y="5453063"/>
            <a:ext cx="387350" cy="438150"/>
            <a:chOff x="0" y="0"/>
            <a:chExt cx="406393" cy="459645"/>
          </a:xfrm>
        </p:grpSpPr>
        <p:sp>
          <p:nvSpPr>
            <p:cNvPr id="1846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8460" name="文本框 45"/>
          <p:cNvSpPr>
            <a:spLocks noChangeArrowheads="1"/>
          </p:cNvSpPr>
          <p:nvPr/>
        </p:nvSpPr>
        <p:spPr bwMode="auto">
          <a:xfrm>
            <a:off x="8864600" y="2076450"/>
            <a:ext cx="27876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61" name="文本框 46"/>
          <p:cNvSpPr>
            <a:spLocks noChangeArrowheads="1"/>
          </p:cNvSpPr>
          <p:nvPr/>
        </p:nvSpPr>
        <p:spPr bwMode="auto">
          <a:xfrm>
            <a:off x="8864600" y="3622675"/>
            <a:ext cx="27876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62" name="文本框 47"/>
          <p:cNvSpPr>
            <a:spLocks noChangeArrowheads="1"/>
          </p:cNvSpPr>
          <p:nvPr/>
        </p:nvSpPr>
        <p:spPr bwMode="auto">
          <a:xfrm>
            <a:off x="8858250" y="5207000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557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/>
      <p:bldP spid="18442" grpId="0" animBg="1"/>
      <p:bldP spid="18443" grpId="0" animBg="1"/>
      <p:bldP spid="18444" grpId="0"/>
      <p:bldP spid="18445" grpId="0" animBg="1"/>
      <p:bldP spid="18446" grpId="0" animBg="1"/>
      <p:bldP spid="18447" grpId="0"/>
      <p:bldP spid="18451" grpId="0" animBg="1"/>
      <p:bldP spid="18452" grpId="0" animBg="1"/>
      <p:bldP spid="18453" grpId="0" animBg="1"/>
      <p:bldP spid="18454" grpId="0" animBg="1"/>
      <p:bldP spid="18455" grpId="0" animBg="1"/>
      <p:bldP spid="18456" grpId="0" animBg="1"/>
      <p:bldP spid="18460" grpId="0"/>
      <p:bldP spid="18461" grpId="0"/>
      <p:bldP spid="184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19460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946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5" name="文本框 29"/>
          <p:cNvSpPr>
            <a:spLocks noChangeArrowheads="1"/>
          </p:cNvSpPr>
          <p:nvPr/>
        </p:nvSpPr>
        <p:spPr bwMode="auto">
          <a:xfrm>
            <a:off x="2463800" y="428625"/>
            <a:ext cx="17145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04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676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/>
      <p:bldP spid="19460" grpId="0"/>
      <p:bldP spid="19461" grpId="0" animBg="1"/>
      <p:bldP spid="19462" grpId="0" animBg="1"/>
      <p:bldP spid="19463" grpId="0" animBg="1"/>
      <p:bldP spid="19464" grpId="0" animBg="1"/>
      <p:bldP spid="194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0537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8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8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048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0535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6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85" name="任意多边形 8"/>
          <p:cNvSpPr>
            <a:spLocks noChangeArrowheads="1"/>
          </p:cNvSpPr>
          <p:nvPr/>
        </p:nvSpPr>
        <p:spPr bwMode="auto">
          <a:xfrm>
            <a:off x="3778250" y="3276600"/>
            <a:ext cx="1446213" cy="1449388"/>
          </a:xfrm>
          <a:custGeom>
            <a:avLst/>
            <a:gdLst>
              <a:gd name="T0" fmla="*/ 1446213 w 1581512"/>
              <a:gd name="T1" fmla="*/ 0 h 1583344"/>
              <a:gd name="T2" fmla="*/ 1446213 w 1581512"/>
              <a:gd name="T3" fmla="*/ 1449388 h 1583344"/>
              <a:gd name="T4" fmla="*/ 184708 w 1581512"/>
              <a:gd name="T5" fmla="*/ 1449388 h 1583344"/>
              <a:gd name="T6" fmla="*/ 187039 w 1581512"/>
              <a:gd name="T7" fmla="*/ 1403186 h 1583344"/>
              <a:gd name="T8" fmla="*/ 0 w 1581512"/>
              <a:gd name="T9" fmla="*/ 1252353 h 1583344"/>
              <a:gd name="T10" fmla="*/ 12612 w 1581512"/>
              <a:gd name="T11" fmla="*/ 1169629 h 1583344"/>
              <a:gd name="T12" fmla="*/ 97878 w 1581512"/>
              <a:gd name="T13" fmla="*/ 894663 h 1583344"/>
              <a:gd name="T14" fmla="*/ 129697 w 1581512"/>
              <a:gd name="T15" fmla="*/ 828543 h 1583344"/>
              <a:gd name="T16" fmla="*/ 367149 w 1581512"/>
              <a:gd name="T17" fmla="*/ 811680 h 1583344"/>
              <a:gd name="T18" fmla="*/ 399507 w 1581512"/>
              <a:gd name="T19" fmla="*/ 758360 h 1583344"/>
              <a:gd name="T20" fmla="*/ 457862 w 1581512"/>
              <a:gd name="T21" fmla="*/ 680243 h 1583344"/>
              <a:gd name="T22" fmla="*/ 397367 w 1581512"/>
              <a:gd name="T23" fmla="*/ 444592 h 1583344"/>
              <a:gd name="T24" fmla="*/ 411482 w 1581512"/>
              <a:gd name="T25" fmla="*/ 429044 h 1583344"/>
              <a:gd name="T26" fmla="*/ 628051 w 1581512"/>
              <a:gd name="T27" fmla="*/ 250173 h 1583344"/>
              <a:gd name="T28" fmla="*/ 730597 w 1581512"/>
              <a:gd name="T29" fmla="*/ 187810 h 1583344"/>
              <a:gd name="T30" fmla="*/ 936850 w 1581512"/>
              <a:gd name="T31" fmla="*/ 309246 h 1583344"/>
              <a:gd name="T32" fmla="*/ 954876 w 1581512"/>
              <a:gd name="T33" fmla="*/ 300553 h 1583344"/>
              <a:gd name="T34" fmla="*/ 1070850 w 1581512"/>
              <a:gd name="T35" fmla="*/ 258062 h 1583344"/>
              <a:gd name="T36" fmla="*/ 1147684 w 1581512"/>
              <a:gd name="T37" fmla="*/ 238286 h 1583344"/>
              <a:gd name="T38" fmla="*/ 1243416 w 1581512"/>
              <a:gd name="T39" fmla="*/ 15688 h 1583344"/>
              <a:gd name="T40" fmla="*/ 1296597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6" name="任意多边形 9"/>
          <p:cNvSpPr>
            <a:spLocks noChangeArrowheads="1"/>
          </p:cNvSpPr>
          <p:nvPr/>
        </p:nvSpPr>
        <p:spPr bwMode="auto">
          <a:xfrm flipH="1">
            <a:off x="5224463" y="3276600"/>
            <a:ext cx="1447800" cy="1449388"/>
          </a:xfrm>
          <a:custGeom>
            <a:avLst/>
            <a:gdLst>
              <a:gd name="T0" fmla="*/ 1447800 w 1581512"/>
              <a:gd name="T1" fmla="*/ 0 h 1583344"/>
              <a:gd name="T2" fmla="*/ 1447800 w 1581512"/>
              <a:gd name="T3" fmla="*/ 1449388 h 1583344"/>
              <a:gd name="T4" fmla="*/ 184911 w 1581512"/>
              <a:gd name="T5" fmla="*/ 1449388 h 1583344"/>
              <a:gd name="T6" fmla="*/ 187244 w 1581512"/>
              <a:gd name="T7" fmla="*/ 1403186 h 1583344"/>
              <a:gd name="T8" fmla="*/ 0 w 1581512"/>
              <a:gd name="T9" fmla="*/ 1252353 h 1583344"/>
              <a:gd name="T10" fmla="*/ 12626 w 1581512"/>
              <a:gd name="T11" fmla="*/ 1169629 h 1583344"/>
              <a:gd name="T12" fmla="*/ 97986 w 1581512"/>
              <a:gd name="T13" fmla="*/ 894663 h 1583344"/>
              <a:gd name="T14" fmla="*/ 129840 w 1581512"/>
              <a:gd name="T15" fmla="*/ 828543 h 1583344"/>
              <a:gd name="T16" fmla="*/ 367552 w 1581512"/>
              <a:gd name="T17" fmla="*/ 811680 h 1583344"/>
              <a:gd name="T18" fmla="*/ 399945 w 1581512"/>
              <a:gd name="T19" fmla="*/ 758360 h 1583344"/>
              <a:gd name="T20" fmla="*/ 458365 w 1581512"/>
              <a:gd name="T21" fmla="*/ 680243 h 1583344"/>
              <a:gd name="T22" fmla="*/ 397803 w 1581512"/>
              <a:gd name="T23" fmla="*/ 444592 h 1583344"/>
              <a:gd name="T24" fmla="*/ 411934 w 1581512"/>
              <a:gd name="T25" fmla="*/ 429044 h 1583344"/>
              <a:gd name="T26" fmla="*/ 628740 w 1581512"/>
              <a:gd name="T27" fmla="*/ 250173 h 1583344"/>
              <a:gd name="T28" fmla="*/ 731398 w 1581512"/>
              <a:gd name="T29" fmla="*/ 187810 h 1583344"/>
              <a:gd name="T30" fmla="*/ 937878 w 1581512"/>
              <a:gd name="T31" fmla="*/ 309246 h 1583344"/>
              <a:gd name="T32" fmla="*/ 955924 w 1581512"/>
              <a:gd name="T33" fmla="*/ 300553 h 1583344"/>
              <a:gd name="T34" fmla="*/ 1072025 w 1581512"/>
              <a:gd name="T35" fmla="*/ 258062 h 1583344"/>
              <a:gd name="T36" fmla="*/ 1148943 w 1581512"/>
              <a:gd name="T37" fmla="*/ 238286 h 1583344"/>
              <a:gd name="T38" fmla="*/ 1244781 w 1581512"/>
              <a:gd name="T39" fmla="*/ 15688 h 1583344"/>
              <a:gd name="T40" fmla="*/ 1298020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任意多边形 10"/>
          <p:cNvSpPr>
            <a:spLocks noChangeArrowheads="1"/>
          </p:cNvSpPr>
          <p:nvPr/>
        </p:nvSpPr>
        <p:spPr bwMode="auto">
          <a:xfrm flipV="1">
            <a:off x="3778250" y="4725988"/>
            <a:ext cx="1446213" cy="1449387"/>
          </a:xfrm>
          <a:custGeom>
            <a:avLst/>
            <a:gdLst>
              <a:gd name="T0" fmla="*/ 1446213 w 1581512"/>
              <a:gd name="T1" fmla="*/ 0 h 1583344"/>
              <a:gd name="T2" fmla="*/ 1446213 w 1581512"/>
              <a:gd name="T3" fmla="*/ 1449387 h 1583344"/>
              <a:gd name="T4" fmla="*/ 184708 w 1581512"/>
              <a:gd name="T5" fmla="*/ 1449387 h 1583344"/>
              <a:gd name="T6" fmla="*/ 187039 w 1581512"/>
              <a:gd name="T7" fmla="*/ 1403185 h 1583344"/>
              <a:gd name="T8" fmla="*/ 0 w 1581512"/>
              <a:gd name="T9" fmla="*/ 1252353 h 1583344"/>
              <a:gd name="T10" fmla="*/ 12612 w 1581512"/>
              <a:gd name="T11" fmla="*/ 1169628 h 1583344"/>
              <a:gd name="T12" fmla="*/ 97878 w 1581512"/>
              <a:gd name="T13" fmla="*/ 894662 h 1583344"/>
              <a:gd name="T14" fmla="*/ 129697 w 1581512"/>
              <a:gd name="T15" fmla="*/ 828542 h 1583344"/>
              <a:gd name="T16" fmla="*/ 367149 w 1581512"/>
              <a:gd name="T17" fmla="*/ 811679 h 1583344"/>
              <a:gd name="T18" fmla="*/ 399507 w 1581512"/>
              <a:gd name="T19" fmla="*/ 758360 h 1583344"/>
              <a:gd name="T20" fmla="*/ 457862 w 1581512"/>
              <a:gd name="T21" fmla="*/ 680243 h 1583344"/>
              <a:gd name="T22" fmla="*/ 397367 w 1581512"/>
              <a:gd name="T23" fmla="*/ 444591 h 1583344"/>
              <a:gd name="T24" fmla="*/ 411482 w 1581512"/>
              <a:gd name="T25" fmla="*/ 429043 h 1583344"/>
              <a:gd name="T26" fmla="*/ 628051 w 1581512"/>
              <a:gd name="T27" fmla="*/ 250173 h 1583344"/>
              <a:gd name="T28" fmla="*/ 730597 w 1581512"/>
              <a:gd name="T29" fmla="*/ 187810 h 1583344"/>
              <a:gd name="T30" fmla="*/ 936850 w 1581512"/>
              <a:gd name="T31" fmla="*/ 309246 h 1583344"/>
              <a:gd name="T32" fmla="*/ 954876 w 1581512"/>
              <a:gd name="T33" fmla="*/ 300553 h 1583344"/>
              <a:gd name="T34" fmla="*/ 1070850 w 1581512"/>
              <a:gd name="T35" fmla="*/ 258062 h 1583344"/>
              <a:gd name="T36" fmla="*/ 1147684 w 1581512"/>
              <a:gd name="T37" fmla="*/ 238286 h 1583344"/>
              <a:gd name="T38" fmla="*/ 1243416 w 1581512"/>
              <a:gd name="T39" fmla="*/ 15688 h 1583344"/>
              <a:gd name="T40" fmla="*/ 1296597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8" name="任意多边形 11"/>
          <p:cNvSpPr>
            <a:spLocks noChangeArrowheads="1"/>
          </p:cNvSpPr>
          <p:nvPr/>
        </p:nvSpPr>
        <p:spPr bwMode="auto">
          <a:xfrm flipH="1" flipV="1">
            <a:off x="5224463" y="4725988"/>
            <a:ext cx="1447800" cy="1449387"/>
          </a:xfrm>
          <a:custGeom>
            <a:avLst/>
            <a:gdLst>
              <a:gd name="T0" fmla="*/ 1447800 w 1581512"/>
              <a:gd name="T1" fmla="*/ 0 h 1583344"/>
              <a:gd name="T2" fmla="*/ 1447800 w 1581512"/>
              <a:gd name="T3" fmla="*/ 1449387 h 1583344"/>
              <a:gd name="T4" fmla="*/ 184911 w 1581512"/>
              <a:gd name="T5" fmla="*/ 1449387 h 1583344"/>
              <a:gd name="T6" fmla="*/ 187244 w 1581512"/>
              <a:gd name="T7" fmla="*/ 1403185 h 1583344"/>
              <a:gd name="T8" fmla="*/ 0 w 1581512"/>
              <a:gd name="T9" fmla="*/ 1252353 h 1583344"/>
              <a:gd name="T10" fmla="*/ 12626 w 1581512"/>
              <a:gd name="T11" fmla="*/ 1169628 h 1583344"/>
              <a:gd name="T12" fmla="*/ 97986 w 1581512"/>
              <a:gd name="T13" fmla="*/ 894662 h 1583344"/>
              <a:gd name="T14" fmla="*/ 129840 w 1581512"/>
              <a:gd name="T15" fmla="*/ 828542 h 1583344"/>
              <a:gd name="T16" fmla="*/ 367552 w 1581512"/>
              <a:gd name="T17" fmla="*/ 811679 h 1583344"/>
              <a:gd name="T18" fmla="*/ 399945 w 1581512"/>
              <a:gd name="T19" fmla="*/ 758360 h 1583344"/>
              <a:gd name="T20" fmla="*/ 458365 w 1581512"/>
              <a:gd name="T21" fmla="*/ 680243 h 1583344"/>
              <a:gd name="T22" fmla="*/ 397803 w 1581512"/>
              <a:gd name="T23" fmla="*/ 444591 h 1583344"/>
              <a:gd name="T24" fmla="*/ 411934 w 1581512"/>
              <a:gd name="T25" fmla="*/ 429043 h 1583344"/>
              <a:gd name="T26" fmla="*/ 628740 w 1581512"/>
              <a:gd name="T27" fmla="*/ 250173 h 1583344"/>
              <a:gd name="T28" fmla="*/ 731398 w 1581512"/>
              <a:gd name="T29" fmla="*/ 187810 h 1583344"/>
              <a:gd name="T30" fmla="*/ 937878 w 1581512"/>
              <a:gd name="T31" fmla="*/ 309246 h 1583344"/>
              <a:gd name="T32" fmla="*/ 955924 w 1581512"/>
              <a:gd name="T33" fmla="*/ 300553 h 1583344"/>
              <a:gd name="T34" fmla="*/ 1072025 w 1581512"/>
              <a:gd name="T35" fmla="*/ 258062 h 1583344"/>
              <a:gd name="T36" fmla="*/ 1148943 w 1581512"/>
              <a:gd name="T37" fmla="*/ 238286 h 1583344"/>
              <a:gd name="T38" fmla="*/ 1244781 w 1581512"/>
              <a:gd name="T39" fmla="*/ 15688 h 1583344"/>
              <a:gd name="T40" fmla="*/ 1298020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任意多边形 22"/>
          <p:cNvSpPr>
            <a:spLocks noChangeArrowheads="1"/>
          </p:cNvSpPr>
          <p:nvPr/>
        </p:nvSpPr>
        <p:spPr bwMode="auto">
          <a:xfrm rot="687363" flipH="1">
            <a:off x="7294563" y="2317750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0" name="任意多边形 23"/>
          <p:cNvSpPr>
            <a:spLocks noChangeArrowheads="1"/>
          </p:cNvSpPr>
          <p:nvPr/>
        </p:nvSpPr>
        <p:spPr bwMode="auto">
          <a:xfrm rot="687363">
            <a:off x="6275388" y="2111375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任意多边形 24"/>
          <p:cNvSpPr>
            <a:spLocks noChangeArrowheads="1"/>
          </p:cNvSpPr>
          <p:nvPr/>
        </p:nvSpPr>
        <p:spPr bwMode="auto">
          <a:xfrm rot="687363" flipH="1" flipV="1">
            <a:off x="7088188" y="3336925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2" name="任意多边形 25"/>
          <p:cNvSpPr>
            <a:spLocks noChangeArrowheads="1"/>
          </p:cNvSpPr>
          <p:nvPr/>
        </p:nvSpPr>
        <p:spPr bwMode="auto">
          <a:xfrm rot="687363" flipV="1">
            <a:off x="6069013" y="3130550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3" name="文本框 36"/>
          <p:cNvSpPr>
            <a:spLocks noChangeArrowheads="1"/>
          </p:cNvSpPr>
          <p:nvPr/>
        </p:nvSpPr>
        <p:spPr bwMode="auto">
          <a:xfrm>
            <a:off x="560388" y="4948238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4" name="文本框 37"/>
          <p:cNvSpPr>
            <a:spLocks noChangeArrowheads="1"/>
          </p:cNvSpPr>
          <p:nvPr/>
        </p:nvSpPr>
        <p:spPr bwMode="auto">
          <a:xfrm>
            <a:off x="2917825" y="2079625"/>
            <a:ext cx="27876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EFEFE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5" name="文本框 38"/>
          <p:cNvSpPr>
            <a:spLocks noChangeArrowheads="1"/>
          </p:cNvSpPr>
          <p:nvPr/>
        </p:nvSpPr>
        <p:spPr bwMode="auto">
          <a:xfrm>
            <a:off x="8428038" y="2506663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6" name="文本框 39"/>
          <p:cNvSpPr>
            <a:spLocks noChangeArrowheads="1"/>
          </p:cNvSpPr>
          <p:nvPr/>
        </p:nvSpPr>
        <p:spPr bwMode="auto">
          <a:xfrm>
            <a:off x="6770688" y="4973638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20497" name="组合 40"/>
          <p:cNvGrpSpPr>
            <a:grpSpLocks/>
          </p:cNvGrpSpPr>
          <p:nvPr/>
        </p:nvGrpSpPr>
        <p:grpSpPr bwMode="auto">
          <a:xfrm>
            <a:off x="4464050" y="3865563"/>
            <a:ext cx="463550" cy="517525"/>
            <a:chOff x="0" y="0"/>
            <a:chExt cx="402656" cy="450303"/>
          </a:xfrm>
        </p:grpSpPr>
        <p:sp>
          <p:nvSpPr>
            <p:cNvPr id="20530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1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2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3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4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8" name="组合 46"/>
          <p:cNvGrpSpPr>
            <a:grpSpLocks/>
          </p:cNvGrpSpPr>
          <p:nvPr/>
        </p:nvGrpSpPr>
        <p:grpSpPr bwMode="auto">
          <a:xfrm>
            <a:off x="4470400" y="5000625"/>
            <a:ext cx="441325" cy="500063"/>
            <a:chOff x="0" y="0"/>
            <a:chExt cx="406393" cy="459645"/>
          </a:xfrm>
        </p:grpSpPr>
        <p:sp>
          <p:nvSpPr>
            <p:cNvPr id="20527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8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9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499" name="组合 50"/>
          <p:cNvGrpSpPr>
            <a:grpSpLocks/>
          </p:cNvGrpSpPr>
          <p:nvPr/>
        </p:nvGrpSpPr>
        <p:grpSpPr bwMode="auto">
          <a:xfrm>
            <a:off x="5588000" y="3914775"/>
            <a:ext cx="423863" cy="419100"/>
            <a:chOff x="0" y="0"/>
            <a:chExt cx="453105" cy="448433"/>
          </a:xfrm>
        </p:grpSpPr>
        <p:sp>
          <p:nvSpPr>
            <p:cNvPr id="20525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0" name="组合 53"/>
          <p:cNvGrpSpPr>
            <a:grpSpLocks/>
          </p:cNvGrpSpPr>
          <p:nvPr/>
        </p:nvGrpSpPr>
        <p:grpSpPr bwMode="auto">
          <a:xfrm>
            <a:off x="5651500" y="4968875"/>
            <a:ext cx="442913" cy="476250"/>
            <a:chOff x="0" y="0"/>
            <a:chExt cx="466184" cy="501686"/>
          </a:xfrm>
        </p:grpSpPr>
        <p:sp>
          <p:nvSpPr>
            <p:cNvPr id="20520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22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1" name="组合 59"/>
          <p:cNvGrpSpPr>
            <a:grpSpLocks/>
          </p:cNvGrpSpPr>
          <p:nvPr/>
        </p:nvGrpSpPr>
        <p:grpSpPr bwMode="auto">
          <a:xfrm rot="1030086">
            <a:off x="6729413" y="2624138"/>
            <a:ext cx="382587" cy="427037"/>
            <a:chOff x="0" y="0"/>
            <a:chExt cx="402656" cy="450303"/>
          </a:xfrm>
        </p:grpSpPr>
        <p:sp>
          <p:nvSpPr>
            <p:cNvPr id="2051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2" name="组合 65"/>
          <p:cNvGrpSpPr>
            <a:grpSpLocks/>
          </p:cNvGrpSpPr>
          <p:nvPr/>
        </p:nvGrpSpPr>
        <p:grpSpPr bwMode="auto">
          <a:xfrm rot="1030086">
            <a:off x="6575425" y="3344863"/>
            <a:ext cx="363538" cy="411162"/>
            <a:chOff x="0" y="0"/>
            <a:chExt cx="406393" cy="459645"/>
          </a:xfrm>
        </p:grpSpPr>
        <p:sp>
          <p:nvSpPr>
            <p:cNvPr id="2051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503" name="组合 69"/>
          <p:cNvGrpSpPr>
            <a:grpSpLocks/>
          </p:cNvGrpSpPr>
          <p:nvPr/>
        </p:nvGrpSpPr>
        <p:grpSpPr bwMode="auto">
          <a:xfrm rot="1030086">
            <a:off x="7550150" y="2822575"/>
            <a:ext cx="350838" cy="346075"/>
            <a:chOff x="0" y="0"/>
            <a:chExt cx="453105" cy="448433"/>
          </a:xfrm>
        </p:grpSpPr>
        <p:sp>
          <p:nvSpPr>
            <p:cNvPr id="2051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组合 72"/>
          <p:cNvGrpSpPr>
            <a:grpSpLocks/>
          </p:cNvGrpSpPr>
          <p:nvPr/>
        </p:nvGrpSpPr>
        <p:grpSpPr bwMode="auto">
          <a:xfrm rot="1030086">
            <a:off x="7426325" y="3538538"/>
            <a:ext cx="363538" cy="392112"/>
            <a:chOff x="0" y="0"/>
            <a:chExt cx="466184" cy="501686"/>
          </a:xfrm>
        </p:grpSpPr>
        <p:sp>
          <p:nvSpPr>
            <p:cNvPr id="2050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0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67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/>
      <p:bldP spid="20494" grpId="0"/>
      <p:bldP spid="20495" grpId="0"/>
      <p:bldP spid="204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65"/>
          <p:cNvSpPr>
            <a:spLocks noChangeArrowheads="1"/>
          </p:cNvSpPr>
          <p:nvPr/>
        </p:nvSpPr>
        <p:spPr bwMode="auto">
          <a:xfrm>
            <a:off x="4635500" y="2795588"/>
            <a:ext cx="1304925" cy="1604962"/>
          </a:xfrm>
          <a:custGeom>
            <a:avLst/>
            <a:gdLst>
              <a:gd name="T0" fmla="*/ 706834 w 312"/>
              <a:gd name="T1" fmla="*/ 804565 h 385"/>
              <a:gd name="T2" fmla="*/ 1304925 w 312"/>
              <a:gd name="T3" fmla="*/ 1604962 h 385"/>
              <a:gd name="T4" fmla="*/ 242582 w 312"/>
              <a:gd name="T5" fmla="*/ 1183920 h 385"/>
              <a:gd name="T6" fmla="*/ 12547 w 312"/>
              <a:gd name="T7" fmla="*/ 904615 h 385"/>
              <a:gd name="T8" fmla="*/ 4182 w 312"/>
              <a:gd name="T9" fmla="*/ 804565 h 385"/>
              <a:gd name="T10" fmla="*/ 12547 w 312"/>
              <a:gd name="T11" fmla="*/ 700347 h 385"/>
              <a:gd name="T12" fmla="*/ 242582 w 312"/>
              <a:gd name="T13" fmla="*/ 425211 h 385"/>
              <a:gd name="T14" fmla="*/ 1304925 w 312"/>
              <a:gd name="T15" fmla="*/ 0 h 385"/>
              <a:gd name="T16" fmla="*/ 706834 w 312"/>
              <a:gd name="T17" fmla="*/ 804565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5"/>
              <a:gd name="T29" fmla="*/ 312 w 312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5">
                <a:moveTo>
                  <a:pt x="169" y="193"/>
                </a:moveTo>
                <a:cubicBezTo>
                  <a:pt x="170" y="265"/>
                  <a:pt x="254" y="358"/>
                  <a:pt x="312" y="385"/>
                </a:cubicBezTo>
                <a:cubicBezTo>
                  <a:pt x="304" y="385"/>
                  <a:pt x="104" y="302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09"/>
                  <a:pt x="1" y="202"/>
                  <a:pt x="1" y="193"/>
                </a:cubicBezTo>
                <a:cubicBezTo>
                  <a:pt x="1" y="184"/>
                  <a:pt x="0" y="176"/>
                  <a:pt x="3" y="168"/>
                </a:cubicBezTo>
                <a:cubicBezTo>
                  <a:pt x="9" y="139"/>
                  <a:pt x="28" y="113"/>
                  <a:pt x="58" y="102"/>
                </a:cubicBezTo>
                <a:cubicBezTo>
                  <a:pt x="104" y="83"/>
                  <a:pt x="304" y="0"/>
                  <a:pt x="312" y="0"/>
                </a:cubicBezTo>
                <a:cubicBezTo>
                  <a:pt x="254" y="27"/>
                  <a:pt x="170" y="116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263"/>
          <p:cNvSpPr>
            <a:spLocks noChangeArrowheads="1"/>
          </p:cNvSpPr>
          <p:nvPr/>
        </p:nvSpPr>
        <p:spPr bwMode="auto">
          <a:xfrm>
            <a:off x="6307138" y="3851275"/>
            <a:ext cx="1300162" cy="1606550"/>
          </a:xfrm>
          <a:custGeom>
            <a:avLst/>
            <a:gdLst>
              <a:gd name="T0" fmla="*/ 597824 w 311"/>
              <a:gd name="T1" fmla="*/ 801189 h 385"/>
              <a:gd name="T2" fmla="*/ 0 w 311"/>
              <a:gd name="T3" fmla="*/ 0 h 385"/>
              <a:gd name="T4" fmla="*/ 1061869 w 311"/>
              <a:gd name="T5" fmla="*/ 421459 h 385"/>
              <a:gd name="T6" fmla="*/ 1291801 w 311"/>
              <a:gd name="T7" fmla="*/ 701040 h 385"/>
              <a:gd name="T8" fmla="*/ 1300162 w 311"/>
              <a:gd name="T9" fmla="*/ 801189 h 385"/>
              <a:gd name="T10" fmla="*/ 1291801 w 311"/>
              <a:gd name="T11" fmla="*/ 905510 h 385"/>
              <a:gd name="T12" fmla="*/ 1061869 w 311"/>
              <a:gd name="T13" fmla="*/ 1180919 h 385"/>
              <a:gd name="T14" fmla="*/ 0 w 311"/>
              <a:gd name="T15" fmla="*/ 1606550 h 385"/>
              <a:gd name="T16" fmla="*/ 597824 w 311"/>
              <a:gd name="T17" fmla="*/ 801189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5"/>
              <a:gd name="T29" fmla="*/ 311 w 311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5">
                <a:moveTo>
                  <a:pt x="143" y="192"/>
                </a:moveTo>
                <a:cubicBezTo>
                  <a:pt x="142" y="120"/>
                  <a:pt x="58" y="27"/>
                  <a:pt x="0" y="0"/>
                </a:cubicBezTo>
                <a:cubicBezTo>
                  <a:pt x="7" y="0"/>
                  <a:pt x="208" y="83"/>
                  <a:pt x="254" y="101"/>
                </a:cubicBezTo>
                <a:cubicBezTo>
                  <a:pt x="283" y="113"/>
                  <a:pt x="303" y="139"/>
                  <a:pt x="309" y="168"/>
                </a:cubicBezTo>
                <a:cubicBezTo>
                  <a:pt x="311" y="175"/>
                  <a:pt x="311" y="183"/>
                  <a:pt x="311" y="192"/>
                </a:cubicBezTo>
                <a:cubicBezTo>
                  <a:pt x="311" y="201"/>
                  <a:pt x="311" y="209"/>
                  <a:pt x="309" y="217"/>
                </a:cubicBezTo>
                <a:cubicBezTo>
                  <a:pt x="303" y="246"/>
                  <a:pt x="283" y="271"/>
                  <a:pt x="254" y="283"/>
                </a:cubicBezTo>
                <a:cubicBezTo>
                  <a:pt x="208" y="302"/>
                  <a:pt x="7" y="385"/>
                  <a:pt x="0" y="385"/>
                </a:cubicBezTo>
                <a:cubicBezTo>
                  <a:pt x="58" y="358"/>
                  <a:pt x="142" y="269"/>
                  <a:pt x="143" y="192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Freeform 266"/>
          <p:cNvSpPr>
            <a:spLocks noChangeArrowheads="1"/>
          </p:cNvSpPr>
          <p:nvPr/>
        </p:nvSpPr>
        <p:spPr bwMode="auto">
          <a:xfrm>
            <a:off x="4635500" y="4902200"/>
            <a:ext cx="1304925" cy="1609725"/>
          </a:xfrm>
          <a:custGeom>
            <a:avLst/>
            <a:gdLst>
              <a:gd name="T0" fmla="*/ 706834 w 312"/>
              <a:gd name="T1" fmla="*/ 804863 h 386"/>
              <a:gd name="T2" fmla="*/ 1304925 w 312"/>
              <a:gd name="T3" fmla="*/ 1609725 h 386"/>
              <a:gd name="T4" fmla="*/ 242582 w 312"/>
              <a:gd name="T5" fmla="*/ 1184357 h 386"/>
              <a:gd name="T6" fmla="*/ 12547 w 312"/>
              <a:gd name="T7" fmla="*/ 904949 h 386"/>
              <a:gd name="T8" fmla="*/ 4182 w 312"/>
              <a:gd name="T9" fmla="*/ 804863 h 386"/>
              <a:gd name="T10" fmla="*/ 12547 w 312"/>
              <a:gd name="T11" fmla="*/ 704776 h 386"/>
              <a:gd name="T12" fmla="*/ 242582 w 312"/>
              <a:gd name="T13" fmla="*/ 425368 h 386"/>
              <a:gd name="T14" fmla="*/ 1304925 w 312"/>
              <a:gd name="T15" fmla="*/ 4170 h 386"/>
              <a:gd name="T16" fmla="*/ 706834 w 312"/>
              <a:gd name="T17" fmla="*/ 804863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6"/>
              <a:gd name="T29" fmla="*/ 312 w 312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6">
                <a:moveTo>
                  <a:pt x="169" y="193"/>
                </a:moveTo>
                <a:cubicBezTo>
                  <a:pt x="170" y="266"/>
                  <a:pt x="254" y="358"/>
                  <a:pt x="312" y="386"/>
                </a:cubicBezTo>
                <a:cubicBezTo>
                  <a:pt x="304" y="386"/>
                  <a:pt x="104" y="303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10"/>
                  <a:pt x="1" y="203"/>
                  <a:pt x="1" y="193"/>
                </a:cubicBezTo>
                <a:cubicBezTo>
                  <a:pt x="1" y="185"/>
                  <a:pt x="0" y="176"/>
                  <a:pt x="3" y="169"/>
                </a:cubicBezTo>
                <a:cubicBezTo>
                  <a:pt x="9" y="140"/>
                  <a:pt x="28" y="114"/>
                  <a:pt x="58" y="102"/>
                </a:cubicBezTo>
                <a:cubicBezTo>
                  <a:pt x="104" y="83"/>
                  <a:pt x="304" y="0"/>
                  <a:pt x="312" y="1"/>
                </a:cubicBezTo>
                <a:cubicBezTo>
                  <a:pt x="254" y="28"/>
                  <a:pt x="170" y="117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Freeform 267"/>
          <p:cNvSpPr>
            <a:spLocks noChangeArrowheads="1"/>
          </p:cNvSpPr>
          <p:nvPr/>
        </p:nvSpPr>
        <p:spPr bwMode="auto">
          <a:xfrm>
            <a:off x="6307138" y="1739900"/>
            <a:ext cx="1300162" cy="1611313"/>
          </a:xfrm>
          <a:custGeom>
            <a:avLst/>
            <a:gdLst>
              <a:gd name="T0" fmla="*/ 597824 w 311"/>
              <a:gd name="T1" fmla="*/ 805656 h 386"/>
              <a:gd name="T2" fmla="*/ 0 w 311"/>
              <a:gd name="T3" fmla="*/ 0 h 386"/>
              <a:gd name="T4" fmla="*/ 1061869 w 311"/>
              <a:gd name="T5" fmla="*/ 425787 h 386"/>
              <a:gd name="T6" fmla="*/ 1291801 w 311"/>
              <a:gd name="T7" fmla="*/ 705471 h 386"/>
              <a:gd name="T8" fmla="*/ 1300162 w 311"/>
              <a:gd name="T9" fmla="*/ 805656 h 386"/>
              <a:gd name="T10" fmla="*/ 1291801 w 311"/>
              <a:gd name="T11" fmla="*/ 905842 h 386"/>
              <a:gd name="T12" fmla="*/ 1061869 w 311"/>
              <a:gd name="T13" fmla="*/ 1185526 h 386"/>
              <a:gd name="T14" fmla="*/ 0 w 311"/>
              <a:gd name="T15" fmla="*/ 1607139 h 386"/>
              <a:gd name="T16" fmla="*/ 597824 w 311"/>
              <a:gd name="T17" fmla="*/ 805656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6"/>
              <a:gd name="T29" fmla="*/ 311 w 311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6">
                <a:moveTo>
                  <a:pt x="143" y="193"/>
                </a:moveTo>
                <a:cubicBezTo>
                  <a:pt x="142" y="120"/>
                  <a:pt x="58" y="28"/>
                  <a:pt x="0" y="0"/>
                </a:cubicBezTo>
                <a:cubicBezTo>
                  <a:pt x="7" y="0"/>
                  <a:pt x="208" y="83"/>
                  <a:pt x="254" y="102"/>
                </a:cubicBezTo>
                <a:cubicBezTo>
                  <a:pt x="283" y="114"/>
                  <a:pt x="303" y="140"/>
                  <a:pt x="309" y="169"/>
                </a:cubicBezTo>
                <a:cubicBezTo>
                  <a:pt x="311" y="176"/>
                  <a:pt x="311" y="183"/>
                  <a:pt x="311" y="193"/>
                </a:cubicBezTo>
                <a:cubicBezTo>
                  <a:pt x="311" y="201"/>
                  <a:pt x="311" y="210"/>
                  <a:pt x="309" y="217"/>
                </a:cubicBezTo>
                <a:cubicBezTo>
                  <a:pt x="303" y="246"/>
                  <a:pt x="283" y="272"/>
                  <a:pt x="254" y="284"/>
                </a:cubicBezTo>
                <a:cubicBezTo>
                  <a:pt x="208" y="303"/>
                  <a:pt x="7" y="386"/>
                  <a:pt x="0" y="385"/>
                </a:cubicBezTo>
                <a:cubicBezTo>
                  <a:pt x="58" y="358"/>
                  <a:pt x="142" y="269"/>
                  <a:pt x="143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1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153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1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151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153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13" name="任意多边形 8"/>
          <p:cNvSpPr>
            <a:spLocks noChangeArrowheads="1"/>
          </p:cNvSpPr>
          <p:nvPr/>
        </p:nvSpPr>
        <p:spPr bwMode="auto">
          <a:xfrm>
            <a:off x="1601788" y="3276600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椭圆 9"/>
          <p:cNvSpPr>
            <a:spLocks noChangeAspect="1" noChangeArrowheads="1"/>
          </p:cNvSpPr>
          <p:nvPr/>
        </p:nvSpPr>
        <p:spPr bwMode="auto">
          <a:xfrm>
            <a:off x="1435100" y="31686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5" name="任意多边形 10"/>
          <p:cNvSpPr>
            <a:spLocks noChangeArrowheads="1"/>
          </p:cNvSpPr>
          <p:nvPr/>
        </p:nvSpPr>
        <p:spPr bwMode="auto">
          <a:xfrm>
            <a:off x="1585913" y="56276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6" name="椭圆 11"/>
          <p:cNvSpPr>
            <a:spLocks noChangeAspect="1" noChangeArrowheads="1"/>
          </p:cNvSpPr>
          <p:nvPr/>
        </p:nvSpPr>
        <p:spPr bwMode="auto">
          <a:xfrm>
            <a:off x="1435100" y="55181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7" name="椭圆 12"/>
          <p:cNvSpPr>
            <a:spLocks noChangeAspect="1" noChangeArrowheads="1"/>
          </p:cNvSpPr>
          <p:nvPr/>
        </p:nvSpPr>
        <p:spPr bwMode="auto">
          <a:xfrm>
            <a:off x="10698163" y="2268538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8" name="任意多边形 13"/>
          <p:cNvSpPr>
            <a:spLocks noChangeArrowheads="1"/>
          </p:cNvSpPr>
          <p:nvPr/>
        </p:nvSpPr>
        <p:spPr bwMode="auto">
          <a:xfrm>
            <a:off x="7558088" y="44465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9" name="椭圆 14"/>
          <p:cNvSpPr>
            <a:spLocks noChangeAspect="1" noChangeArrowheads="1"/>
          </p:cNvSpPr>
          <p:nvPr/>
        </p:nvSpPr>
        <p:spPr bwMode="auto">
          <a:xfrm>
            <a:off x="10664825" y="43497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20" name="任意多边形 47"/>
          <p:cNvSpPr>
            <a:spLocks noChangeArrowheads="1"/>
          </p:cNvSpPr>
          <p:nvPr/>
        </p:nvSpPr>
        <p:spPr bwMode="auto">
          <a:xfrm>
            <a:off x="5810250" y="1724025"/>
            <a:ext cx="955675" cy="587375"/>
          </a:xfrm>
          <a:custGeom>
            <a:avLst/>
            <a:gdLst>
              <a:gd name="T0" fmla="*/ 367229 w 956472"/>
              <a:gd name="T1" fmla="*/ 413 h 588502"/>
              <a:gd name="T2" fmla="*/ 497908 w 956472"/>
              <a:gd name="T3" fmla="*/ 15897 h 588502"/>
              <a:gd name="T4" fmla="*/ 507694 w 956472"/>
              <a:gd name="T5" fmla="*/ 19740 h 588502"/>
              <a:gd name="T6" fmla="*/ 497218 w 956472"/>
              <a:gd name="T7" fmla="*/ 16947 h 588502"/>
              <a:gd name="T8" fmla="*/ 885296 w 956472"/>
              <a:gd name="T9" fmla="*/ 348452 h 588502"/>
              <a:gd name="T10" fmla="*/ 955675 w 956472"/>
              <a:gd name="T11" fmla="*/ 446575 h 588502"/>
              <a:gd name="T12" fmla="*/ 946671 w 956472"/>
              <a:gd name="T13" fmla="*/ 449128 h 588502"/>
              <a:gd name="T14" fmla="*/ 184904 w 956472"/>
              <a:gd name="T15" fmla="*/ 578032 h 588502"/>
              <a:gd name="T16" fmla="*/ 22141 w 956472"/>
              <a:gd name="T17" fmla="*/ 186620 h 588502"/>
              <a:gd name="T18" fmla="*/ 367229 w 956472"/>
              <a:gd name="T19" fmla="*/ 413 h 5885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6472"/>
              <a:gd name="T31" fmla="*/ 0 h 588502"/>
              <a:gd name="T32" fmla="*/ 956472 w 956472"/>
              <a:gd name="T33" fmla="*/ 588502 h 58850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6472" h="588502">
                <a:moveTo>
                  <a:pt x="367535" y="414"/>
                </a:moveTo>
                <a:cubicBezTo>
                  <a:pt x="414525" y="-1542"/>
                  <a:pt x="459687" y="3413"/>
                  <a:pt x="498323" y="15928"/>
                </a:cubicBezTo>
                <a:lnTo>
                  <a:pt x="508117" y="19778"/>
                </a:lnTo>
                <a:lnTo>
                  <a:pt x="497633" y="16980"/>
                </a:lnTo>
                <a:cubicBezTo>
                  <a:pt x="618911" y="75378"/>
                  <a:pt x="767371" y="200518"/>
                  <a:pt x="886034" y="349121"/>
                </a:cubicBezTo>
                <a:lnTo>
                  <a:pt x="956472" y="447432"/>
                </a:lnTo>
                <a:lnTo>
                  <a:pt x="947460" y="449990"/>
                </a:lnTo>
                <a:cubicBezTo>
                  <a:pt x="670620" y="526992"/>
                  <a:pt x="284258" y="618253"/>
                  <a:pt x="185058" y="579141"/>
                </a:cubicBezTo>
                <a:cubicBezTo>
                  <a:pt x="34690" y="516562"/>
                  <a:pt x="-40494" y="341340"/>
                  <a:pt x="22159" y="186978"/>
                </a:cubicBezTo>
                <a:cubicBezTo>
                  <a:pt x="69149" y="74336"/>
                  <a:pt x="226565" y="6281"/>
                  <a:pt x="367535" y="41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任意多边形 43"/>
          <p:cNvSpPr>
            <a:spLocks noChangeArrowheads="1"/>
          </p:cNvSpPr>
          <p:nvPr/>
        </p:nvSpPr>
        <p:spPr bwMode="auto">
          <a:xfrm>
            <a:off x="5480050" y="5938838"/>
            <a:ext cx="958850" cy="588962"/>
          </a:xfrm>
          <a:custGeom>
            <a:avLst/>
            <a:gdLst>
              <a:gd name="T0" fmla="*/ 682816 w 958283"/>
              <a:gd name="T1" fmla="*/ 383 h 588461"/>
              <a:gd name="T2" fmla="*/ 773685 w 958283"/>
              <a:gd name="T3" fmla="*/ 9370 h 588461"/>
              <a:gd name="T4" fmla="*/ 936679 w 958283"/>
              <a:gd name="T5" fmla="*/ 397691 h 588461"/>
              <a:gd name="T6" fmla="*/ 460233 w 958283"/>
              <a:gd name="T7" fmla="*/ 573062 h 588461"/>
              <a:gd name="T8" fmla="*/ 456085 w 958283"/>
              <a:gd name="T9" fmla="*/ 571431 h 588461"/>
              <a:gd name="T10" fmla="*/ 364380 w 958283"/>
              <a:gd name="T11" fmla="*/ 517748 h 588461"/>
              <a:gd name="T12" fmla="*/ 71272 w 958283"/>
              <a:gd name="T13" fmla="*/ 241009 h 588461"/>
              <a:gd name="T14" fmla="*/ 0 w 958283"/>
              <a:gd name="T15" fmla="*/ 141405 h 588461"/>
              <a:gd name="T16" fmla="*/ 9811 w 958283"/>
              <a:gd name="T17" fmla="*/ 138631 h 588461"/>
              <a:gd name="T18" fmla="*/ 682816 w 958283"/>
              <a:gd name="T19" fmla="*/ 383 h 5884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8283"/>
              <a:gd name="T31" fmla="*/ 0 h 588461"/>
              <a:gd name="T32" fmla="*/ 958283 w 958283"/>
              <a:gd name="T33" fmla="*/ 588461 h 58846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8283" h="588461">
                <a:moveTo>
                  <a:pt x="682412" y="383"/>
                </a:moveTo>
                <a:cubicBezTo>
                  <a:pt x="722060" y="-1068"/>
                  <a:pt x="753387" y="1540"/>
                  <a:pt x="773227" y="9362"/>
                </a:cubicBezTo>
                <a:cubicBezTo>
                  <a:pt x="923594" y="71942"/>
                  <a:pt x="998778" y="247163"/>
                  <a:pt x="936125" y="397353"/>
                </a:cubicBezTo>
                <a:cubicBezTo>
                  <a:pt x="873472" y="551715"/>
                  <a:pt x="614506" y="622638"/>
                  <a:pt x="459961" y="572575"/>
                </a:cubicBezTo>
                <a:lnTo>
                  <a:pt x="455815" y="570945"/>
                </a:lnTo>
                <a:lnTo>
                  <a:pt x="364165" y="517308"/>
                </a:lnTo>
                <a:cubicBezTo>
                  <a:pt x="265785" y="450510"/>
                  <a:pt x="160136" y="352256"/>
                  <a:pt x="71230" y="240804"/>
                </a:cubicBezTo>
                <a:lnTo>
                  <a:pt x="0" y="141285"/>
                </a:lnTo>
                <a:lnTo>
                  <a:pt x="9805" y="138513"/>
                </a:lnTo>
                <a:cubicBezTo>
                  <a:pt x="232093" y="76912"/>
                  <a:pt x="523822" y="6185"/>
                  <a:pt x="682412" y="383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任意多边形 41"/>
          <p:cNvSpPr>
            <a:spLocks noChangeArrowheads="1"/>
          </p:cNvSpPr>
          <p:nvPr/>
        </p:nvSpPr>
        <p:spPr bwMode="auto">
          <a:xfrm>
            <a:off x="5476875" y="4884738"/>
            <a:ext cx="1295400" cy="588962"/>
          </a:xfrm>
          <a:custGeom>
            <a:avLst/>
            <a:gdLst>
              <a:gd name="T0" fmla="*/ 571549 w 1294816"/>
              <a:gd name="T1" fmla="*/ 494 h 589332"/>
              <a:gd name="T2" fmla="*/ 1162365 w 1294816"/>
              <a:gd name="T3" fmla="*/ 105788 h 589332"/>
              <a:gd name="T4" fmla="*/ 1295400 w 1294816"/>
              <a:gd name="T5" fmla="*/ 141991 h 589332"/>
              <a:gd name="T6" fmla="*/ 1218592 w 1294816"/>
              <a:gd name="T7" fmla="*/ 248503 h 589332"/>
              <a:gd name="T8" fmla="*/ 925224 w 1294816"/>
              <a:gd name="T9" fmla="*/ 518883 h 589332"/>
              <a:gd name="T10" fmla="*/ 833187 w 1294816"/>
              <a:gd name="T11" fmla="*/ 570811 h 589332"/>
              <a:gd name="T12" fmla="*/ 830650 w 1294816"/>
              <a:gd name="T13" fmla="*/ 571790 h 589332"/>
              <a:gd name="T14" fmla="*/ 721995 w 1294816"/>
              <a:gd name="T15" fmla="*/ 588469 h 589332"/>
              <a:gd name="T16" fmla="*/ 130657 w 1294816"/>
              <a:gd name="T17" fmla="*/ 483176 h 589332"/>
              <a:gd name="T18" fmla="*/ 0 w 1294816"/>
              <a:gd name="T19" fmla="*/ 447733 h 589332"/>
              <a:gd name="T20" fmla="*/ 73929 w 1294816"/>
              <a:gd name="T21" fmla="*/ 345546 h 589332"/>
              <a:gd name="T22" fmla="*/ 462105 w 1294816"/>
              <a:gd name="T23" fmla="*/ 21952 h 589332"/>
              <a:gd name="T24" fmla="*/ 460185 w 1294816"/>
              <a:gd name="T25" fmla="*/ 22349 h 589332"/>
              <a:gd name="T26" fmla="*/ 462893 w 1294816"/>
              <a:gd name="T27" fmla="*/ 21345 h 589332"/>
              <a:gd name="T28" fmla="*/ 571549 w 1294816"/>
              <a:gd name="T29" fmla="*/ 494 h 5893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4816"/>
              <a:gd name="T46" fmla="*/ 0 h 589332"/>
              <a:gd name="T47" fmla="*/ 1294816 w 1294816"/>
              <a:gd name="T48" fmla="*/ 589332 h 5893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4816" h="589332">
                <a:moveTo>
                  <a:pt x="571291" y="494"/>
                </a:moveTo>
                <a:cubicBezTo>
                  <a:pt x="692429" y="-5765"/>
                  <a:pt x="942016" y="48480"/>
                  <a:pt x="1161841" y="105854"/>
                </a:cubicBezTo>
                <a:lnTo>
                  <a:pt x="1294816" y="142080"/>
                </a:lnTo>
                <a:lnTo>
                  <a:pt x="1218043" y="248659"/>
                </a:lnTo>
                <a:cubicBezTo>
                  <a:pt x="1129046" y="358932"/>
                  <a:pt x="1023287" y="454541"/>
                  <a:pt x="924807" y="519209"/>
                </a:cubicBezTo>
                <a:lnTo>
                  <a:pt x="832811" y="571170"/>
                </a:lnTo>
                <a:lnTo>
                  <a:pt x="830276" y="572149"/>
                </a:lnTo>
                <a:cubicBezTo>
                  <a:pt x="796859" y="580494"/>
                  <a:pt x="759264" y="588839"/>
                  <a:pt x="721670" y="588839"/>
                </a:cubicBezTo>
                <a:cubicBezTo>
                  <a:pt x="600532" y="595098"/>
                  <a:pt x="350945" y="540854"/>
                  <a:pt x="130598" y="483480"/>
                </a:cubicBezTo>
                <a:lnTo>
                  <a:pt x="0" y="448014"/>
                </a:lnTo>
                <a:lnTo>
                  <a:pt x="73896" y="345763"/>
                </a:lnTo>
                <a:cubicBezTo>
                  <a:pt x="192437" y="199246"/>
                  <a:pt x="340745" y="78278"/>
                  <a:pt x="461897" y="21966"/>
                </a:cubicBezTo>
                <a:lnTo>
                  <a:pt x="459978" y="22363"/>
                </a:lnTo>
                <a:lnTo>
                  <a:pt x="462684" y="21358"/>
                </a:lnTo>
                <a:cubicBezTo>
                  <a:pt x="496101" y="8840"/>
                  <a:pt x="529519" y="494"/>
                  <a:pt x="571291" y="49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任意多边形 37"/>
          <p:cNvSpPr>
            <a:spLocks noChangeArrowheads="1"/>
          </p:cNvSpPr>
          <p:nvPr/>
        </p:nvSpPr>
        <p:spPr bwMode="auto">
          <a:xfrm>
            <a:off x="5481638" y="3833813"/>
            <a:ext cx="1284287" cy="584200"/>
          </a:xfrm>
          <a:custGeom>
            <a:avLst/>
            <a:gdLst>
              <a:gd name="T0" fmla="*/ 705317 w 1283353"/>
              <a:gd name="T1" fmla="*/ 1084 h 584886"/>
              <a:gd name="T2" fmla="*/ 826543 w 1283353"/>
              <a:gd name="T3" fmla="*/ 17742 h 584886"/>
              <a:gd name="T4" fmla="*/ 832479 w 1283353"/>
              <a:gd name="T5" fmla="*/ 19942 h 584886"/>
              <a:gd name="T6" fmla="*/ 825909 w 1283353"/>
              <a:gd name="T7" fmla="*/ 18192 h 584886"/>
              <a:gd name="T8" fmla="*/ 1214592 w 1283353"/>
              <a:gd name="T9" fmla="*/ 347842 h 584886"/>
              <a:gd name="T10" fmla="*/ 1284287 w 1283353"/>
              <a:gd name="T11" fmla="*/ 444898 h 584886"/>
              <a:gd name="T12" fmla="*/ 1170891 w 1283353"/>
              <a:gd name="T13" fmla="*/ 475860 h 584886"/>
              <a:gd name="T14" fmla="*/ 579910 w 1283353"/>
              <a:gd name="T15" fmla="*/ 584142 h 584886"/>
              <a:gd name="T16" fmla="*/ 458684 w 1283353"/>
              <a:gd name="T17" fmla="*/ 567483 h 584886"/>
              <a:gd name="T18" fmla="*/ 456777 w 1283353"/>
              <a:gd name="T19" fmla="*/ 566749 h 584886"/>
              <a:gd name="T20" fmla="*/ 457897 w 1283353"/>
              <a:gd name="T21" fmla="*/ 567034 h 584886"/>
              <a:gd name="T22" fmla="*/ 69614 w 1283353"/>
              <a:gd name="T23" fmla="*/ 237385 h 584886"/>
              <a:gd name="T24" fmla="*/ 0 w 1283353"/>
              <a:gd name="T25" fmla="*/ 140341 h 584886"/>
              <a:gd name="T26" fmla="*/ 113815 w 1283353"/>
              <a:gd name="T27" fmla="*/ 109366 h 584886"/>
              <a:gd name="T28" fmla="*/ 705317 w 1283353"/>
              <a:gd name="T29" fmla="*/ 1084 h 58488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83353"/>
              <a:gd name="T46" fmla="*/ 0 h 584886"/>
              <a:gd name="T47" fmla="*/ 1283353 w 1283353"/>
              <a:gd name="T48" fmla="*/ 584886 h 58488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83353" h="584886">
                <a:moveTo>
                  <a:pt x="704804" y="1085"/>
                </a:moveTo>
                <a:cubicBezTo>
                  <a:pt x="746576" y="-3085"/>
                  <a:pt x="788348" y="5254"/>
                  <a:pt x="825942" y="17763"/>
                </a:cubicBezTo>
                <a:lnTo>
                  <a:pt x="831874" y="19965"/>
                </a:lnTo>
                <a:lnTo>
                  <a:pt x="825308" y="18213"/>
                </a:lnTo>
                <a:cubicBezTo>
                  <a:pt x="946586" y="74523"/>
                  <a:pt x="1095046" y="199655"/>
                  <a:pt x="1213709" y="348250"/>
                </a:cubicBezTo>
                <a:lnTo>
                  <a:pt x="1283353" y="445420"/>
                </a:lnTo>
                <a:lnTo>
                  <a:pt x="1170039" y="476419"/>
                </a:lnTo>
                <a:cubicBezTo>
                  <a:pt x="955436" y="532708"/>
                  <a:pt x="708981" y="586913"/>
                  <a:pt x="579488" y="584828"/>
                </a:cubicBezTo>
                <a:cubicBezTo>
                  <a:pt x="537717" y="584828"/>
                  <a:pt x="495945" y="580658"/>
                  <a:pt x="458350" y="568149"/>
                </a:cubicBezTo>
                <a:lnTo>
                  <a:pt x="456445" y="567415"/>
                </a:lnTo>
                <a:lnTo>
                  <a:pt x="457564" y="567700"/>
                </a:lnTo>
                <a:cubicBezTo>
                  <a:pt x="336412" y="511391"/>
                  <a:pt x="188104" y="386258"/>
                  <a:pt x="69563" y="237664"/>
                </a:cubicBezTo>
                <a:lnTo>
                  <a:pt x="0" y="140506"/>
                </a:lnTo>
                <a:lnTo>
                  <a:pt x="113732" y="109494"/>
                </a:lnTo>
                <a:cubicBezTo>
                  <a:pt x="328857" y="53205"/>
                  <a:pt x="575311" y="-1000"/>
                  <a:pt x="704804" y="1085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任意多边形 45"/>
          <p:cNvSpPr>
            <a:spLocks noChangeArrowheads="1"/>
          </p:cNvSpPr>
          <p:nvPr/>
        </p:nvSpPr>
        <p:spPr bwMode="auto">
          <a:xfrm>
            <a:off x="5476875" y="2778125"/>
            <a:ext cx="1293813" cy="588963"/>
          </a:xfrm>
          <a:custGeom>
            <a:avLst/>
            <a:gdLst>
              <a:gd name="T0" fmla="*/ 584750 w 1293475"/>
              <a:gd name="T1" fmla="*/ 59 h 589382"/>
              <a:gd name="T2" fmla="*/ 1175455 w 1293475"/>
              <a:gd name="T3" fmla="*/ 108652 h 589382"/>
              <a:gd name="T4" fmla="*/ 1293813 w 1293475"/>
              <a:gd name="T5" fmla="*/ 141076 h 589382"/>
              <a:gd name="T6" fmla="*/ 1219135 w 1293475"/>
              <a:gd name="T7" fmla="*/ 244201 h 589382"/>
              <a:gd name="T8" fmla="*/ 830633 w 1293475"/>
              <a:gd name="T9" fmla="*/ 567769 h 589382"/>
              <a:gd name="T10" fmla="*/ 834159 w 1293475"/>
              <a:gd name="T11" fmla="*/ 567006 h 589382"/>
              <a:gd name="T12" fmla="*/ 831268 w 1293475"/>
              <a:gd name="T13" fmla="*/ 568080 h 589382"/>
              <a:gd name="T14" fmla="*/ 710099 w 1293475"/>
              <a:gd name="T15" fmla="*/ 588963 h 589382"/>
              <a:gd name="T16" fmla="*/ 118872 w 1293475"/>
              <a:gd name="T17" fmla="*/ 477238 h 589382"/>
              <a:gd name="T18" fmla="*/ 0 w 1293475"/>
              <a:gd name="T19" fmla="*/ 444930 h 589382"/>
              <a:gd name="T20" fmla="*/ 74692 w 1293475"/>
              <a:gd name="T21" fmla="*/ 341235 h 589382"/>
              <a:gd name="T22" fmla="*/ 462794 w 1293475"/>
              <a:gd name="T23" fmla="*/ 17165 h 589382"/>
              <a:gd name="T24" fmla="*/ 462063 w 1293475"/>
              <a:gd name="T25" fmla="*/ 17352 h 589382"/>
              <a:gd name="T26" fmla="*/ 463580 w 1293475"/>
              <a:gd name="T27" fmla="*/ 16765 h 589382"/>
              <a:gd name="T28" fmla="*/ 584750 w 1293475"/>
              <a:gd name="T29" fmla="*/ 59 h 58938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3475"/>
              <a:gd name="T46" fmla="*/ 0 h 589382"/>
              <a:gd name="T47" fmla="*/ 1293475 w 1293475"/>
              <a:gd name="T48" fmla="*/ 589382 h 58938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3475" h="589382">
                <a:moveTo>
                  <a:pt x="584597" y="59"/>
                </a:moveTo>
                <a:cubicBezTo>
                  <a:pt x="714090" y="-2031"/>
                  <a:pt x="960545" y="52304"/>
                  <a:pt x="1175148" y="108729"/>
                </a:cubicBezTo>
                <a:lnTo>
                  <a:pt x="1293475" y="141176"/>
                </a:lnTo>
                <a:lnTo>
                  <a:pt x="1218817" y="244375"/>
                </a:lnTo>
                <a:cubicBezTo>
                  <a:pt x="1100154" y="390892"/>
                  <a:pt x="951694" y="511860"/>
                  <a:pt x="830416" y="568173"/>
                </a:cubicBezTo>
                <a:lnTo>
                  <a:pt x="833941" y="567409"/>
                </a:lnTo>
                <a:lnTo>
                  <a:pt x="831051" y="568484"/>
                </a:lnTo>
                <a:cubicBezTo>
                  <a:pt x="793457" y="581023"/>
                  <a:pt x="751685" y="589382"/>
                  <a:pt x="709913" y="589382"/>
                </a:cubicBezTo>
                <a:cubicBezTo>
                  <a:pt x="580420" y="589382"/>
                  <a:pt x="333966" y="534002"/>
                  <a:pt x="118841" y="477578"/>
                </a:cubicBezTo>
                <a:lnTo>
                  <a:pt x="0" y="445247"/>
                </a:lnTo>
                <a:lnTo>
                  <a:pt x="74672" y="341478"/>
                </a:lnTo>
                <a:cubicBezTo>
                  <a:pt x="193213" y="194448"/>
                  <a:pt x="341521" y="73487"/>
                  <a:pt x="462673" y="17177"/>
                </a:cubicBezTo>
                <a:lnTo>
                  <a:pt x="461942" y="17364"/>
                </a:lnTo>
                <a:lnTo>
                  <a:pt x="463459" y="16777"/>
                </a:lnTo>
                <a:cubicBezTo>
                  <a:pt x="501054" y="4238"/>
                  <a:pt x="542826" y="59"/>
                  <a:pt x="584597" y="59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任意多边形 24"/>
          <p:cNvSpPr>
            <a:spLocks noChangeArrowheads="1"/>
          </p:cNvSpPr>
          <p:nvPr/>
        </p:nvSpPr>
        <p:spPr bwMode="auto">
          <a:xfrm>
            <a:off x="7558088" y="2365375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文本框 25"/>
          <p:cNvSpPr>
            <a:spLocks noChangeArrowheads="1"/>
          </p:cNvSpPr>
          <p:nvPr/>
        </p:nvSpPr>
        <p:spPr bwMode="auto">
          <a:xfrm>
            <a:off x="4754563" y="3325813"/>
            <a:ext cx="598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02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7" name="文本框 26"/>
          <p:cNvSpPr>
            <a:spLocks noChangeArrowheads="1"/>
          </p:cNvSpPr>
          <p:nvPr/>
        </p:nvSpPr>
        <p:spPr bwMode="auto">
          <a:xfrm>
            <a:off x="4708525" y="5334000"/>
            <a:ext cx="5984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04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8" name="文本框 27"/>
          <p:cNvSpPr>
            <a:spLocks noChangeArrowheads="1"/>
          </p:cNvSpPr>
          <p:nvPr/>
        </p:nvSpPr>
        <p:spPr bwMode="auto">
          <a:xfrm>
            <a:off x="6959600" y="2222500"/>
            <a:ext cx="5984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01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9" name="文本框 28"/>
          <p:cNvSpPr>
            <a:spLocks noChangeArrowheads="1"/>
          </p:cNvSpPr>
          <p:nvPr/>
        </p:nvSpPr>
        <p:spPr bwMode="auto">
          <a:xfrm>
            <a:off x="6940550" y="4302125"/>
            <a:ext cx="596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03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0" name="文本框 29"/>
          <p:cNvSpPr>
            <a:spLocks noChangeArrowheads="1"/>
          </p:cNvSpPr>
          <p:nvPr/>
        </p:nvSpPr>
        <p:spPr bwMode="auto">
          <a:xfrm>
            <a:off x="1776413" y="4587875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1" name="文本框 30"/>
          <p:cNvSpPr>
            <a:spLocks noChangeArrowheads="1"/>
          </p:cNvSpPr>
          <p:nvPr/>
        </p:nvSpPr>
        <p:spPr bwMode="auto">
          <a:xfrm>
            <a:off x="1792288" y="2259013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2" name="文本框 31"/>
          <p:cNvSpPr>
            <a:spLocks noChangeArrowheads="1"/>
          </p:cNvSpPr>
          <p:nvPr/>
        </p:nvSpPr>
        <p:spPr bwMode="auto">
          <a:xfrm>
            <a:off x="7829550" y="2424113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3" name="文本框 32"/>
          <p:cNvSpPr>
            <a:spLocks noChangeArrowheads="1"/>
          </p:cNvSpPr>
          <p:nvPr/>
        </p:nvSpPr>
        <p:spPr bwMode="auto">
          <a:xfrm>
            <a:off x="7734300" y="4467225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31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  <p:bldP spid="21508" grpId="0" animBg="1"/>
      <p:bldP spid="21509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/>
      <p:bldP spid="21527" grpId="0"/>
      <p:bldP spid="21528" grpId="0"/>
      <p:bldP spid="21529" grpId="0"/>
      <p:bldP spid="21530" grpId="0"/>
      <p:bldP spid="21531" grpId="0"/>
      <p:bldP spid="21532" grpId="0"/>
      <p:bldP spid="21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等腰三角形 1"/>
          <p:cNvSpPr>
            <a:spLocks noChangeArrowheads="1"/>
          </p:cNvSpPr>
          <p:nvPr/>
        </p:nvSpPr>
        <p:spPr bwMode="auto">
          <a:xfrm flipV="1">
            <a:off x="3884613" y="17463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等腰三角形 2"/>
          <p:cNvSpPr>
            <a:spLocks noChangeArrowheads="1"/>
          </p:cNvSpPr>
          <p:nvPr/>
        </p:nvSpPr>
        <p:spPr bwMode="auto">
          <a:xfrm flipV="1">
            <a:off x="2878138" y="1736725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等腰三角形 3"/>
          <p:cNvSpPr>
            <a:spLocks noChangeArrowheads="1"/>
          </p:cNvSpPr>
          <p:nvPr/>
        </p:nvSpPr>
        <p:spPr bwMode="auto">
          <a:xfrm flipV="1">
            <a:off x="4891088" y="1736725"/>
            <a:ext cx="4419600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文本框 5"/>
          <p:cNvSpPr>
            <a:spLocks noChangeArrowheads="1"/>
          </p:cNvSpPr>
          <p:nvPr/>
        </p:nvSpPr>
        <p:spPr bwMode="auto">
          <a:xfrm>
            <a:off x="4262438" y="2474913"/>
            <a:ext cx="3663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CONCENTS</a:t>
            </a:r>
            <a:endParaRPr lang="zh-CN" altLang="en-US" sz="6000" b="1">
              <a:solidFill>
                <a:srgbClr val="093255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2" name="文本框 8"/>
          <p:cNvSpPr>
            <a:spLocks noChangeArrowheads="1"/>
          </p:cNvSpPr>
          <p:nvPr/>
        </p:nvSpPr>
        <p:spPr bwMode="auto">
          <a:xfrm>
            <a:off x="1717675" y="4076700"/>
            <a:ext cx="1579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ABOUT  US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3" name="文本框 9"/>
          <p:cNvSpPr>
            <a:spLocks noChangeArrowheads="1"/>
          </p:cNvSpPr>
          <p:nvPr/>
        </p:nvSpPr>
        <p:spPr bwMode="auto">
          <a:xfrm>
            <a:off x="8894763" y="4051300"/>
            <a:ext cx="2089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OUR   SERVICE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4" name="文本框 10"/>
          <p:cNvSpPr>
            <a:spLocks noChangeArrowheads="1"/>
          </p:cNvSpPr>
          <p:nvPr/>
        </p:nvSpPr>
        <p:spPr bwMode="auto">
          <a:xfrm>
            <a:off x="1252538" y="5270500"/>
            <a:ext cx="2397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DATA   ANALYSIS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5" name="文本框 11"/>
          <p:cNvSpPr>
            <a:spLocks noChangeArrowheads="1"/>
          </p:cNvSpPr>
          <p:nvPr/>
        </p:nvSpPr>
        <p:spPr bwMode="auto">
          <a:xfrm>
            <a:off x="9115425" y="5270500"/>
            <a:ext cx="1647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PORTFOLIO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761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/>
      <p:bldP spid="4102" grpId="0"/>
      <p:bldP spid="4103" grpId="0"/>
      <p:bldP spid="4104" grpId="0"/>
      <p:bldP spid="410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254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4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253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254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4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3" name="任意多边形 8"/>
          <p:cNvSpPr>
            <a:spLocks noChangeArrowheads="1"/>
          </p:cNvSpPr>
          <p:nvPr/>
        </p:nvSpPr>
        <p:spPr bwMode="auto">
          <a:xfrm>
            <a:off x="0" y="2028825"/>
            <a:ext cx="5946775" cy="4273550"/>
          </a:xfrm>
          <a:custGeom>
            <a:avLst/>
            <a:gdLst>
              <a:gd name="T0" fmla="*/ 0 w 5956574"/>
              <a:gd name="T1" fmla="*/ 0 h 4274456"/>
              <a:gd name="T2" fmla="*/ 5946775 w 5956574"/>
              <a:gd name="T3" fmla="*/ 0 h 4274456"/>
              <a:gd name="T4" fmla="*/ 4799812 w 5956574"/>
              <a:gd name="T5" fmla="*/ 4273550 h 4274456"/>
              <a:gd name="T6" fmla="*/ 0 w 5956574"/>
              <a:gd name="T7" fmla="*/ 4273550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5956574"/>
              <a:gd name="T13" fmla="*/ 0 h 4274456"/>
              <a:gd name="T14" fmla="*/ 5956574 w 5956574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56574" h="4274456">
                <a:moveTo>
                  <a:pt x="0" y="0"/>
                </a:moveTo>
                <a:lnTo>
                  <a:pt x="5956574" y="0"/>
                </a:lnTo>
                <a:lnTo>
                  <a:pt x="4807721" y="4274456"/>
                </a:lnTo>
                <a:lnTo>
                  <a:pt x="0" y="42744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任意多边形 9"/>
          <p:cNvSpPr>
            <a:spLocks noChangeArrowheads="1"/>
          </p:cNvSpPr>
          <p:nvPr/>
        </p:nvSpPr>
        <p:spPr bwMode="auto">
          <a:xfrm>
            <a:off x="4781550" y="2028825"/>
            <a:ext cx="7410450" cy="4273550"/>
          </a:xfrm>
          <a:custGeom>
            <a:avLst/>
            <a:gdLst>
              <a:gd name="T0" fmla="*/ 1148863 w 7410388"/>
              <a:gd name="T1" fmla="*/ 0 h 4274456"/>
              <a:gd name="T2" fmla="*/ 7410450 w 7410388"/>
              <a:gd name="T3" fmla="*/ 0 h 4274456"/>
              <a:gd name="T4" fmla="*/ 7410450 w 7410388"/>
              <a:gd name="T5" fmla="*/ 4273550 h 4274456"/>
              <a:gd name="T6" fmla="*/ 0 w 7410388"/>
              <a:gd name="T7" fmla="*/ 4273550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7410388"/>
              <a:gd name="T13" fmla="*/ 0 h 4274456"/>
              <a:gd name="T14" fmla="*/ 7410388 w 7410388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10388" h="4274456">
                <a:moveTo>
                  <a:pt x="1148853" y="0"/>
                </a:moveTo>
                <a:lnTo>
                  <a:pt x="7410388" y="0"/>
                </a:lnTo>
                <a:lnTo>
                  <a:pt x="7410388" y="4274456"/>
                </a:lnTo>
                <a:lnTo>
                  <a:pt x="0" y="4274456"/>
                </a:lnTo>
                <a:lnTo>
                  <a:pt x="1148853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椭圆 10"/>
          <p:cNvSpPr>
            <a:spLocks noChangeAspect="1" noChangeArrowheads="1"/>
          </p:cNvSpPr>
          <p:nvPr/>
        </p:nvSpPr>
        <p:spPr bwMode="auto">
          <a:xfrm>
            <a:off x="6426200" y="2763838"/>
            <a:ext cx="788988" cy="78898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6" name="椭圆 11"/>
          <p:cNvSpPr>
            <a:spLocks noChangeAspect="1" noChangeArrowheads="1"/>
          </p:cNvSpPr>
          <p:nvPr/>
        </p:nvSpPr>
        <p:spPr bwMode="auto">
          <a:xfrm>
            <a:off x="6435725" y="4614863"/>
            <a:ext cx="788988" cy="78898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7" name="文本框 12"/>
          <p:cNvSpPr>
            <a:spLocks noChangeArrowheads="1"/>
          </p:cNvSpPr>
          <p:nvPr/>
        </p:nvSpPr>
        <p:spPr bwMode="auto">
          <a:xfrm>
            <a:off x="7739063" y="2698750"/>
            <a:ext cx="364331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600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8" name="文本框 13"/>
          <p:cNvSpPr>
            <a:spLocks noChangeArrowheads="1"/>
          </p:cNvSpPr>
          <p:nvPr/>
        </p:nvSpPr>
        <p:spPr bwMode="auto">
          <a:xfrm>
            <a:off x="7739063" y="4568825"/>
            <a:ext cx="364331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600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39" name="组合 14"/>
          <p:cNvGrpSpPr>
            <a:grpSpLocks/>
          </p:cNvGrpSpPr>
          <p:nvPr/>
        </p:nvGrpSpPr>
        <p:grpSpPr bwMode="auto">
          <a:xfrm>
            <a:off x="6611938" y="2990850"/>
            <a:ext cx="419100" cy="400050"/>
            <a:chOff x="0" y="0"/>
            <a:chExt cx="2438400" cy="2332038"/>
          </a:xfrm>
        </p:grpSpPr>
        <p:sp>
          <p:nvSpPr>
            <p:cNvPr id="2254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任意多边形 16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0" name="组合 17"/>
          <p:cNvGrpSpPr>
            <a:grpSpLocks/>
          </p:cNvGrpSpPr>
          <p:nvPr/>
        </p:nvGrpSpPr>
        <p:grpSpPr bwMode="auto">
          <a:xfrm>
            <a:off x="6637338" y="4768850"/>
            <a:ext cx="369887" cy="473075"/>
            <a:chOff x="0" y="0"/>
            <a:chExt cx="563562" cy="720725"/>
          </a:xfrm>
        </p:grpSpPr>
        <p:sp>
          <p:nvSpPr>
            <p:cNvPr id="22541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719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  <p:bldP spid="22535" grpId="0" animBg="1"/>
      <p:bldP spid="22536" grpId="0" animBg="1"/>
      <p:bldP spid="22537" grpId="0"/>
      <p:bldP spid="225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357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7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5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355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357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7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7" name="矩形 8"/>
          <p:cNvSpPr>
            <a:spLocks noChangeArrowheads="1"/>
          </p:cNvSpPr>
          <p:nvPr/>
        </p:nvSpPr>
        <p:spPr bwMode="auto">
          <a:xfrm>
            <a:off x="1077913" y="2012950"/>
            <a:ext cx="2522537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8" name="矩形 9"/>
          <p:cNvSpPr>
            <a:spLocks noChangeArrowheads="1"/>
          </p:cNvSpPr>
          <p:nvPr/>
        </p:nvSpPr>
        <p:spPr bwMode="auto">
          <a:xfrm>
            <a:off x="4845050" y="2012950"/>
            <a:ext cx="2524125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9" name="矩形 10"/>
          <p:cNvSpPr>
            <a:spLocks noChangeArrowheads="1"/>
          </p:cNvSpPr>
          <p:nvPr/>
        </p:nvSpPr>
        <p:spPr bwMode="auto">
          <a:xfrm>
            <a:off x="8613775" y="2012950"/>
            <a:ext cx="2522538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0" name="任意多边形 11"/>
          <p:cNvSpPr>
            <a:spLocks noChangeArrowheads="1"/>
          </p:cNvSpPr>
          <p:nvPr/>
        </p:nvSpPr>
        <p:spPr bwMode="auto">
          <a:xfrm>
            <a:off x="1089025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矩形 12"/>
          <p:cNvSpPr>
            <a:spLocks noChangeArrowheads="1"/>
          </p:cNvSpPr>
          <p:nvPr/>
        </p:nvSpPr>
        <p:spPr bwMode="auto">
          <a:xfrm>
            <a:off x="1225550" y="3795713"/>
            <a:ext cx="2219325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2" name="任意多边形 13"/>
          <p:cNvSpPr>
            <a:spLocks noChangeArrowheads="1"/>
          </p:cNvSpPr>
          <p:nvPr/>
        </p:nvSpPr>
        <p:spPr bwMode="auto">
          <a:xfrm>
            <a:off x="4851400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矩形 14"/>
          <p:cNvSpPr>
            <a:spLocks noChangeArrowheads="1"/>
          </p:cNvSpPr>
          <p:nvPr/>
        </p:nvSpPr>
        <p:spPr bwMode="auto">
          <a:xfrm>
            <a:off x="4986338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4" name="任意多边形 15"/>
          <p:cNvSpPr>
            <a:spLocks noChangeArrowheads="1"/>
          </p:cNvSpPr>
          <p:nvPr/>
        </p:nvSpPr>
        <p:spPr bwMode="auto">
          <a:xfrm>
            <a:off x="8613775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5" name="矩形 16"/>
          <p:cNvSpPr>
            <a:spLocks noChangeArrowheads="1"/>
          </p:cNvSpPr>
          <p:nvPr/>
        </p:nvSpPr>
        <p:spPr bwMode="auto">
          <a:xfrm>
            <a:off x="8748713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6" name="文本框 17"/>
          <p:cNvSpPr>
            <a:spLocks noChangeArrowheads="1"/>
          </p:cNvSpPr>
          <p:nvPr/>
        </p:nvSpPr>
        <p:spPr bwMode="auto">
          <a:xfrm>
            <a:off x="1438275" y="2393950"/>
            <a:ext cx="17462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12,358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7" name="文本框 18"/>
          <p:cNvSpPr>
            <a:spLocks noChangeArrowheads="1"/>
          </p:cNvSpPr>
          <p:nvPr/>
        </p:nvSpPr>
        <p:spPr bwMode="auto">
          <a:xfrm>
            <a:off x="5375275" y="2393950"/>
            <a:ext cx="14620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3,627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8" name="文本框 19"/>
          <p:cNvSpPr>
            <a:spLocks noChangeArrowheads="1"/>
          </p:cNvSpPr>
          <p:nvPr/>
        </p:nvSpPr>
        <p:spPr bwMode="auto">
          <a:xfrm>
            <a:off x="9128125" y="2397125"/>
            <a:ext cx="14620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5,521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9" name="文本框 20"/>
          <p:cNvSpPr>
            <a:spLocks noChangeArrowheads="1"/>
          </p:cNvSpPr>
          <p:nvPr/>
        </p:nvSpPr>
        <p:spPr bwMode="auto">
          <a:xfrm>
            <a:off x="1422400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70" name="文本框 21"/>
          <p:cNvSpPr>
            <a:spLocks noChangeArrowheads="1"/>
          </p:cNvSpPr>
          <p:nvPr/>
        </p:nvSpPr>
        <p:spPr bwMode="auto">
          <a:xfrm>
            <a:off x="5184775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71" name="文本框 22"/>
          <p:cNvSpPr>
            <a:spLocks noChangeArrowheads="1"/>
          </p:cNvSpPr>
          <p:nvPr/>
        </p:nvSpPr>
        <p:spPr bwMode="auto">
          <a:xfrm>
            <a:off x="8947150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052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5" grpId="0" animBg="1"/>
      <p:bldP spid="23566" grpId="0"/>
      <p:bldP spid="23567" grpId="0"/>
      <p:bldP spid="23568" grpId="0"/>
      <p:bldP spid="23569" grpId="0"/>
      <p:bldP spid="23570" grpId="0"/>
      <p:bldP spid="235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1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458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1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81" name="任意多边形 59"/>
          <p:cNvSpPr>
            <a:spLocks noChangeArrowheads="1"/>
          </p:cNvSpPr>
          <p:nvPr/>
        </p:nvSpPr>
        <p:spPr bwMode="auto">
          <a:xfrm>
            <a:off x="5584825" y="1800225"/>
            <a:ext cx="1038225" cy="998538"/>
          </a:xfrm>
          <a:custGeom>
            <a:avLst/>
            <a:gdLst>
              <a:gd name="T0" fmla="*/ 0 w 1038469"/>
              <a:gd name="T1" fmla="*/ 0 h 998072"/>
              <a:gd name="T2" fmla="*/ 459794 w 1038469"/>
              <a:gd name="T3" fmla="*/ 0 h 998072"/>
              <a:gd name="T4" fmla="*/ 1038225 w 1038469"/>
              <a:gd name="T5" fmla="*/ 578837 h 998072"/>
              <a:gd name="T6" fmla="*/ 1038225 w 1038469"/>
              <a:gd name="T7" fmla="*/ 998538 h 998072"/>
              <a:gd name="T8" fmla="*/ 0 w 1038469"/>
              <a:gd name="T9" fmla="*/ 998538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任意多边形 60"/>
          <p:cNvSpPr>
            <a:spLocks noChangeArrowheads="1"/>
          </p:cNvSpPr>
          <p:nvPr/>
        </p:nvSpPr>
        <p:spPr bwMode="auto">
          <a:xfrm flipH="1" flipV="1">
            <a:off x="5584825" y="4881563"/>
            <a:ext cx="1038225" cy="998537"/>
          </a:xfrm>
          <a:custGeom>
            <a:avLst/>
            <a:gdLst>
              <a:gd name="T0" fmla="*/ 0 w 1038469"/>
              <a:gd name="T1" fmla="*/ 0 h 998072"/>
              <a:gd name="T2" fmla="*/ 459794 w 1038469"/>
              <a:gd name="T3" fmla="*/ 0 h 998072"/>
              <a:gd name="T4" fmla="*/ 1038225 w 1038469"/>
              <a:gd name="T5" fmla="*/ 578837 h 998072"/>
              <a:gd name="T6" fmla="*/ 1038225 w 1038469"/>
              <a:gd name="T7" fmla="*/ 998537 h 998072"/>
              <a:gd name="T8" fmla="*/ 0 w 1038469"/>
              <a:gd name="T9" fmla="*/ 998537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矩形 61"/>
          <p:cNvSpPr>
            <a:spLocks noChangeArrowheads="1"/>
          </p:cNvSpPr>
          <p:nvPr/>
        </p:nvSpPr>
        <p:spPr bwMode="auto">
          <a:xfrm>
            <a:off x="5584825" y="2798763"/>
            <a:ext cx="1038225" cy="1042987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4" name="矩形 62"/>
          <p:cNvSpPr>
            <a:spLocks noChangeArrowheads="1"/>
          </p:cNvSpPr>
          <p:nvPr/>
        </p:nvSpPr>
        <p:spPr bwMode="auto">
          <a:xfrm>
            <a:off x="5584825" y="3840163"/>
            <a:ext cx="1038225" cy="1042987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5" name="任意多边形 85"/>
          <p:cNvSpPr>
            <a:spLocks noChangeArrowheads="1"/>
          </p:cNvSpPr>
          <p:nvPr/>
        </p:nvSpPr>
        <p:spPr bwMode="auto">
          <a:xfrm flipH="1">
            <a:off x="7085013" y="3297238"/>
            <a:ext cx="4022725" cy="1006475"/>
          </a:xfrm>
          <a:custGeom>
            <a:avLst/>
            <a:gdLst>
              <a:gd name="T0" fmla="*/ 4022725 w 4022818"/>
              <a:gd name="T1" fmla="*/ 1005576 h 1007038"/>
              <a:gd name="T2" fmla="*/ 4021905 w 4022818"/>
              <a:gd name="T3" fmla="*/ 1006475 h 1007038"/>
              <a:gd name="T4" fmla="*/ 4022725 w 4022818"/>
              <a:gd name="T5" fmla="*/ 1006475 h 1007038"/>
              <a:gd name="T6" fmla="*/ 503506 w 4022818"/>
              <a:gd name="T7" fmla="*/ 0 h 1007038"/>
              <a:gd name="T8" fmla="*/ 0 w 4022818"/>
              <a:gd name="T9" fmla="*/ 503237 h 1007038"/>
              <a:gd name="T10" fmla="*/ 503506 w 4022818"/>
              <a:gd name="T11" fmla="*/ 1006473 h 1007038"/>
              <a:gd name="T12" fmla="*/ 556085 w 4022818"/>
              <a:gd name="T13" fmla="*/ 1001176 h 1007038"/>
              <a:gd name="T14" fmla="*/ 556085 w 4022818"/>
              <a:gd name="T15" fmla="*/ 1006474 h 1007038"/>
              <a:gd name="T16" fmla="*/ 1879286 w 4022818"/>
              <a:gd name="T17" fmla="*/ 1006474 h 1007038"/>
              <a:gd name="T18" fmla="*/ 1931864 w 4022818"/>
              <a:gd name="T19" fmla="*/ 1006474 h 1007038"/>
              <a:gd name="T20" fmla="*/ 1931864 w 4022818"/>
              <a:gd name="T21" fmla="*/ 1006475 h 1007038"/>
              <a:gd name="T22" fmla="*/ 4021905 w 4022818"/>
              <a:gd name="T23" fmla="*/ 1006475 h 1007038"/>
              <a:gd name="T24" fmla="*/ 4005793 w 4022818"/>
              <a:gd name="T25" fmla="*/ 9054 h 1007038"/>
              <a:gd name="T26" fmla="*/ 4010787 w 4022818"/>
              <a:gd name="T27" fmla="*/ 3826 h 1007038"/>
              <a:gd name="T28" fmla="*/ 2646946 w 4022818"/>
              <a:gd name="T29" fmla="*/ 3826 h 1007038"/>
              <a:gd name="T30" fmla="*/ 2646946 w 4022818"/>
              <a:gd name="T31" fmla="*/ 3825 h 1007038"/>
              <a:gd name="T32" fmla="*/ 1917235 w 4022818"/>
              <a:gd name="T33" fmla="*/ 3825 h 1007038"/>
              <a:gd name="T34" fmla="*/ 1879286 w 4022818"/>
              <a:gd name="T35" fmla="*/ 1 h 1007038"/>
              <a:gd name="T36" fmla="*/ 1841333 w 4022818"/>
              <a:gd name="T37" fmla="*/ 3825 h 1007038"/>
              <a:gd name="T38" fmla="*/ 556085 w 4022818"/>
              <a:gd name="T39" fmla="*/ 3825 h 1007038"/>
              <a:gd name="T40" fmla="*/ 556085 w 4022818"/>
              <a:gd name="T41" fmla="*/ 5298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89"/>
          <p:cNvSpPr>
            <a:spLocks noChangeArrowheads="1"/>
          </p:cNvSpPr>
          <p:nvPr/>
        </p:nvSpPr>
        <p:spPr bwMode="auto">
          <a:xfrm>
            <a:off x="1082675" y="2298700"/>
            <a:ext cx="4040188" cy="1008063"/>
          </a:xfrm>
          <a:custGeom>
            <a:avLst/>
            <a:gdLst>
              <a:gd name="T0" fmla="*/ 503593 w 4039589"/>
              <a:gd name="T1" fmla="*/ 0 h 1007037"/>
              <a:gd name="T2" fmla="*/ 556180 w 4039589"/>
              <a:gd name="T3" fmla="*/ 5306 h 1007037"/>
              <a:gd name="T4" fmla="*/ 556180 w 4039589"/>
              <a:gd name="T5" fmla="*/ 3831 h 1007037"/>
              <a:gd name="T6" fmla="*/ 1858413 w 4039589"/>
              <a:gd name="T7" fmla="*/ 3831 h 1007037"/>
              <a:gd name="T8" fmla="*/ 1896381 w 4039589"/>
              <a:gd name="T9" fmla="*/ 0 h 1007037"/>
              <a:gd name="T10" fmla="*/ 1934347 w 4039589"/>
              <a:gd name="T11" fmla="*/ 3831 h 1007037"/>
              <a:gd name="T12" fmla="*/ 1948969 w 4039589"/>
              <a:gd name="T13" fmla="*/ 3831 h 1007037"/>
              <a:gd name="T14" fmla="*/ 2647400 w 4039589"/>
              <a:gd name="T15" fmla="*/ 3831 h 1007037"/>
              <a:gd name="T16" fmla="*/ 4028248 w 4039589"/>
              <a:gd name="T17" fmla="*/ 3831 h 1007037"/>
              <a:gd name="T18" fmla="*/ 4023254 w 4039589"/>
              <a:gd name="T19" fmla="*/ 9066 h 1007037"/>
              <a:gd name="T20" fmla="*/ 4039369 w 4039589"/>
              <a:gd name="T21" fmla="*/ 1008062 h 1007037"/>
              <a:gd name="T22" fmla="*/ 4040188 w 4039589"/>
              <a:gd name="T23" fmla="*/ 1007162 h 1007037"/>
              <a:gd name="T24" fmla="*/ 4040188 w 4039589"/>
              <a:gd name="T25" fmla="*/ 1008063 h 1007037"/>
              <a:gd name="T26" fmla="*/ 2647400 w 4039589"/>
              <a:gd name="T27" fmla="*/ 1008063 h 1007037"/>
              <a:gd name="T28" fmla="*/ 1948969 w 4039589"/>
              <a:gd name="T29" fmla="*/ 1008063 h 1007037"/>
              <a:gd name="T30" fmla="*/ 556180 w 4039589"/>
              <a:gd name="T31" fmla="*/ 1008063 h 1007037"/>
              <a:gd name="T32" fmla="*/ 556180 w 4039589"/>
              <a:gd name="T33" fmla="*/ 1002757 h 1007037"/>
              <a:gd name="T34" fmla="*/ 503593 w 4039589"/>
              <a:gd name="T35" fmla="*/ 1008062 h 1007037"/>
              <a:gd name="T36" fmla="*/ 0 w 4039589"/>
              <a:gd name="T37" fmla="*/ 504031 h 1007037"/>
              <a:gd name="T38" fmla="*/ 50359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任意多边形 91"/>
          <p:cNvSpPr>
            <a:spLocks noChangeArrowheads="1"/>
          </p:cNvSpPr>
          <p:nvPr/>
        </p:nvSpPr>
        <p:spPr bwMode="auto">
          <a:xfrm>
            <a:off x="1082675" y="4330700"/>
            <a:ext cx="4040188" cy="1006475"/>
          </a:xfrm>
          <a:custGeom>
            <a:avLst/>
            <a:gdLst>
              <a:gd name="T0" fmla="*/ 503593 w 4039589"/>
              <a:gd name="T1" fmla="*/ 0 h 1007037"/>
              <a:gd name="T2" fmla="*/ 556180 w 4039589"/>
              <a:gd name="T3" fmla="*/ 5298 h 1007037"/>
              <a:gd name="T4" fmla="*/ 556180 w 4039589"/>
              <a:gd name="T5" fmla="*/ 3825 h 1007037"/>
              <a:gd name="T6" fmla="*/ 1858413 w 4039589"/>
              <a:gd name="T7" fmla="*/ 3825 h 1007037"/>
              <a:gd name="T8" fmla="*/ 1896381 w 4039589"/>
              <a:gd name="T9" fmla="*/ 0 h 1007037"/>
              <a:gd name="T10" fmla="*/ 1934347 w 4039589"/>
              <a:gd name="T11" fmla="*/ 3825 h 1007037"/>
              <a:gd name="T12" fmla="*/ 1948969 w 4039589"/>
              <a:gd name="T13" fmla="*/ 3825 h 1007037"/>
              <a:gd name="T14" fmla="*/ 2647400 w 4039589"/>
              <a:gd name="T15" fmla="*/ 3825 h 1007037"/>
              <a:gd name="T16" fmla="*/ 4028248 w 4039589"/>
              <a:gd name="T17" fmla="*/ 3825 h 1007037"/>
              <a:gd name="T18" fmla="*/ 4023254 w 4039589"/>
              <a:gd name="T19" fmla="*/ 9052 h 1007037"/>
              <a:gd name="T20" fmla="*/ 4039369 w 4039589"/>
              <a:gd name="T21" fmla="*/ 1006474 h 1007037"/>
              <a:gd name="T22" fmla="*/ 4040188 w 4039589"/>
              <a:gd name="T23" fmla="*/ 1005576 h 1007037"/>
              <a:gd name="T24" fmla="*/ 4040188 w 4039589"/>
              <a:gd name="T25" fmla="*/ 1006475 h 1007037"/>
              <a:gd name="T26" fmla="*/ 2647400 w 4039589"/>
              <a:gd name="T27" fmla="*/ 1006475 h 1007037"/>
              <a:gd name="T28" fmla="*/ 1948969 w 4039589"/>
              <a:gd name="T29" fmla="*/ 1006475 h 1007037"/>
              <a:gd name="T30" fmla="*/ 556180 w 4039589"/>
              <a:gd name="T31" fmla="*/ 1006475 h 1007037"/>
              <a:gd name="T32" fmla="*/ 556180 w 4039589"/>
              <a:gd name="T33" fmla="*/ 1001177 h 1007037"/>
              <a:gd name="T34" fmla="*/ 503593 w 4039589"/>
              <a:gd name="T35" fmla="*/ 1006474 h 1007037"/>
              <a:gd name="T36" fmla="*/ 0 w 4039589"/>
              <a:gd name="T37" fmla="*/ 503237 h 1007037"/>
              <a:gd name="T38" fmla="*/ 50359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8" name="任意多边形 87"/>
          <p:cNvSpPr>
            <a:spLocks noChangeArrowheads="1"/>
          </p:cNvSpPr>
          <p:nvPr/>
        </p:nvSpPr>
        <p:spPr bwMode="auto">
          <a:xfrm flipH="1">
            <a:off x="7085013" y="5378450"/>
            <a:ext cx="4022725" cy="1006475"/>
          </a:xfrm>
          <a:custGeom>
            <a:avLst/>
            <a:gdLst>
              <a:gd name="T0" fmla="*/ 4022725 w 4022818"/>
              <a:gd name="T1" fmla="*/ 1005576 h 1007038"/>
              <a:gd name="T2" fmla="*/ 4021905 w 4022818"/>
              <a:gd name="T3" fmla="*/ 1006475 h 1007038"/>
              <a:gd name="T4" fmla="*/ 4022725 w 4022818"/>
              <a:gd name="T5" fmla="*/ 1006475 h 1007038"/>
              <a:gd name="T6" fmla="*/ 503506 w 4022818"/>
              <a:gd name="T7" fmla="*/ 0 h 1007038"/>
              <a:gd name="T8" fmla="*/ 0 w 4022818"/>
              <a:gd name="T9" fmla="*/ 503237 h 1007038"/>
              <a:gd name="T10" fmla="*/ 503506 w 4022818"/>
              <a:gd name="T11" fmla="*/ 1006473 h 1007038"/>
              <a:gd name="T12" fmla="*/ 556085 w 4022818"/>
              <a:gd name="T13" fmla="*/ 1001176 h 1007038"/>
              <a:gd name="T14" fmla="*/ 556085 w 4022818"/>
              <a:gd name="T15" fmla="*/ 1006474 h 1007038"/>
              <a:gd name="T16" fmla="*/ 1879286 w 4022818"/>
              <a:gd name="T17" fmla="*/ 1006474 h 1007038"/>
              <a:gd name="T18" fmla="*/ 1931864 w 4022818"/>
              <a:gd name="T19" fmla="*/ 1006474 h 1007038"/>
              <a:gd name="T20" fmla="*/ 1931864 w 4022818"/>
              <a:gd name="T21" fmla="*/ 1006475 h 1007038"/>
              <a:gd name="T22" fmla="*/ 4021905 w 4022818"/>
              <a:gd name="T23" fmla="*/ 1006475 h 1007038"/>
              <a:gd name="T24" fmla="*/ 4005793 w 4022818"/>
              <a:gd name="T25" fmla="*/ 9054 h 1007038"/>
              <a:gd name="T26" fmla="*/ 4010787 w 4022818"/>
              <a:gd name="T27" fmla="*/ 3826 h 1007038"/>
              <a:gd name="T28" fmla="*/ 2646946 w 4022818"/>
              <a:gd name="T29" fmla="*/ 3826 h 1007038"/>
              <a:gd name="T30" fmla="*/ 2646946 w 4022818"/>
              <a:gd name="T31" fmla="*/ 3825 h 1007038"/>
              <a:gd name="T32" fmla="*/ 1917235 w 4022818"/>
              <a:gd name="T33" fmla="*/ 3825 h 1007038"/>
              <a:gd name="T34" fmla="*/ 1879286 w 4022818"/>
              <a:gd name="T35" fmla="*/ 1 h 1007038"/>
              <a:gd name="T36" fmla="*/ 1841333 w 4022818"/>
              <a:gd name="T37" fmla="*/ 3825 h 1007038"/>
              <a:gd name="T38" fmla="*/ 556085 w 4022818"/>
              <a:gd name="T39" fmla="*/ 3825 h 1007038"/>
              <a:gd name="T40" fmla="*/ 556085 w 4022818"/>
              <a:gd name="T41" fmla="*/ 5298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9" name="文本框 81"/>
          <p:cNvSpPr>
            <a:spLocks noChangeArrowheads="1"/>
          </p:cNvSpPr>
          <p:nvPr/>
        </p:nvSpPr>
        <p:spPr bwMode="auto">
          <a:xfrm>
            <a:off x="7488238" y="3238500"/>
            <a:ext cx="321627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0" name="文本框 82"/>
          <p:cNvSpPr>
            <a:spLocks noChangeArrowheads="1"/>
          </p:cNvSpPr>
          <p:nvPr/>
        </p:nvSpPr>
        <p:spPr bwMode="auto">
          <a:xfrm>
            <a:off x="7488238" y="5337175"/>
            <a:ext cx="32162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1" name="文本框 83"/>
          <p:cNvSpPr>
            <a:spLocks noChangeArrowheads="1"/>
          </p:cNvSpPr>
          <p:nvPr/>
        </p:nvSpPr>
        <p:spPr bwMode="auto">
          <a:xfrm>
            <a:off x="1646238" y="2265363"/>
            <a:ext cx="3214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2" name="文本框 84"/>
          <p:cNvSpPr>
            <a:spLocks noChangeArrowheads="1"/>
          </p:cNvSpPr>
          <p:nvPr/>
        </p:nvSpPr>
        <p:spPr bwMode="auto">
          <a:xfrm>
            <a:off x="1646238" y="4303713"/>
            <a:ext cx="3214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3" name="任意多边形 86"/>
          <p:cNvSpPr>
            <a:spLocks noChangeArrowheads="1"/>
          </p:cNvSpPr>
          <p:nvPr/>
        </p:nvSpPr>
        <p:spPr bwMode="auto">
          <a:xfrm flipH="1">
            <a:off x="6623050" y="280352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4" name="任意多边形 88"/>
          <p:cNvSpPr>
            <a:spLocks noChangeArrowheads="1"/>
          </p:cNvSpPr>
          <p:nvPr/>
        </p:nvSpPr>
        <p:spPr bwMode="auto">
          <a:xfrm flipH="1">
            <a:off x="6623050" y="488632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5" name="任意多边形 90"/>
          <p:cNvSpPr>
            <a:spLocks noChangeArrowheads="1"/>
          </p:cNvSpPr>
          <p:nvPr/>
        </p:nvSpPr>
        <p:spPr bwMode="auto">
          <a:xfrm>
            <a:off x="5105400" y="180657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6" name="任意多边形 92"/>
          <p:cNvSpPr>
            <a:spLocks noChangeArrowheads="1"/>
          </p:cNvSpPr>
          <p:nvPr/>
        </p:nvSpPr>
        <p:spPr bwMode="auto">
          <a:xfrm>
            <a:off x="5105400" y="3838575"/>
            <a:ext cx="479425" cy="1498600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0927 h 1499566"/>
              <a:gd name="T4" fmla="*/ 16131 w 478847"/>
              <a:gd name="T5" fmla="*/ 1498600 h 1499566"/>
              <a:gd name="T6" fmla="*/ 0 w 478847"/>
              <a:gd name="T7" fmla="*/ 501264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97" name="组合 93"/>
          <p:cNvGrpSpPr>
            <a:grpSpLocks/>
          </p:cNvGrpSpPr>
          <p:nvPr/>
        </p:nvGrpSpPr>
        <p:grpSpPr bwMode="auto">
          <a:xfrm>
            <a:off x="5937250" y="2135188"/>
            <a:ext cx="374650" cy="419100"/>
            <a:chOff x="0" y="0"/>
            <a:chExt cx="402656" cy="450303"/>
          </a:xfrm>
        </p:grpSpPr>
        <p:sp>
          <p:nvSpPr>
            <p:cNvPr id="24611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4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8" name="组合 99"/>
          <p:cNvGrpSpPr>
            <a:grpSpLocks/>
          </p:cNvGrpSpPr>
          <p:nvPr/>
        </p:nvGrpSpPr>
        <p:grpSpPr bwMode="auto">
          <a:xfrm>
            <a:off x="5924550" y="5124450"/>
            <a:ext cx="358775" cy="403225"/>
            <a:chOff x="0" y="0"/>
            <a:chExt cx="406393" cy="459645"/>
          </a:xfrm>
        </p:grpSpPr>
        <p:sp>
          <p:nvSpPr>
            <p:cNvPr id="2460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4599" name="组合 103"/>
          <p:cNvGrpSpPr>
            <a:grpSpLocks/>
          </p:cNvGrpSpPr>
          <p:nvPr/>
        </p:nvGrpSpPr>
        <p:grpSpPr bwMode="auto">
          <a:xfrm>
            <a:off x="5910263" y="3148013"/>
            <a:ext cx="344487" cy="339725"/>
            <a:chOff x="0" y="0"/>
            <a:chExt cx="453105" cy="448433"/>
          </a:xfrm>
        </p:grpSpPr>
        <p:sp>
          <p:nvSpPr>
            <p:cNvPr id="2460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0" name="组合 106"/>
          <p:cNvGrpSpPr>
            <a:grpSpLocks/>
          </p:cNvGrpSpPr>
          <p:nvPr/>
        </p:nvGrpSpPr>
        <p:grpSpPr bwMode="auto">
          <a:xfrm>
            <a:off x="5951538" y="4181475"/>
            <a:ext cx="358775" cy="385763"/>
            <a:chOff x="0" y="0"/>
            <a:chExt cx="466184" cy="501686"/>
          </a:xfrm>
        </p:grpSpPr>
        <p:sp>
          <p:nvSpPr>
            <p:cNvPr id="2460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60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140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/>
      <p:bldP spid="24590" grpId="0"/>
      <p:bldP spid="24591" grpId="0"/>
      <p:bldP spid="24592" grpId="0"/>
      <p:bldP spid="24593" grpId="0" animBg="1"/>
      <p:bldP spid="24594" grpId="0" animBg="1"/>
      <p:bldP spid="24595" grpId="0" animBg="1"/>
      <p:bldP spid="245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1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458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1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5" name="等腰三角形 44"/>
          <p:cNvSpPr/>
          <p:nvPr/>
        </p:nvSpPr>
        <p:spPr bwMode="auto">
          <a:xfrm rot="10800000">
            <a:off x="2962617" y="2271932"/>
            <a:ext cx="5711483" cy="4346917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6" name="等腰三角形 45"/>
          <p:cNvSpPr/>
          <p:nvPr/>
        </p:nvSpPr>
        <p:spPr bwMode="auto">
          <a:xfrm rot="10800000">
            <a:off x="2962616" y="1582514"/>
            <a:ext cx="5711483" cy="4346917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5079" y="2271932"/>
            <a:ext cx="11364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谢谢欣赏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56329"/>
      </p:ext>
    </p:extLst>
  </p:cSld>
  <p:clrMapOvr>
    <a:masterClrMapping/>
  </p:clrMapOvr>
  <p:transition spd="slow" advTm="380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5124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5125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9" name="文本框 29"/>
          <p:cNvSpPr>
            <a:spLocks noChangeArrowheads="1"/>
          </p:cNvSpPr>
          <p:nvPr/>
        </p:nvSpPr>
        <p:spPr bwMode="auto">
          <a:xfrm>
            <a:off x="2463800" y="428625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878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5126" grpId="0" animBg="1"/>
      <p:bldP spid="5127" grpId="0" animBg="1"/>
      <p:bldP spid="5128" grpId="0" animBg="1"/>
      <p:bldP spid="51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5140" name="等腰三角形 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1" name="等腰三角形 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49" name="文本框 10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6150" name="组合 11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5138" name="等腰三角形 1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9" name="等腰三角形 1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53" name="椭圆 14"/>
          <p:cNvSpPr>
            <a:spLocks noChangeArrowheads="1"/>
          </p:cNvSpPr>
          <p:nvPr/>
        </p:nvSpPr>
        <p:spPr bwMode="auto">
          <a:xfrm>
            <a:off x="5013325" y="3062288"/>
            <a:ext cx="2155825" cy="21542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4" name="任意多边形 15"/>
          <p:cNvSpPr>
            <a:spLocks noChangeArrowheads="1"/>
          </p:cNvSpPr>
          <p:nvPr/>
        </p:nvSpPr>
        <p:spPr bwMode="auto">
          <a:xfrm>
            <a:off x="1062038" y="2400300"/>
            <a:ext cx="4964112" cy="1677988"/>
          </a:xfrm>
          <a:custGeom>
            <a:avLst/>
            <a:gdLst>
              <a:gd name="T0" fmla="*/ 4964112 w 4963098"/>
              <a:gd name="T1" fmla="*/ 0 h 1676733"/>
              <a:gd name="T2" fmla="*/ 4964112 w 4963098"/>
              <a:gd name="T3" fmla="*/ 529965 h 1676733"/>
              <a:gd name="T4" fmla="*/ 4905853 w 4963098"/>
              <a:gd name="T5" fmla="*/ 532909 h 1676733"/>
              <a:gd name="T6" fmla="*/ 3823499 w 4963098"/>
              <a:gd name="T7" fmla="*/ 1615853 h 1676733"/>
              <a:gd name="T8" fmla="*/ 3820524 w 4963098"/>
              <a:gd name="T9" fmla="*/ 1674792 h 1676733"/>
              <a:gd name="T10" fmla="*/ 3462363 w 4963098"/>
              <a:gd name="T11" fmla="*/ 1674792 h 1676733"/>
              <a:gd name="T12" fmla="*/ 3462363 w 4963098"/>
              <a:gd name="T13" fmla="*/ 1677988 h 1676733"/>
              <a:gd name="T14" fmla="*/ 0 w 4963098"/>
              <a:gd name="T15" fmla="*/ 1677988 h 1676733"/>
              <a:gd name="T16" fmla="*/ 0 w 4963098"/>
              <a:gd name="T17" fmla="*/ 1211695 h 1676733"/>
              <a:gd name="T18" fmla="*/ 3318014 w 4963098"/>
              <a:gd name="T19" fmla="*/ 1211695 h 1676733"/>
              <a:gd name="T20" fmla="*/ 3397878 w 4963098"/>
              <a:gd name="T21" fmla="*/ 998050 h 1676733"/>
              <a:gd name="T22" fmla="*/ 4799461 w 4963098"/>
              <a:gd name="T23" fmla="*/ 8318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lnTo>
                  <a:pt x="4963098" y="0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任意多边形 16"/>
          <p:cNvSpPr>
            <a:spLocks noChangeArrowheads="1"/>
          </p:cNvSpPr>
          <p:nvPr/>
        </p:nvSpPr>
        <p:spPr bwMode="auto">
          <a:xfrm rot="10800000" flipV="1">
            <a:off x="6172200" y="2403475"/>
            <a:ext cx="4946650" cy="1673225"/>
          </a:xfrm>
          <a:custGeom>
            <a:avLst/>
            <a:gdLst>
              <a:gd name="T0" fmla="*/ 4946650 w 4946769"/>
              <a:gd name="T1" fmla="*/ 0 h 1673539"/>
              <a:gd name="T2" fmla="*/ 4782037 w 4946769"/>
              <a:gd name="T3" fmla="*/ 8310 h 1673539"/>
              <a:gd name="T4" fmla="*/ 3380774 w 4946769"/>
              <a:gd name="T5" fmla="*/ 997117 h 1673539"/>
              <a:gd name="T6" fmla="*/ 3303317 w 4946769"/>
              <a:gd name="T7" fmla="*/ 1204175 h 1673539"/>
              <a:gd name="T8" fmla="*/ 0 w 4946769"/>
              <a:gd name="T9" fmla="*/ 1204175 h 1673539"/>
              <a:gd name="T10" fmla="*/ 0 w 4946769"/>
              <a:gd name="T11" fmla="*/ 1670032 h 1673539"/>
              <a:gd name="T12" fmla="*/ 3215426 w 4946769"/>
              <a:gd name="T13" fmla="*/ 1670032 h 1673539"/>
              <a:gd name="T14" fmla="*/ 3215275 w 4946769"/>
              <a:gd name="T15" fmla="*/ 1673225 h 1673539"/>
              <a:gd name="T16" fmla="*/ 3803324 w 4946769"/>
              <a:gd name="T17" fmla="*/ 1673225 h 1673539"/>
              <a:gd name="T18" fmla="*/ 3806297 w 4946769"/>
              <a:gd name="T19" fmla="*/ 1614341 h 1673539"/>
              <a:gd name="T20" fmla="*/ 4888404 w 4946769"/>
              <a:gd name="T21" fmla="*/ 532410 h 1673539"/>
              <a:gd name="T22" fmla="*/ 4946650 w 4946769"/>
              <a:gd name="T23" fmla="*/ 529470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lnTo>
                  <a:pt x="4946769" y="0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任意多边形 17"/>
          <p:cNvSpPr>
            <a:spLocks noChangeArrowheads="1"/>
          </p:cNvSpPr>
          <p:nvPr/>
        </p:nvSpPr>
        <p:spPr bwMode="auto">
          <a:xfrm rot="10800000">
            <a:off x="6172200" y="4214813"/>
            <a:ext cx="4946650" cy="1676400"/>
          </a:xfrm>
          <a:custGeom>
            <a:avLst/>
            <a:gdLst>
              <a:gd name="T0" fmla="*/ 3461573 w 4946769"/>
              <a:gd name="T1" fmla="*/ 1676400 h 1676733"/>
              <a:gd name="T2" fmla="*/ 0 w 4946769"/>
              <a:gd name="T3" fmla="*/ 1676400 h 1676733"/>
              <a:gd name="T4" fmla="*/ 0 w 4946769"/>
              <a:gd name="T5" fmla="*/ 1210549 h 1676733"/>
              <a:gd name="T6" fmla="*/ 3300928 w 4946769"/>
              <a:gd name="T7" fmla="*/ 1210549 h 1676733"/>
              <a:gd name="T8" fmla="*/ 3380774 w 4946769"/>
              <a:gd name="T9" fmla="*/ 997106 h 1676733"/>
              <a:gd name="T10" fmla="*/ 4782037 w 4946769"/>
              <a:gd name="T11" fmla="*/ 8310 h 1676733"/>
              <a:gd name="T12" fmla="*/ 4946650 w 4946769"/>
              <a:gd name="T13" fmla="*/ 0 h 1676733"/>
              <a:gd name="T14" fmla="*/ 4946650 w 4946769"/>
              <a:gd name="T15" fmla="*/ 529464 h 1676733"/>
              <a:gd name="T16" fmla="*/ 4888404 w 4946769"/>
              <a:gd name="T17" fmla="*/ 532404 h 1676733"/>
              <a:gd name="T18" fmla="*/ 3806297 w 4946769"/>
              <a:gd name="T19" fmla="*/ 1614323 h 1676733"/>
              <a:gd name="T20" fmla="*/ 3803324 w 4946769"/>
              <a:gd name="T21" fmla="*/ 1673207 h 1676733"/>
              <a:gd name="T22" fmla="*/ 3461573 w 4946769"/>
              <a:gd name="T23" fmla="*/ 1673207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lnTo>
                  <a:pt x="3461656" y="1676733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7" name="任意多边形 18"/>
          <p:cNvSpPr>
            <a:spLocks noChangeArrowheads="1"/>
          </p:cNvSpPr>
          <p:nvPr/>
        </p:nvSpPr>
        <p:spPr bwMode="auto">
          <a:xfrm flipV="1">
            <a:off x="1062038" y="4217988"/>
            <a:ext cx="4964112" cy="1673225"/>
          </a:xfrm>
          <a:custGeom>
            <a:avLst/>
            <a:gdLst>
              <a:gd name="T0" fmla="*/ 3232341 w 4963097"/>
              <a:gd name="T1" fmla="*/ 1673225 h 1673539"/>
              <a:gd name="T2" fmla="*/ 3820524 w 4963097"/>
              <a:gd name="T3" fmla="*/ 1673225 h 1673539"/>
              <a:gd name="T4" fmla="*/ 3823499 w 4963097"/>
              <a:gd name="T5" fmla="*/ 1614341 h 1673539"/>
              <a:gd name="T6" fmla="*/ 4905853 w 4963097"/>
              <a:gd name="T7" fmla="*/ 532410 h 1673539"/>
              <a:gd name="T8" fmla="*/ 4964112 w 4963097"/>
              <a:gd name="T9" fmla="*/ 529470 h 1673539"/>
              <a:gd name="T10" fmla="*/ 4964112 w 4963097"/>
              <a:gd name="T11" fmla="*/ 0 h 1673539"/>
              <a:gd name="T12" fmla="*/ 4799461 w 4963097"/>
              <a:gd name="T13" fmla="*/ 8310 h 1673539"/>
              <a:gd name="T14" fmla="*/ 3397878 w 4963097"/>
              <a:gd name="T15" fmla="*/ 997117 h 1673539"/>
              <a:gd name="T16" fmla="*/ 3320617 w 4963097"/>
              <a:gd name="T17" fmla="*/ 1203602 h 1673539"/>
              <a:gd name="T18" fmla="*/ 0 w 4963097"/>
              <a:gd name="T19" fmla="*/ 1203602 h 1673539"/>
              <a:gd name="T20" fmla="*/ 0 w 4963097"/>
              <a:gd name="T21" fmla="*/ 1669459 h 1673539"/>
              <a:gd name="T22" fmla="*/ 3232520 w 4963097"/>
              <a:gd name="T23" fmla="*/ 1669459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lnTo>
                  <a:pt x="3231680" y="1673539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8" name="文本框 19"/>
          <p:cNvSpPr>
            <a:spLocks noChangeArrowheads="1"/>
          </p:cNvSpPr>
          <p:nvPr/>
        </p:nvSpPr>
        <p:spPr bwMode="auto">
          <a:xfrm>
            <a:off x="1406525" y="3646488"/>
            <a:ext cx="2551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9" name="文本框 20"/>
          <p:cNvSpPr>
            <a:spLocks noChangeArrowheads="1"/>
          </p:cNvSpPr>
          <p:nvPr/>
        </p:nvSpPr>
        <p:spPr bwMode="auto">
          <a:xfrm>
            <a:off x="8216900" y="4241800"/>
            <a:ext cx="2551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0" name="文本框 21"/>
          <p:cNvSpPr>
            <a:spLocks noChangeArrowheads="1"/>
          </p:cNvSpPr>
          <p:nvPr/>
        </p:nvSpPr>
        <p:spPr bwMode="auto">
          <a:xfrm>
            <a:off x="1412875" y="4270375"/>
            <a:ext cx="25527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32446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rgbClr val="32446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1" name="文本框 22"/>
          <p:cNvSpPr>
            <a:spLocks noChangeArrowheads="1"/>
          </p:cNvSpPr>
          <p:nvPr/>
        </p:nvSpPr>
        <p:spPr bwMode="auto">
          <a:xfrm>
            <a:off x="8216900" y="3640138"/>
            <a:ext cx="25511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32446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rgbClr val="32446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2" name="文本框 23"/>
          <p:cNvSpPr>
            <a:spLocks noChangeArrowheads="1"/>
          </p:cNvSpPr>
          <p:nvPr/>
        </p:nvSpPr>
        <p:spPr bwMode="auto">
          <a:xfrm>
            <a:off x="1052513" y="2216150"/>
            <a:ext cx="3132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3" name="文本框 24"/>
          <p:cNvSpPr>
            <a:spLocks noChangeArrowheads="1"/>
          </p:cNvSpPr>
          <p:nvPr/>
        </p:nvSpPr>
        <p:spPr bwMode="auto">
          <a:xfrm>
            <a:off x="8115300" y="2216150"/>
            <a:ext cx="31337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4" name="文本框 25"/>
          <p:cNvSpPr>
            <a:spLocks noChangeArrowheads="1"/>
          </p:cNvSpPr>
          <p:nvPr/>
        </p:nvSpPr>
        <p:spPr bwMode="auto">
          <a:xfrm>
            <a:off x="949325" y="5273675"/>
            <a:ext cx="31321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5" name="文本框 26"/>
          <p:cNvSpPr>
            <a:spLocks noChangeArrowheads="1"/>
          </p:cNvSpPr>
          <p:nvPr/>
        </p:nvSpPr>
        <p:spPr bwMode="auto">
          <a:xfrm>
            <a:off x="8126413" y="5273675"/>
            <a:ext cx="31321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485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/>
      <p:bldP spid="6159" grpId="0"/>
      <p:bldP spid="6160" grpId="0"/>
      <p:bldP spid="6161" grpId="0"/>
      <p:bldP spid="6162" grpId="0"/>
      <p:bldP spid="6163" grpId="0"/>
      <p:bldP spid="6164" grpId="0"/>
      <p:bldP spid="61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618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9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4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614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618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8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177" name="任意多边形 8"/>
          <p:cNvSpPr>
            <a:spLocks noChangeArrowheads="1"/>
          </p:cNvSpPr>
          <p:nvPr/>
        </p:nvSpPr>
        <p:spPr bwMode="auto">
          <a:xfrm rot="16193188" flipH="1">
            <a:off x="3789362" y="2846388"/>
            <a:ext cx="1617663" cy="388938"/>
          </a:xfrm>
          <a:custGeom>
            <a:avLst/>
            <a:gdLst>
              <a:gd name="T0" fmla="*/ 0 w 1617335"/>
              <a:gd name="T1" fmla="*/ 0 h 387910"/>
              <a:gd name="T2" fmla="*/ 379435 w 1617335"/>
              <a:gd name="T3" fmla="*/ 388938 h 387910"/>
              <a:gd name="T4" fmla="*/ 1617663 w 1617335"/>
              <a:gd name="T5" fmla="*/ 388938 h 387910"/>
              <a:gd name="T6" fmla="*/ 1617663 w 1617335"/>
              <a:gd name="T7" fmla="*/ 386921 h 387910"/>
              <a:gd name="T8" fmla="*/ 1231687 w 1617335"/>
              <a:gd name="T9" fmla="*/ 0 h 3879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7335"/>
              <a:gd name="T16" fmla="*/ 0 h 387910"/>
              <a:gd name="T17" fmla="*/ 1617335 w 1617335"/>
              <a:gd name="T18" fmla="*/ 387910 h 3879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7335" h="387910">
                <a:moveTo>
                  <a:pt x="0" y="0"/>
                </a:moveTo>
                <a:lnTo>
                  <a:pt x="379358" y="387910"/>
                </a:lnTo>
                <a:lnTo>
                  <a:pt x="1617335" y="387910"/>
                </a:lnTo>
                <a:lnTo>
                  <a:pt x="1617335" y="385898"/>
                </a:lnTo>
                <a:lnTo>
                  <a:pt x="1231437" y="0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矩形 9"/>
          <p:cNvSpPr>
            <a:spLocks noChangeAspect="1" noChangeArrowheads="1"/>
          </p:cNvSpPr>
          <p:nvPr/>
        </p:nvSpPr>
        <p:spPr bwMode="auto">
          <a:xfrm rot="16193188" flipH="1">
            <a:off x="4793457" y="2626518"/>
            <a:ext cx="1225550" cy="1223963"/>
          </a:xfrm>
          <a:prstGeom prst="rect">
            <a:avLst/>
          </a:prstGeom>
          <a:noFill/>
          <a:ln w="12700">
            <a:solidFill>
              <a:srgbClr val="FCFCF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7179" name="组合 10"/>
          <p:cNvGrpSpPr>
            <a:grpSpLocks/>
          </p:cNvGrpSpPr>
          <p:nvPr/>
        </p:nvGrpSpPr>
        <p:grpSpPr bwMode="auto">
          <a:xfrm>
            <a:off x="6527800" y="2962275"/>
            <a:ext cx="519113" cy="581025"/>
            <a:chOff x="0" y="0"/>
            <a:chExt cx="402656" cy="450303"/>
          </a:xfrm>
        </p:grpSpPr>
        <p:sp>
          <p:nvSpPr>
            <p:cNvPr id="6182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6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5" name="组合 16"/>
          <p:cNvGrpSpPr>
            <a:grpSpLocks/>
          </p:cNvGrpSpPr>
          <p:nvPr/>
        </p:nvGrpSpPr>
        <p:grpSpPr bwMode="auto">
          <a:xfrm>
            <a:off x="5200650" y="4264025"/>
            <a:ext cx="476250" cy="471488"/>
            <a:chOff x="0" y="0"/>
            <a:chExt cx="453105" cy="448433"/>
          </a:xfrm>
        </p:grpSpPr>
        <p:sp>
          <p:nvSpPr>
            <p:cNvPr id="618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8" name="组合 19"/>
          <p:cNvGrpSpPr>
            <a:grpSpLocks/>
          </p:cNvGrpSpPr>
          <p:nvPr/>
        </p:nvGrpSpPr>
        <p:grpSpPr bwMode="auto">
          <a:xfrm>
            <a:off x="5187950" y="2997200"/>
            <a:ext cx="495300" cy="533400"/>
            <a:chOff x="0" y="0"/>
            <a:chExt cx="466184" cy="501686"/>
          </a:xfrm>
        </p:grpSpPr>
        <p:sp>
          <p:nvSpPr>
            <p:cNvPr id="617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17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4" name="组合 25"/>
          <p:cNvGrpSpPr>
            <a:grpSpLocks/>
          </p:cNvGrpSpPr>
          <p:nvPr/>
        </p:nvGrpSpPr>
        <p:grpSpPr bwMode="auto">
          <a:xfrm>
            <a:off x="6553200" y="4222750"/>
            <a:ext cx="444500" cy="568325"/>
            <a:chOff x="0" y="0"/>
            <a:chExt cx="563562" cy="720725"/>
          </a:xfrm>
        </p:grpSpPr>
        <p:sp>
          <p:nvSpPr>
            <p:cNvPr id="617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98" name="任意多边形 29"/>
          <p:cNvSpPr>
            <a:spLocks noChangeArrowheads="1"/>
          </p:cNvSpPr>
          <p:nvPr/>
        </p:nvSpPr>
        <p:spPr bwMode="auto">
          <a:xfrm rot="16193188" flipH="1">
            <a:off x="5022850" y="1617663"/>
            <a:ext cx="388937" cy="1627188"/>
          </a:xfrm>
          <a:custGeom>
            <a:avLst/>
            <a:gdLst>
              <a:gd name="T0" fmla="*/ 0 w 389043"/>
              <a:gd name="T1" fmla="*/ 1241250 h 1627020"/>
              <a:gd name="T2" fmla="*/ 385793 w 389043"/>
              <a:gd name="T3" fmla="*/ 1627188 h 1627020"/>
              <a:gd name="T4" fmla="*/ 387803 w 389043"/>
              <a:gd name="T5" fmla="*/ 1627188 h 1627020"/>
              <a:gd name="T6" fmla="*/ 387803 w 389043"/>
              <a:gd name="T7" fmla="*/ 387950 h 1627020"/>
              <a:gd name="T8" fmla="*/ 388937 w 389043"/>
              <a:gd name="T9" fmla="*/ 387950 h 1627020"/>
              <a:gd name="T10" fmla="*/ 9682 w 389043"/>
              <a:gd name="T11" fmla="*/ 0 h 1627020"/>
              <a:gd name="T12" fmla="*/ 0 w 389043"/>
              <a:gd name="T13" fmla="*/ 0 h 16270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9043"/>
              <a:gd name="T22" fmla="*/ 0 h 1627020"/>
              <a:gd name="T23" fmla="*/ 389043 w 389043"/>
              <a:gd name="T24" fmla="*/ 1627020 h 16270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9043" h="1627020">
                <a:moveTo>
                  <a:pt x="0" y="1241122"/>
                </a:moveTo>
                <a:lnTo>
                  <a:pt x="385898" y="1627020"/>
                </a:lnTo>
                <a:lnTo>
                  <a:pt x="387909" y="1627020"/>
                </a:lnTo>
                <a:lnTo>
                  <a:pt x="387909" y="387910"/>
                </a:lnTo>
                <a:lnTo>
                  <a:pt x="389043" y="387910"/>
                </a:lnTo>
                <a:lnTo>
                  <a:pt x="9685" y="0"/>
                </a:lnTo>
                <a:lnTo>
                  <a:pt x="0" y="0"/>
                </a:lnTo>
                <a:lnTo>
                  <a:pt x="0" y="1241122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99" name="组合 30"/>
          <p:cNvGrpSpPr>
            <a:grpSpLocks/>
          </p:cNvGrpSpPr>
          <p:nvPr/>
        </p:nvGrpSpPr>
        <p:grpSpPr bwMode="auto">
          <a:xfrm flipH="1">
            <a:off x="6127750" y="2232025"/>
            <a:ext cx="1627188" cy="1617663"/>
            <a:chOff x="0" y="0"/>
            <a:chExt cx="1627020" cy="1617746"/>
          </a:xfrm>
        </p:grpSpPr>
        <p:sp>
          <p:nvSpPr>
            <p:cNvPr id="6169" name="任意多边形 31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0" name="矩形 32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1" name="任意多边形 33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3" name="组合 34"/>
          <p:cNvGrpSpPr>
            <a:grpSpLocks/>
          </p:cNvGrpSpPr>
          <p:nvPr/>
        </p:nvGrpSpPr>
        <p:grpSpPr bwMode="auto">
          <a:xfrm flipH="1" flipV="1">
            <a:off x="6127750" y="3967163"/>
            <a:ext cx="1627188" cy="1617662"/>
            <a:chOff x="0" y="0"/>
            <a:chExt cx="1627020" cy="1617746"/>
          </a:xfrm>
        </p:grpSpPr>
        <p:sp>
          <p:nvSpPr>
            <p:cNvPr id="6166" name="任意多边形 35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7" name="矩形 36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8" name="任意多边形 37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7" name="组合 38"/>
          <p:cNvGrpSpPr>
            <a:grpSpLocks/>
          </p:cNvGrpSpPr>
          <p:nvPr/>
        </p:nvGrpSpPr>
        <p:grpSpPr bwMode="auto">
          <a:xfrm flipV="1">
            <a:off x="4403725" y="3962400"/>
            <a:ext cx="1627188" cy="1619250"/>
            <a:chOff x="0" y="0"/>
            <a:chExt cx="1627020" cy="1617746"/>
          </a:xfrm>
        </p:grpSpPr>
        <p:sp>
          <p:nvSpPr>
            <p:cNvPr id="6163" name="任意多边形 39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4" name="矩形 40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5" name="任意多边形 41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211" name="文本框 42"/>
          <p:cNvSpPr>
            <a:spLocks noChangeArrowheads="1"/>
          </p:cNvSpPr>
          <p:nvPr/>
        </p:nvSpPr>
        <p:spPr bwMode="auto">
          <a:xfrm>
            <a:off x="1262063" y="21526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2" name="文本框 43"/>
          <p:cNvSpPr>
            <a:spLocks noChangeArrowheads="1"/>
          </p:cNvSpPr>
          <p:nvPr/>
        </p:nvSpPr>
        <p:spPr bwMode="auto">
          <a:xfrm>
            <a:off x="1319213" y="503396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3" name="文本框 44"/>
          <p:cNvSpPr>
            <a:spLocks noChangeArrowheads="1"/>
          </p:cNvSpPr>
          <p:nvPr/>
        </p:nvSpPr>
        <p:spPr bwMode="auto">
          <a:xfrm>
            <a:off x="8308975" y="21526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4" name="文本框 45"/>
          <p:cNvSpPr>
            <a:spLocks noChangeArrowheads="1"/>
          </p:cNvSpPr>
          <p:nvPr/>
        </p:nvSpPr>
        <p:spPr bwMode="auto">
          <a:xfrm>
            <a:off x="8366125" y="503396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68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78" grpId="0" animBg="1"/>
      <p:bldP spid="7198" grpId="0" animBg="1"/>
      <p:bldP spid="7211" grpId="0"/>
      <p:bldP spid="7212" grpId="0"/>
      <p:bldP spid="7213" grpId="0"/>
      <p:bldP spid="72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任意多边形 1"/>
          <p:cNvSpPr>
            <a:spLocks noChangeArrowheads="1"/>
          </p:cNvSpPr>
          <p:nvPr/>
        </p:nvSpPr>
        <p:spPr bwMode="auto">
          <a:xfrm>
            <a:off x="2936875" y="3524250"/>
            <a:ext cx="1833563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5" name="椭圆 2"/>
          <p:cNvSpPr>
            <a:spLocks noChangeArrowheads="1"/>
          </p:cNvSpPr>
          <p:nvPr/>
        </p:nvSpPr>
        <p:spPr bwMode="auto">
          <a:xfrm>
            <a:off x="3249613" y="3843338"/>
            <a:ext cx="1208087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6" name="任意多边形 3"/>
          <p:cNvSpPr>
            <a:spLocks noChangeArrowheads="1"/>
          </p:cNvSpPr>
          <p:nvPr/>
        </p:nvSpPr>
        <p:spPr bwMode="auto">
          <a:xfrm>
            <a:off x="4325938" y="2438400"/>
            <a:ext cx="1833562" cy="1833563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椭圆 4"/>
          <p:cNvSpPr>
            <a:spLocks noChangeArrowheads="1"/>
          </p:cNvSpPr>
          <p:nvPr/>
        </p:nvSpPr>
        <p:spPr bwMode="auto">
          <a:xfrm>
            <a:off x="4638675" y="2755900"/>
            <a:ext cx="1208088" cy="12080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8" name="任意多边形 5"/>
          <p:cNvSpPr>
            <a:spLocks noChangeArrowheads="1"/>
          </p:cNvSpPr>
          <p:nvPr/>
        </p:nvSpPr>
        <p:spPr bwMode="auto">
          <a:xfrm>
            <a:off x="7138988" y="2451100"/>
            <a:ext cx="1835150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9" name="椭圆 6"/>
          <p:cNvSpPr>
            <a:spLocks noChangeArrowheads="1"/>
          </p:cNvSpPr>
          <p:nvPr/>
        </p:nvSpPr>
        <p:spPr bwMode="auto">
          <a:xfrm>
            <a:off x="7453313" y="2768600"/>
            <a:ext cx="1208087" cy="1209675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0" name="任意多边形 7"/>
          <p:cNvSpPr>
            <a:spLocks noChangeArrowheads="1"/>
          </p:cNvSpPr>
          <p:nvPr/>
        </p:nvSpPr>
        <p:spPr bwMode="auto">
          <a:xfrm>
            <a:off x="5738813" y="3538538"/>
            <a:ext cx="1833562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椭圆 8"/>
          <p:cNvSpPr>
            <a:spLocks noChangeArrowheads="1"/>
          </p:cNvSpPr>
          <p:nvPr/>
        </p:nvSpPr>
        <p:spPr bwMode="auto">
          <a:xfrm>
            <a:off x="6051550" y="3856038"/>
            <a:ext cx="1208088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202" name="组合 9"/>
          <p:cNvGrpSpPr>
            <a:grpSpLocks/>
          </p:cNvGrpSpPr>
          <p:nvPr/>
        </p:nvGrpSpPr>
        <p:grpSpPr bwMode="auto">
          <a:xfrm>
            <a:off x="6457950" y="4211638"/>
            <a:ext cx="444500" cy="496887"/>
            <a:chOff x="0" y="0"/>
            <a:chExt cx="402656" cy="450303"/>
          </a:xfrm>
        </p:grpSpPr>
        <p:sp>
          <p:nvSpPr>
            <p:cNvPr id="720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8" name="组合 15"/>
          <p:cNvGrpSpPr>
            <a:grpSpLocks/>
          </p:cNvGrpSpPr>
          <p:nvPr/>
        </p:nvGrpSpPr>
        <p:grpSpPr bwMode="auto">
          <a:xfrm>
            <a:off x="5045075" y="3119438"/>
            <a:ext cx="406400" cy="404812"/>
            <a:chOff x="0" y="0"/>
            <a:chExt cx="453105" cy="448433"/>
          </a:xfrm>
        </p:grpSpPr>
        <p:sp>
          <p:nvSpPr>
            <p:cNvPr id="720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1" name="组合 18"/>
          <p:cNvGrpSpPr>
            <a:grpSpLocks/>
          </p:cNvGrpSpPr>
          <p:nvPr/>
        </p:nvGrpSpPr>
        <p:grpSpPr bwMode="auto">
          <a:xfrm>
            <a:off x="7880350" y="3140075"/>
            <a:ext cx="425450" cy="457200"/>
            <a:chOff x="0" y="0"/>
            <a:chExt cx="466184" cy="501686"/>
          </a:xfrm>
        </p:grpSpPr>
        <p:sp>
          <p:nvSpPr>
            <p:cNvPr id="7196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98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0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7" name="组合 24"/>
          <p:cNvGrpSpPr>
            <a:grpSpLocks/>
          </p:cNvGrpSpPr>
          <p:nvPr/>
        </p:nvGrpSpPr>
        <p:grpSpPr bwMode="auto">
          <a:xfrm>
            <a:off x="3616325" y="4187825"/>
            <a:ext cx="474663" cy="536575"/>
            <a:chOff x="0" y="0"/>
            <a:chExt cx="406393" cy="459645"/>
          </a:xfrm>
        </p:grpSpPr>
        <p:sp>
          <p:nvSpPr>
            <p:cNvPr id="719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8221" name="文本框 28"/>
          <p:cNvSpPr>
            <a:spLocks noChangeArrowheads="1"/>
          </p:cNvSpPr>
          <p:nvPr/>
        </p:nvSpPr>
        <p:spPr bwMode="auto">
          <a:xfrm>
            <a:off x="1382713" y="2520950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2" name="文本框 29"/>
          <p:cNvSpPr>
            <a:spLocks noChangeArrowheads="1"/>
          </p:cNvSpPr>
          <p:nvPr/>
        </p:nvSpPr>
        <p:spPr bwMode="auto">
          <a:xfrm>
            <a:off x="9167813" y="24288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3" name="文本框 30"/>
          <p:cNvSpPr>
            <a:spLocks noChangeArrowheads="1"/>
          </p:cNvSpPr>
          <p:nvPr/>
        </p:nvSpPr>
        <p:spPr bwMode="auto">
          <a:xfrm>
            <a:off x="508000" y="505142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4" name="文本框 31"/>
          <p:cNvSpPr>
            <a:spLocks noChangeArrowheads="1"/>
          </p:cNvSpPr>
          <p:nvPr/>
        </p:nvSpPr>
        <p:spPr bwMode="auto">
          <a:xfrm>
            <a:off x="7591425" y="48545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186" name="组合 32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7191" name="等腰三角形 3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2" name="等腰三角形 3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187" name="文本框 35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7188" name="组合 36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7189" name="等腰三角形 37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0" name="等腰三角形 38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910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21" grpId="0"/>
      <p:bldP spid="8222" grpId="0"/>
      <p:bldP spid="8223" grpId="0"/>
      <p:bldP spid="8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9220" name="文本框 20"/>
          <p:cNvSpPr>
            <a:spLocks noChangeArrowheads="1"/>
          </p:cNvSpPr>
          <p:nvPr/>
        </p:nvSpPr>
        <p:spPr bwMode="auto">
          <a:xfrm>
            <a:off x="5913438" y="3822700"/>
            <a:ext cx="497443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922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5" name="文本框 29"/>
          <p:cNvSpPr>
            <a:spLocks noChangeArrowheads="1"/>
          </p:cNvSpPr>
          <p:nvPr/>
        </p:nvSpPr>
        <p:spPr bwMode="auto">
          <a:xfrm>
            <a:off x="2463800" y="428625"/>
            <a:ext cx="17176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02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45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1" grpId="0" animBg="1"/>
      <p:bldP spid="9222" grpId="0" animBg="1"/>
      <p:bldP spid="9223" grpId="0" animBg="1"/>
      <p:bldP spid="9224" grpId="0" animBg="1"/>
      <p:bldP spid="9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027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24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024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027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245" name="任意多边形 8"/>
          <p:cNvSpPr>
            <a:spLocks noChangeArrowheads="1"/>
          </p:cNvSpPr>
          <p:nvPr/>
        </p:nvSpPr>
        <p:spPr bwMode="auto">
          <a:xfrm>
            <a:off x="1063625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任意多边形 9"/>
          <p:cNvSpPr>
            <a:spLocks noChangeArrowheads="1"/>
          </p:cNvSpPr>
          <p:nvPr/>
        </p:nvSpPr>
        <p:spPr bwMode="auto">
          <a:xfrm>
            <a:off x="4595813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7" name="任意多边形 10"/>
          <p:cNvSpPr>
            <a:spLocks noChangeArrowheads="1"/>
          </p:cNvSpPr>
          <p:nvPr/>
        </p:nvSpPr>
        <p:spPr bwMode="auto">
          <a:xfrm>
            <a:off x="8128000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8" name="任意多边形 11"/>
          <p:cNvSpPr>
            <a:spLocks noChangeArrowheads="1"/>
          </p:cNvSpPr>
          <p:nvPr/>
        </p:nvSpPr>
        <p:spPr bwMode="auto">
          <a:xfrm>
            <a:off x="1243013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9" name="任意多边形 12"/>
          <p:cNvSpPr>
            <a:spLocks noChangeArrowheads="1"/>
          </p:cNvSpPr>
          <p:nvPr/>
        </p:nvSpPr>
        <p:spPr bwMode="auto">
          <a:xfrm>
            <a:off x="4773613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0" name="任意多边形 13"/>
          <p:cNvSpPr>
            <a:spLocks noChangeArrowheads="1"/>
          </p:cNvSpPr>
          <p:nvPr/>
        </p:nvSpPr>
        <p:spPr bwMode="auto">
          <a:xfrm>
            <a:off x="8320088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1" name="直接连接符 14"/>
          <p:cNvSpPr>
            <a:spLocks noChangeShapeType="1"/>
          </p:cNvSpPr>
          <p:nvPr/>
        </p:nvSpPr>
        <p:spPr bwMode="auto">
          <a:xfrm>
            <a:off x="1714500" y="2906713"/>
            <a:ext cx="1820863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直接连接符 29"/>
          <p:cNvSpPr>
            <a:spLocks noChangeShapeType="1"/>
          </p:cNvSpPr>
          <p:nvPr/>
        </p:nvSpPr>
        <p:spPr bwMode="auto">
          <a:xfrm>
            <a:off x="5227638" y="2911475"/>
            <a:ext cx="1820862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直接连接符 30"/>
          <p:cNvSpPr>
            <a:spLocks noChangeShapeType="1"/>
          </p:cNvSpPr>
          <p:nvPr/>
        </p:nvSpPr>
        <p:spPr bwMode="auto">
          <a:xfrm>
            <a:off x="8729663" y="2936875"/>
            <a:ext cx="1820862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文本框 31"/>
          <p:cNvSpPr>
            <a:spLocks noChangeArrowheads="1"/>
          </p:cNvSpPr>
          <p:nvPr/>
        </p:nvSpPr>
        <p:spPr bwMode="auto">
          <a:xfrm>
            <a:off x="1352550" y="3152775"/>
            <a:ext cx="240347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5" name="文本框 32"/>
          <p:cNvSpPr>
            <a:spLocks noChangeArrowheads="1"/>
          </p:cNvSpPr>
          <p:nvPr/>
        </p:nvSpPr>
        <p:spPr bwMode="auto">
          <a:xfrm>
            <a:off x="4862513" y="3141663"/>
            <a:ext cx="24034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6" name="文本框 33"/>
          <p:cNvSpPr>
            <a:spLocks noChangeArrowheads="1"/>
          </p:cNvSpPr>
          <p:nvPr/>
        </p:nvSpPr>
        <p:spPr bwMode="auto">
          <a:xfrm>
            <a:off x="8480425" y="3141663"/>
            <a:ext cx="24034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7" name="Freeform 90"/>
          <p:cNvSpPr>
            <a:spLocks noEditPoints="1" noChangeArrowheads="1"/>
          </p:cNvSpPr>
          <p:nvPr/>
        </p:nvSpPr>
        <p:spPr bwMode="auto">
          <a:xfrm>
            <a:off x="2427288" y="5708650"/>
            <a:ext cx="652462" cy="477838"/>
          </a:xfrm>
          <a:custGeom>
            <a:avLst/>
            <a:gdLst>
              <a:gd name="T0" fmla="*/ 632073 w 256"/>
              <a:gd name="T1" fmla="*/ 56518 h 186"/>
              <a:gd name="T2" fmla="*/ 581099 w 256"/>
              <a:gd name="T3" fmla="*/ 56518 h 186"/>
              <a:gd name="T4" fmla="*/ 581099 w 256"/>
              <a:gd name="T5" fmla="*/ 41104 h 186"/>
              <a:gd name="T6" fmla="*/ 563258 w 256"/>
              <a:gd name="T7" fmla="*/ 35966 h 186"/>
              <a:gd name="T8" fmla="*/ 405240 w 256"/>
              <a:gd name="T9" fmla="*/ 0 h 186"/>
              <a:gd name="T10" fmla="*/ 326231 w 256"/>
              <a:gd name="T11" fmla="*/ 23121 h 186"/>
              <a:gd name="T12" fmla="*/ 244673 w 256"/>
              <a:gd name="T13" fmla="*/ 0 h 186"/>
              <a:gd name="T14" fmla="*/ 86655 w 256"/>
              <a:gd name="T15" fmla="*/ 35966 h 186"/>
              <a:gd name="T16" fmla="*/ 68814 w 256"/>
              <a:gd name="T17" fmla="*/ 41104 h 186"/>
              <a:gd name="T18" fmla="*/ 68814 w 256"/>
              <a:gd name="T19" fmla="*/ 56518 h 186"/>
              <a:gd name="T20" fmla="*/ 20389 w 256"/>
              <a:gd name="T21" fmla="*/ 56518 h 186"/>
              <a:gd name="T22" fmla="*/ 0 w 256"/>
              <a:gd name="T23" fmla="*/ 77071 h 186"/>
              <a:gd name="T24" fmla="*/ 0 w 256"/>
              <a:gd name="T25" fmla="*/ 457286 h 186"/>
              <a:gd name="T26" fmla="*/ 20389 w 256"/>
              <a:gd name="T27" fmla="*/ 477838 h 186"/>
              <a:gd name="T28" fmla="*/ 632073 w 256"/>
              <a:gd name="T29" fmla="*/ 477838 h 186"/>
              <a:gd name="T30" fmla="*/ 652462 w 256"/>
              <a:gd name="T31" fmla="*/ 457286 h 186"/>
              <a:gd name="T32" fmla="*/ 652462 w 256"/>
              <a:gd name="T33" fmla="*/ 77071 h 186"/>
              <a:gd name="T34" fmla="*/ 632073 w 256"/>
              <a:gd name="T35" fmla="*/ 56518 h 186"/>
              <a:gd name="T36" fmla="*/ 553063 w 256"/>
              <a:gd name="T37" fmla="*/ 59087 h 186"/>
              <a:gd name="T38" fmla="*/ 553063 w 256"/>
              <a:gd name="T39" fmla="*/ 362232 h 186"/>
              <a:gd name="T40" fmla="*/ 338974 w 256"/>
              <a:gd name="T41" fmla="*/ 349387 h 186"/>
              <a:gd name="T42" fmla="*/ 338974 w 256"/>
              <a:gd name="T43" fmla="*/ 46242 h 186"/>
              <a:gd name="T44" fmla="*/ 405240 w 256"/>
              <a:gd name="T45" fmla="*/ 28259 h 186"/>
              <a:gd name="T46" fmla="*/ 553063 w 256"/>
              <a:gd name="T47" fmla="*/ 59087 h 186"/>
              <a:gd name="T48" fmla="*/ 522479 w 256"/>
              <a:gd name="T49" fmla="*/ 380215 h 186"/>
              <a:gd name="T50" fmla="*/ 344072 w 256"/>
              <a:gd name="T51" fmla="*/ 380215 h 186"/>
              <a:gd name="T52" fmla="*/ 522479 w 256"/>
              <a:gd name="T53" fmla="*/ 380215 h 186"/>
              <a:gd name="T54" fmla="*/ 244673 w 256"/>
              <a:gd name="T55" fmla="*/ 28259 h 186"/>
              <a:gd name="T56" fmla="*/ 310939 w 256"/>
              <a:gd name="T57" fmla="*/ 46242 h 186"/>
              <a:gd name="T58" fmla="*/ 310939 w 256"/>
              <a:gd name="T59" fmla="*/ 349387 h 186"/>
              <a:gd name="T60" fmla="*/ 96850 w 256"/>
              <a:gd name="T61" fmla="*/ 362232 h 186"/>
              <a:gd name="T62" fmla="*/ 96850 w 256"/>
              <a:gd name="T63" fmla="*/ 59087 h 186"/>
              <a:gd name="T64" fmla="*/ 244673 w 256"/>
              <a:gd name="T65" fmla="*/ 28259 h 186"/>
              <a:gd name="T66" fmla="*/ 308390 w 256"/>
              <a:gd name="T67" fmla="*/ 380215 h 186"/>
              <a:gd name="T68" fmla="*/ 127434 w 256"/>
              <a:gd name="T69" fmla="*/ 380215 h 186"/>
              <a:gd name="T70" fmla="*/ 308390 w 256"/>
              <a:gd name="T71" fmla="*/ 380215 h 186"/>
              <a:gd name="T72" fmla="*/ 611683 w 256"/>
              <a:gd name="T73" fmla="*/ 436734 h 186"/>
              <a:gd name="T74" fmla="*/ 40779 w 256"/>
              <a:gd name="T75" fmla="*/ 436734 h 186"/>
              <a:gd name="T76" fmla="*/ 40779 w 256"/>
              <a:gd name="T77" fmla="*/ 97623 h 186"/>
              <a:gd name="T78" fmla="*/ 68814 w 256"/>
              <a:gd name="T79" fmla="*/ 97623 h 186"/>
              <a:gd name="T80" fmla="*/ 68814 w 256"/>
              <a:gd name="T81" fmla="*/ 380215 h 186"/>
              <a:gd name="T82" fmla="*/ 68814 w 256"/>
              <a:gd name="T83" fmla="*/ 408474 h 186"/>
              <a:gd name="T84" fmla="*/ 96850 w 256"/>
              <a:gd name="T85" fmla="*/ 408474 h 186"/>
              <a:gd name="T86" fmla="*/ 326231 w 256"/>
              <a:gd name="T87" fmla="*/ 408474 h 186"/>
              <a:gd name="T88" fmla="*/ 553063 w 256"/>
              <a:gd name="T89" fmla="*/ 408474 h 186"/>
              <a:gd name="T90" fmla="*/ 581099 w 256"/>
              <a:gd name="T91" fmla="*/ 408474 h 186"/>
              <a:gd name="T92" fmla="*/ 581099 w 256"/>
              <a:gd name="T93" fmla="*/ 380215 h 186"/>
              <a:gd name="T94" fmla="*/ 581099 w 256"/>
              <a:gd name="T95" fmla="*/ 97623 h 186"/>
              <a:gd name="T96" fmla="*/ 611683 w 256"/>
              <a:gd name="T97" fmla="*/ 97623 h 186"/>
              <a:gd name="T98" fmla="*/ 611683 w 256"/>
              <a:gd name="T99" fmla="*/ 436734 h 1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56"/>
              <a:gd name="T151" fmla="*/ 0 h 186"/>
              <a:gd name="T152" fmla="*/ 256 w 256"/>
              <a:gd name="T153" fmla="*/ 186 h 1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文本框 35"/>
          <p:cNvSpPr>
            <a:spLocks noChangeArrowheads="1"/>
          </p:cNvSpPr>
          <p:nvPr/>
        </p:nvSpPr>
        <p:spPr bwMode="auto">
          <a:xfrm>
            <a:off x="3494088" y="5456238"/>
            <a:ext cx="6611937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</a:t>
            </a:r>
          </a:p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  center of the narrative thought  Click here to add  you to the center</a:t>
            </a:r>
            <a:endParaRPr lang="zh-CN" altLang="en-US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</a:p>
          <a:p>
            <a:endParaRPr lang="zh-CN" altLang="en-US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10259" name="组合 37"/>
          <p:cNvGrpSpPr>
            <a:grpSpLocks/>
          </p:cNvGrpSpPr>
          <p:nvPr/>
        </p:nvGrpSpPr>
        <p:grpSpPr bwMode="auto">
          <a:xfrm>
            <a:off x="6007100" y="2397125"/>
            <a:ext cx="325438" cy="320675"/>
            <a:chOff x="0" y="0"/>
            <a:chExt cx="453105" cy="448433"/>
          </a:xfrm>
        </p:grpSpPr>
        <p:sp>
          <p:nvSpPr>
            <p:cNvPr id="1027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0" name="组合 40"/>
          <p:cNvGrpSpPr>
            <a:grpSpLocks/>
          </p:cNvGrpSpPr>
          <p:nvPr/>
        </p:nvGrpSpPr>
        <p:grpSpPr bwMode="auto">
          <a:xfrm>
            <a:off x="2554288" y="2397125"/>
            <a:ext cx="338137" cy="361950"/>
            <a:chOff x="0" y="0"/>
            <a:chExt cx="466184" cy="501686"/>
          </a:xfrm>
        </p:grpSpPr>
        <p:sp>
          <p:nvSpPr>
            <p:cNvPr id="1026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6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1" name="组合 46"/>
          <p:cNvGrpSpPr>
            <a:grpSpLocks/>
          </p:cNvGrpSpPr>
          <p:nvPr/>
        </p:nvGrpSpPr>
        <p:grpSpPr bwMode="auto">
          <a:xfrm>
            <a:off x="9617075" y="2371725"/>
            <a:ext cx="303213" cy="387350"/>
            <a:chOff x="0" y="0"/>
            <a:chExt cx="563562" cy="720725"/>
          </a:xfrm>
        </p:grpSpPr>
        <p:sp>
          <p:nvSpPr>
            <p:cNvPr id="1026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71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/>
      <p:bldP spid="10255" grpId="0"/>
      <p:bldP spid="10256" grpId="0"/>
      <p:bldP spid="10257" grpId="0" animBg="1"/>
      <p:bldP spid="102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1315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316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26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126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1313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314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269" name="任意多边形 16"/>
          <p:cNvSpPr>
            <a:spLocks noChangeArrowheads="1"/>
          </p:cNvSpPr>
          <p:nvPr/>
        </p:nvSpPr>
        <p:spPr bwMode="auto">
          <a:xfrm rot="2796417">
            <a:off x="5012532" y="2391569"/>
            <a:ext cx="1143000" cy="1443037"/>
          </a:xfrm>
          <a:custGeom>
            <a:avLst/>
            <a:gdLst>
              <a:gd name="T0" fmla="*/ 85965 w 1997680"/>
              <a:gd name="T1" fmla="*/ 471208 h 2524712"/>
              <a:gd name="T2" fmla="*/ 531923 w 1997680"/>
              <a:gd name="T3" fmla="*/ 0 h 2524712"/>
              <a:gd name="T4" fmla="*/ 732573 w 1997680"/>
              <a:gd name="T5" fmla="*/ 189500 h 2524712"/>
              <a:gd name="T6" fmla="*/ 947302 w 1997680"/>
              <a:gd name="T7" fmla="*/ 392298 h 2524712"/>
              <a:gd name="T8" fmla="*/ 1143000 w 1997680"/>
              <a:gd name="T9" fmla="*/ 577122 h 2524712"/>
              <a:gd name="T10" fmla="*/ 966969 w 1997680"/>
              <a:gd name="T11" fmla="*/ 763120 h 2524712"/>
              <a:gd name="T12" fmla="*/ 967995 w 1997680"/>
              <a:gd name="T13" fmla="*/ 764089 h 2524712"/>
              <a:gd name="T14" fmla="*/ 953499 w 1997680"/>
              <a:gd name="T15" fmla="*/ 782868 h 2524712"/>
              <a:gd name="T16" fmla="*/ 933465 w 1997680"/>
              <a:gd name="T17" fmla="*/ 934834 h 2524712"/>
              <a:gd name="T18" fmla="*/ 934391 w 1997680"/>
              <a:gd name="T19" fmla="*/ 937169 h 2524712"/>
              <a:gd name="T20" fmla="*/ 933999 w 1997680"/>
              <a:gd name="T21" fmla="*/ 937289 h 2524712"/>
              <a:gd name="T22" fmla="*/ 1013097 w 1997680"/>
              <a:gd name="T23" fmla="*/ 1196770 h 2524712"/>
              <a:gd name="T24" fmla="*/ 203517 w 1997680"/>
              <a:gd name="T25" fmla="*/ 1443037 h 2524712"/>
              <a:gd name="T26" fmla="*/ 17510 w 1997680"/>
              <a:gd name="T27" fmla="*/ 832834 h 2524712"/>
              <a:gd name="T28" fmla="*/ 18324 w 1997680"/>
              <a:gd name="T29" fmla="*/ 832586 h 2524712"/>
              <a:gd name="T30" fmla="*/ 16402 w 1997680"/>
              <a:gd name="T31" fmla="*/ 827736 h 2524712"/>
              <a:gd name="T32" fmla="*/ 57997 w 1997680"/>
              <a:gd name="T33" fmla="*/ 512210 h 2524712"/>
              <a:gd name="T34" fmla="*/ 88095 w 1997680"/>
              <a:gd name="T35" fmla="*/ 473220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97680"/>
              <a:gd name="T55" fmla="*/ 0 h 2524712"/>
              <a:gd name="T56" fmla="*/ 1997680 w 1997680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97680" h="2524712">
                <a:moveTo>
                  <a:pt x="150246" y="824418"/>
                </a:move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97680" y="1009723"/>
                </a:lnTo>
                <a:lnTo>
                  <a:pt x="1690021" y="1335142"/>
                </a:lnTo>
                <a:lnTo>
                  <a:pt x="1691814" y="1336837"/>
                </a:lnTo>
                <a:lnTo>
                  <a:pt x="1666479" y="1369692"/>
                </a:lnTo>
                <a:cubicBezTo>
                  <a:pt x="1616466" y="1450265"/>
                  <a:pt x="1605036" y="1547518"/>
                  <a:pt x="1631465" y="1635569"/>
                </a:cubicBezTo>
                <a:lnTo>
                  <a:pt x="1633083" y="1639655"/>
                </a:lnTo>
                <a:lnTo>
                  <a:pt x="1632398" y="1639864"/>
                </a:lnTo>
                <a:lnTo>
                  <a:pt x="1770641" y="2093848"/>
                </a:lnTo>
                <a:lnTo>
                  <a:pt x="355698" y="2524712"/>
                </a:ln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0" name="任意多边形 17"/>
          <p:cNvSpPr>
            <a:spLocks noChangeArrowheads="1"/>
          </p:cNvSpPr>
          <p:nvPr/>
        </p:nvSpPr>
        <p:spPr bwMode="auto">
          <a:xfrm rot="18803583" flipH="1">
            <a:off x="6077744" y="2397919"/>
            <a:ext cx="1133475" cy="1443037"/>
          </a:xfrm>
          <a:custGeom>
            <a:avLst/>
            <a:gdLst>
              <a:gd name="T0" fmla="*/ 531440 w 1982833"/>
              <a:gd name="T1" fmla="*/ 0 h 2524712"/>
              <a:gd name="T2" fmla="*/ 85887 w 1982833"/>
              <a:gd name="T3" fmla="*/ 471208 h 2524712"/>
              <a:gd name="T4" fmla="*/ 88015 w 1982833"/>
              <a:gd name="T5" fmla="*/ 473220 h 2524712"/>
              <a:gd name="T6" fmla="*/ 57945 w 1982833"/>
              <a:gd name="T7" fmla="*/ 512210 h 2524712"/>
              <a:gd name="T8" fmla="*/ 16387 w 1982833"/>
              <a:gd name="T9" fmla="*/ 827736 h 2524712"/>
              <a:gd name="T10" fmla="*/ 18307 w 1982833"/>
              <a:gd name="T11" fmla="*/ 832586 h 2524712"/>
              <a:gd name="T12" fmla="*/ 17495 w 1982833"/>
              <a:gd name="T13" fmla="*/ 832834 h 2524712"/>
              <a:gd name="T14" fmla="*/ 203333 w 1982833"/>
              <a:gd name="T15" fmla="*/ 1443037 h 2524712"/>
              <a:gd name="T16" fmla="*/ 971612 w 1982833"/>
              <a:gd name="T17" fmla="*/ 1209121 h 2524712"/>
              <a:gd name="T18" fmla="*/ 895708 w 1982833"/>
              <a:gd name="T19" fmla="*/ 959889 h 2524712"/>
              <a:gd name="T20" fmla="*/ 896099 w 1982833"/>
              <a:gd name="T21" fmla="*/ 959769 h 2524712"/>
              <a:gd name="T22" fmla="*/ 895174 w 1982833"/>
              <a:gd name="T23" fmla="*/ 957433 h 2524712"/>
              <a:gd name="T24" fmla="*/ 915189 w 1982833"/>
              <a:gd name="T25" fmla="*/ 805468 h 2524712"/>
              <a:gd name="T26" fmla="*/ 929672 w 1982833"/>
              <a:gd name="T27" fmla="*/ 786689 h 2524712"/>
              <a:gd name="T28" fmla="*/ 928647 w 1982833"/>
              <a:gd name="T29" fmla="*/ 785720 h 2524712"/>
              <a:gd name="T30" fmla="*/ 1133475 w 1982833"/>
              <a:gd name="T31" fmla="*/ 569099 h 2524712"/>
              <a:gd name="T32" fmla="*/ 946442 w 1982833"/>
              <a:gd name="T33" fmla="*/ 392298 h 2524712"/>
              <a:gd name="T34" fmla="*/ 731908 w 1982833"/>
              <a:gd name="T35" fmla="*/ 189500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82833"/>
              <a:gd name="T55" fmla="*/ 0 h 2524712"/>
              <a:gd name="T56" fmla="*/ 1982833 w 1982833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82833" h="2524712">
                <a:moveTo>
                  <a:pt x="929670" y="0"/>
                </a:move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lnTo>
                  <a:pt x="1699679" y="2115457"/>
                </a:lnTo>
                <a:lnTo>
                  <a:pt x="1566897" y="1679404"/>
                </a:lnTo>
                <a:lnTo>
                  <a:pt x="1567582" y="1679195"/>
                </a:lnTo>
                <a:lnTo>
                  <a:pt x="1565964" y="1675108"/>
                </a:lnTo>
                <a:cubicBezTo>
                  <a:pt x="1539535" y="1587058"/>
                  <a:pt x="1550964" y="1489806"/>
                  <a:pt x="1600977" y="1409232"/>
                </a:cubicBezTo>
                <a:lnTo>
                  <a:pt x="1626313" y="1376377"/>
                </a:lnTo>
                <a:lnTo>
                  <a:pt x="1624520" y="1374682"/>
                </a:lnTo>
                <a:lnTo>
                  <a:pt x="1982833" y="995685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1" name="任意多边形 18"/>
          <p:cNvSpPr>
            <a:spLocks noChangeArrowheads="1"/>
          </p:cNvSpPr>
          <p:nvPr/>
        </p:nvSpPr>
        <p:spPr bwMode="auto">
          <a:xfrm rot="-811666" flipH="1" flipV="1">
            <a:off x="6707188" y="3467100"/>
            <a:ext cx="1128712" cy="1443038"/>
          </a:xfrm>
          <a:custGeom>
            <a:avLst/>
            <a:gdLst>
              <a:gd name="T0" fmla="*/ 203331 w 1974521"/>
              <a:gd name="T1" fmla="*/ 1443038 h 2524712"/>
              <a:gd name="T2" fmla="*/ 17494 w 1974521"/>
              <a:gd name="T3" fmla="*/ 832834 h 2524712"/>
              <a:gd name="T4" fmla="*/ 18307 w 1974521"/>
              <a:gd name="T5" fmla="*/ 832587 h 2524712"/>
              <a:gd name="T6" fmla="*/ 16387 w 1974521"/>
              <a:gd name="T7" fmla="*/ 827737 h 2524712"/>
              <a:gd name="T8" fmla="*/ 57944 w 1974521"/>
              <a:gd name="T9" fmla="*/ 512210 h 2524712"/>
              <a:gd name="T10" fmla="*/ 88014 w 1974521"/>
              <a:gd name="T11" fmla="*/ 473220 h 2524712"/>
              <a:gd name="T12" fmla="*/ 85886 w 1974521"/>
              <a:gd name="T13" fmla="*/ 471209 h 2524712"/>
              <a:gd name="T14" fmla="*/ 531435 w 1974521"/>
              <a:gd name="T15" fmla="*/ 0 h 2524712"/>
              <a:gd name="T16" fmla="*/ 731900 w 1974521"/>
              <a:gd name="T17" fmla="*/ 189500 h 2524712"/>
              <a:gd name="T18" fmla="*/ 946433 w 1974521"/>
              <a:gd name="T19" fmla="*/ 392298 h 2524712"/>
              <a:gd name="T20" fmla="*/ 1128712 w 1974521"/>
              <a:gd name="T21" fmla="*/ 564608 h 2524712"/>
              <a:gd name="T22" fmla="*/ 931863 w 1974521"/>
              <a:gd name="T23" fmla="*/ 772794 h 2524712"/>
              <a:gd name="T24" fmla="*/ 932888 w 1974521"/>
              <a:gd name="T25" fmla="*/ 773762 h 2524712"/>
              <a:gd name="T26" fmla="*/ 918405 w 1974521"/>
              <a:gd name="T27" fmla="*/ 792541 h 2524712"/>
              <a:gd name="T28" fmla="*/ 898390 w 1974521"/>
              <a:gd name="T29" fmla="*/ 944507 h 2524712"/>
              <a:gd name="T30" fmla="*/ 899315 w 1974521"/>
              <a:gd name="T31" fmla="*/ 946843 h 2524712"/>
              <a:gd name="T32" fmla="*/ 898923 w 1974521"/>
              <a:gd name="T33" fmla="*/ 946962 h 2524712"/>
              <a:gd name="T34" fmla="*/ 978156 w 1974521"/>
              <a:gd name="T35" fmla="*/ 1207126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74521"/>
              <a:gd name="T55" fmla="*/ 0 h 2524712"/>
              <a:gd name="T56" fmla="*/ 1974521 w 1974521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74521" h="2524712">
                <a:moveTo>
                  <a:pt x="355698" y="2524712"/>
                </a:move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74521" y="987827"/>
                </a:lnTo>
                <a:lnTo>
                  <a:pt x="1630161" y="1352065"/>
                </a:lnTo>
                <a:lnTo>
                  <a:pt x="1631954" y="1353760"/>
                </a:lnTo>
                <a:lnTo>
                  <a:pt x="1606619" y="1386615"/>
                </a:lnTo>
                <a:cubicBezTo>
                  <a:pt x="1556606" y="1467188"/>
                  <a:pt x="1545177" y="1564441"/>
                  <a:pt x="1571605" y="1652492"/>
                </a:cubicBezTo>
                <a:lnTo>
                  <a:pt x="1573223" y="1656578"/>
                </a:lnTo>
                <a:lnTo>
                  <a:pt x="1572538" y="1656786"/>
                </a:lnTo>
                <a:lnTo>
                  <a:pt x="1711144" y="2111965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2" name="任意多边形 19"/>
          <p:cNvSpPr>
            <a:spLocks noChangeArrowheads="1"/>
          </p:cNvSpPr>
          <p:nvPr/>
        </p:nvSpPr>
        <p:spPr bwMode="auto">
          <a:xfrm rot="811666" flipV="1">
            <a:off x="4406900" y="3468688"/>
            <a:ext cx="1144588" cy="1443037"/>
          </a:xfrm>
          <a:custGeom>
            <a:avLst/>
            <a:gdLst>
              <a:gd name="T0" fmla="*/ 203178 w 2003794"/>
              <a:gd name="T1" fmla="*/ 1443037 h 2524712"/>
              <a:gd name="T2" fmla="*/ 999303 w 2003794"/>
              <a:gd name="T3" fmla="*/ 1200459 h 2524712"/>
              <a:gd name="T4" fmla="*/ 924048 w 2003794"/>
              <a:gd name="T5" fmla="*/ 953173 h 2524712"/>
              <a:gd name="T6" fmla="*/ 924440 w 2003794"/>
              <a:gd name="T7" fmla="*/ 953053 h 2524712"/>
              <a:gd name="T8" fmla="*/ 923515 w 2003794"/>
              <a:gd name="T9" fmla="*/ 950718 h 2524712"/>
              <a:gd name="T10" fmla="*/ 943515 w 2003794"/>
              <a:gd name="T11" fmla="*/ 798752 h 2524712"/>
              <a:gd name="T12" fmla="*/ 957987 w 2003794"/>
              <a:gd name="T13" fmla="*/ 779974 h 2524712"/>
              <a:gd name="T14" fmla="*/ 956963 w 2003794"/>
              <a:gd name="T15" fmla="*/ 779004 h 2524712"/>
              <a:gd name="T16" fmla="*/ 1144588 w 2003794"/>
              <a:gd name="T17" fmla="*/ 580425 h 2524712"/>
              <a:gd name="T18" fmla="*/ 945724 w 2003794"/>
              <a:gd name="T19" fmla="*/ 392298 h 2524712"/>
              <a:gd name="T20" fmla="*/ 731352 w 2003794"/>
              <a:gd name="T21" fmla="*/ 189500 h 2524712"/>
              <a:gd name="T22" fmla="*/ 531037 w 2003794"/>
              <a:gd name="T23" fmla="*/ 0 h 2524712"/>
              <a:gd name="T24" fmla="*/ 85822 w 2003794"/>
              <a:gd name="T25" fmla="*/ 471208 h 2524712"/>
              <a:gd name="T26" fmla="*/ 87948 w 2003794"/>
              <a:gd name="T27" fmla="*/ 473220 h 2524712"/>
              <a:gd name="T28" fmla="*/ 57901 w 2003794"/>
              <a:gd name="T29" fmla="*/ 512210 h 2524712"/>
              <a:gd name="T30" fmla="*/ 16375 w 2003794"/>
              <a:gd name="T31" fmla="*/ 827736 h 2524712"/>
              <a:gd name="T32" fmla="*/ 18294 w 2003794"/>
              <a:gd name="T33" fmla="*/ 832586 h 2524712"/>
              <a:gd name="T34" fmla="*/ 17481 w 2003794"/>
              <a:gd name="T35" fmla="*/ 832834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03794"/>
              <a:gd name="T55" fmla="*/ 0 h 2524712"/>
              <a:gd name="T56" fmla="*/ 2003794 w 2003794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03794" h="2524712">
                <a:moveTo>
                  <a:pt x="355698" y="2524712"/>
                </a:moveTo>
                <a:lnTo>
                  <a:pt x="1749448" y="2100302"/>
                </a:lnTo>
                <a:lnTo>
                  <a:pt x="1617702" y="1667654"/>
                </a:lnTo>
                <a:lnTo>
                  <a:pt x="1618387" y="1667445"/>
                </a:lnTo>
                <a:lnTo>
                  <a:pt x="1616769" y="1663359"/>
                </a:lnTo>
                <a:cubicBezTo>
                  <a:pt x="1590341" y="1575308"/>
                  <a:pt x="1601770" y="1478056"/>
                  <a:pt x="1651782" y="1397482"/>
                </a:cubicBezTo>
                <a:lnTo>
                  <a:pt x="1677117" y="1364628"/>
                </a:lnTo>
                <a:lnTo>
                  <a:pt x="1675325" y="1362932"/>
                </a:lnTo>
                <a:lnTo>
                  <a:pt x="2003794" y="1015502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3" name="任意多边形 20"/>
          <p:cNvSpPr>
            <a:spLocks noChangeArrowheads="1"/>
          </p:cNvSpPr>
          <p:nvPr/>
        </p:nvSpPr>
        <p:spPr bwMode="auto">
          <a:xfrm rot="18755030" flipV="1">
            <a:off x="5018882" y="4436268"/>
            <a:ext cx="1130300" cy="1439863"/>
          </a:xfrm>
          <a:custGeom>
            <a:avLst/>
            <a:gdLst>
              <a:gd name="T0" fmla="*/ 1007332 w 1424028"/>
              <a:gd name="T1" fmla="*/ 1195122 h 1814500"/>
              <a:gd name="T2" fmla="*/ 923615 w 1424028"/>
              <a:gd name="T3" fmla="*/ 920264 h 1814500"/>
              <a:gd name="T4" fmla="*/ 924006 w 1424028"/>
              <a:gd name="T5" fmla="*/ 920146 h 1814500"/>
              <a:gd name="T6" fmla="*/ 923081 w 1424028"/>
              <a:gd name="T7" fmla="*/ 917809 h 1814500"/>
              <a:gd name="T8" fmla="*/ 943103 w 1424028"/>
              <a:gd name="T9" fmla="*/ 765808 h 1814500"/>
              <a:gd name="T10" fmla="*/ 957591 w 1424028"/>
              <a:gd name="T11" fmla="*/ 747024 h 1814500"/>
              <a:gd name="T12" fmla="*/ 956566 w 1424028"/>
              <a:gd name="T13" fmla="*/ 746055 h 1814500"/>
              <a:gd name="T14" fmla="*/ 1130300 w 1424028"/>
              <a:gd name="T15" fmla="*/ 562339 h 1814500"/>
              <a:gd name="T16" fmla="*/ 946776 w 1424028"/>
              <a:gd name="T17" fmla="*/ 388876 h 1814500"/>
              <a:gd name="T18" fmla="*/ 780439 w 1424028"/>
              <a:gd name="T19" fmla="*/ 231657 h 1814500"/>
              <a:gd name="T20" fmla="*/ 528306 w 1424028"/>
              <a:gd name="T21" fmla="*/ 0 h 1814500"/>
              <a:gd name="T22" fmla="*/ 85918 w 1424028"/>
              <a:gd name="T23" fmla="*/ 467806 h 1814500"/>
              <a:gd name="T24" fmla="*/ 88046 w 1424028"/>
              <a:gd name="T25" fmla="*/ 469817 h 1814500"/>
              <a:gd name="T26" fmla="*/ 57965 w 1424028"/>
              <a:gd name="T27" fmla="*/ 508816 h 1814500"/>
              <a:gd name="T28" fmla="*/ 16393 w 1424028"/>
              <a:gd name="T29" fmla="*/ 824417 h 1814500"/>
              <a:gd name="T30" fmla="*/ 18314 w 1424028"/>
              <a:gd name="T31" fmla="*/ 829268 h 1814500"/>
              <a:gd name="T32" fmla="*/ 17501 w 1424028"/>
              <a:gd name="T33" fmla="*/ 829516 h 1814500"/>
              <a:gd name="T34" fmla="*/ 203405 w 1424028"/>
              <a:gd name="T35" fmla="*/ 1439863 h 18145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28"/>
              <a:gd name="T55" fmla="*/ 0 h 1814500"/>
              <a:gd name="T56" fmla="*/ 1424028 w 1424028"/>
              <a:gd name="T57" fmla="*/ 1814500 h 18145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28" h="1814500">
                <a:moveTo>
                  <a:pt x="1269105" y="1506080"/>
                </a:moveTo>
                <a:lnTo>
                  <a:pt x="1163632" y="1159707"/>
                </a:lnTo>
                <a:lnTo>
                  <a:pt x="1164125" y="1159558"/>
                </a:lnTo>
                <a:lnTo>
                  <a:pt x="1162960" y="1156613"/>
                </a:lnTo>
                <a:cubicBezTo>
                  <a:pt x="1143919" y="1093177"/>
                  <a:pt x="1152153" y="1023111"/>
                  <a:pt x="1188185" y="965063"/>
                </a:cubicBezTo>
                <a:lnTo>
                  <a:pt x="1206437" y="941392"/>
                </a:lnTo>
                <a:lnTo>
                  <a:pt x="1205146" y="940171"/>
                </a:lnTo>
                <a:lnTo>
                  <a:pt x="1424028" y="708654"/>
                </a:lnTo>
                <a:lnTo>
                  <a:pt x="1192812" y="490058"/>
                </a:lnTo>
                <a:lnTo>
                  <a:pt x="983249" y="291932"/>
                </a:lnTo>
                <a:lnTo>
                  <a:pt x="665595" y="0"/>
                </a:lnTo>
                <a:lnTo>
                  <a:pt x="108245" y="589524"/>
                </a:lnTo>
                <a:lnTo>
                  <a:pt x="110926" y="592059"/>
                </a:lnTo>
                <a:lnTo>
                  <a:pt x="73028" y="641205"/>
                </a:lnTo>
                <a:cubicBezTo>
                  <a:pt x="-1785" y="761733"/>
                  <a:pt x="-18881" y="907210"/>
                  <a:pt x="20653" y="1038922"/>
                </a:cubicBezTo>
                <a:lnTo>
                  <a:pt x="23073" y="1045035"/>
                </a:lnTo>
                <a:lnTo>
                  <a:pt x="22049" y="1045347"/>
                </a:lnTo>
                <a:lnTo>
                  <a:pt x="256263" y="1814500"/>
                </a:lnTo>
                <a:lnTo>
                  <a:pt x="1269105" y="150608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4" name="任意多边形 21"/>
          <p:cNvSpPr>
            <a:spLocks noChangeArrowheads="1"/>
          </p:cNvSpPr>
          <p:nvPr/>
        </p:nvSpPr>
        <p:spPr bwMode="auto">
          <a:xfrm rot="2844970" flipH="1" flipV="1">
            <a:off x="6092032" y="4434681"/>
            <a:ext cx="1130300" cy="1443037"/>
          </a:xfrm>
          <a:custGeom>
            <a:avLst/>
            <a:gdLst>
              <a:gd name="T0" fmla="*/ 984607 w 1424033"/>
              <a:gd name="T1" fmla="*/ 1205269 h 1818928"/>
              <a:gd name="T2" fmla="*/ 203404 w 1424033"/>
              <a:gd name="T3" fmla="*/ 1443037 h 1818928"/>
              <a:gd name="T4" fmla="*/ 17501 w 1424033"/>
              <a:gd name="T5" fmla="*/ 832833 h 1818928"/>
              <a:gd name="T6" fmla="*/ 18314 w 1424033"/>
              <a:gd name="T7" fmla="*/ 832587 h 1818928"/>
              <a:gd name="T8" fmla="*/ 16393 w 1424033"/>
              <a:gd name="T9" fmla="*/ 827736 h 1818928"/>
              <a:gd name="T10" fmla="*/ 57965 w 1424033"/>
              <a:gd name="T11" fmla="*/ 512210 h 1818928"/>
              <a:gd name="T12" fmla="*/ 88045 w 1424033"/>
              <a:gd name="T13" fmla="*/ 473220 h 1818928"/>
              <a:gd name="T14" fmla="*/ 85917 w 1424033"/>
              <a:gd name="T15" fmla="*/ 471209 h 1818928"/>
              <a:gd name="T16" fmla="*/ 531626 w 1424033"/>
              <a:gd name="T17" fmla="*/ 0 h 1818928"/>
              <a:gd name="T18" fmla="*/ 732163 w 1424033"/>
              <a:gd name="T19" fmla="*/ 189500 h 1818928"/>
              <a:gd name="T20" fmla="*/ 946773 w 1424033"/>
              <a:gd name="T21" fmla="*/ 392298 h 1818928"/>
              <a:gd name="T22" fmla="*/ 1130300 w 1424033"/>
              <a:gd name="T23" fmla="*/ 565725 h 1818928"/>
              <a:gd name="T24" fmla="*/ 937784 w 1424033"/>
              <a:gd name="T25" fmla="*/ 769255 h 1818928"/>
              <a:gd name="T26" fmla="*/ 938809 w 1424033"/>
              <a:gd name="T27" fmla="*/ 770224 h 1818928"/>
              <a:gd name="T28" fmla="*/ 924322 w 1424033"/>
              <a:gd name="T29" fmla="*/ 789003 h 1818928"/>
              <a:gd name="T30" fmla="*/ 904299 w 1424033"/>
              <a:gd name="T31" fmla="*/ 940969 h 1818928"/>
              <a:gd name="T32" fmla="*/ 905224 w 1424033"/>
              <a:gd name="T33" fmla="*/ 943304 h 1818928"/>
              <a:gd name="T34" fmla="*/ 904833 w 1424033"/>
              <a:gd name="T35" fmla="*/ 943423 h 18189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33"/>
              <a:gd name="T55" fmla="*/ 0 h 1818928"/>
              <a:gd name="T56" fmla="*/ 1424033 w 1424033"/>
              <a:gd name="T57" fmla="*/ 1818928 h 18189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33" h="1818928">
                <a:moveTo>
                  <a:pt x="1240478" y="1519225"/>
                </a:moveTo>
                <a:lnTo>
                  <a:pt x="256263" y="1818928"/>
                </a:lnTo>
                <a:lnTo>
                  <a:pt x="22049" y="1049775"/>
                </a:lnTo>
                <a:lnTo>
                  <a:pt x="23073" y="1049464"/>
                </a:lnTo>
                <a:lnTo>
                  <a:pt x="20653" y="1043350"/>
                </a:lnTo>
                <a:cubicBezTo>
                  <a:pt x="-18881" y="911639"/>
                  <a:pt x="-1785" y="766161"/>
                  <a:pt x="73029" y="645633"/>
                </a:cubicBezTo>
                <a:lnTo>
                  <a:pt x="110926" y="596487"/>
                </a:lnTo>
                <a:lnTo>
                  <a:pt x="108245" y="593952"/>
                </a:lnTo>
                <a:lnTo>
                  <a:pt x="669780" y="0"/>
                </a:lnTo>
                <a:lnTo>
                  <a:pt x="922431" y="238862"/>
                </a:lnTo>
                <a:lnTo>
                  <a:pt x="1192812" y="494486"/>
                </a:lnTo>
                <a:lnTo>
                  <a:pt x="1424033" y="713088"/>
                </a:lnTo>
                <a:lnTo>
                  <a:pt x="1181487" y="969635"/>
                </a:lnTo>
                <a:lnTo>
                  <a:pt x="1182779" y="970857"/>
                </a:lnTo>
                <a:lnTo>
                  <a:pt x="1164527" y="994527"/>
                </a:lnTo>
                <a:cubicBezTo>
                  <a:pt x="1128494" y="1052576"/>
                  <a:pt x="1120260" y="1122642"/>
                  <a:pt x="1139301" y="1186078"/>
                </a:cubicBezTo>
                <a:lnTo>
                  <a:pt x="1140466" y="1189021"/>
                </a:lnTo>
                <a:lnTo>
                  <a:pt x="1139973" y="1189172"/>
                </a:lnTo>
                <a:lnTo>
                  <a:pt x="1240478" y="1519225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5" name="文本框 22"/>
          <p:cNvSpPr>
            <a:spLocks noChangeArrowheads="1"/>
          </p:cNvSpPr>
          <p:nvPr/>
        </p:nvSpPr>
        <p:spPr bwMode="auto">
          <a:xfrm>
            <a:off x="1114425" y="23018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6" name="文本框 23"/>
          <p:cNvSpPr>
            <a:spLocks noChangeArrowheads="1"/>
          </p:cNvSpPr>
          <p:nvPr/>
        </p:nvSpPr>
        <p:spPr bwMode="auto">
          <a:xfrm>
            <a:off x="1155700" y="3808413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7" name="文本框 24"/>
          <p:cNvSpPr>
            <a:spLocks noChangeArrowheads="1"/>
          </p:cNvSpPr>
          <p:nvPr/>
        </p:nvSpPr>
        <p:spPr bwMode="auto">
          <a:xfrm>
            <a:off x="1104900" y="52990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8" name="文本框 25"/>
          <p:cNvSpPr>
            <a:spLocks noChangeArrowheads="1"/>
          </p:cNvSpPr>
          <p:nvPr/>
        </p:nvSpPr>
        <p:spPr bwMode="auto">
          <a:xfrm>
            <a:off x="8423275" y="2259013"/>
            <a:ext cx="2325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9" name="文本框 26"/>
          <p:cNvSpPr>
            <a:spLocks noChangeArrowheads="1"/>
          </p:cNvSpPr>
          <p:nvPr/>
        </p:nvSpPr>
        <p:spPr bwMode="auto">
          <a:xfrm>
            <a:off x="8407400" y="36988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80" name="文本框 27"/>
          <p:cNvSpPr>
            <a:spLocks noChangeArrowheads="1"/>
          </p:cNvSpPr>
          <p:nvPr/>
        </p:nvSpPr>
        <p:spPr bwMode="auto">
          <a:xfrm>
            <a:off x="8423275" y="5191125"/>
            <a:ext cx="2325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81" name="直接连接符 28"/>
          <p:cNvSpPr>
            <a:spLocks noChangeShapeType="1"/>
          </p:cNvSpPr>
          <p:nvPr/>
        </p:nvSpPr>
        <p:spPr bwMode="auto">
          <a:xfrm>
            <a:off x="938213" y="316230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椭圆 29"/>
          <p:cNvSpPr>
            <a:spLocks noChangeAspect="1" noChangeArrowheads="1"/>
          </p:cNvSpPr>
          <p:nvPr/>
        </p:nvSpPr>
        <p:spPr bwMode="auto">
          <a:xfrm>
            <a:off x="855663" y="3065463"/>
            <a:ext cx="179387" cy="179387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3" name="直接连接符 30"/>
          <p:cNvSpPr>
            <a:spLocks noChangeShapeType="1"/>
          </p:cNvSpPr>
          <p:nvPr/>
        </p:nvSpPr>
        <p:spPr bwMode="auto">
          <a:xfrm>
            <a:off x="938213" y="4656138"/>
            <a:ext cx="1582737" cy="1587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椭圆 31"/>
          <p:cNvSpPr>
            <a:spLocks noChangeAspect="1" noChangeArrowheads="1"/>
          </p:cNvSpPr>
          <p:nvPr/>
        </p:nvSpPr>
        <p:spPr bwMode="auto">
          <a:xfrm>
            <a:off x="855663" y="45593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5" name="直接连接符 32"/>
          <p:cNvSpPr>
            <a:spLocks noChangeShapeType="1"/>
          </p:cNvSpPr>
          <p:nvPr/>
        </p:nvSpPr>
        <p:spPr bwMode="auto">
          <a:xfrm>
            <a:off x="938213" y="6148388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椭圆 33"/>
          <p:cNvSpPr>
            <a:spLocks noChangeAspect="1" noChangeArrowheads="1"/>
          </p:cNvSpPr>
          <p:nvPr/>
        </p:nvSpPr>
        <p:spPr bwMode="auto">
          <a:xfrm>
            <a:off x="855663" y="605155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7" name="直接连接符 34"/>
          <p:cNvSpPr>
            <a:spLocks noChangeShapeType="1"/>
          </p:cNvSpPr>
          <p:nvPr/>
        </p:nvSpPr>
        <p:spPr bwMode="auto">
          <a:xfrm flipH="1" flipV="1">
            <a:off x="9845675" y="3154363"/>
            <a:ext cx="1584325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8" name="椭圆 35"/>
          <p:cNvSpPr>
            <a:spLocks noChangeAspect="1" noChangeArrowheads="1"/>
          </p:cNvSpPr>
          <p:nvPr/>
        </p:nvSpPr>
        <p:spPr bwMode="auto">
          <a:xfrm flipH="1" flipV="1">
            <a:off x="11331575" y="3070225"/>
            <a:ext cx="179388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9" name="直接连接符 36"/>
          <p:cNvSpPr>
            <a:spLocks noChangeShapeType="1"/>
          </p:cNvSpPr>
          <p:nvPr/>
        </p:nvSpPr>
        <p:spPr bwMode="auto">
          <a:xfrm flipH="1" flipV="1">
            <a:off x="9879013" y="4583113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椭圆 37"/>
          <p:cNvSpPr>
            <a:spLocks noChangeAspect="1" noChangeArrowheads="1"/>
          </p:cNvSpPr>
          <p:nvPr/>
        </p:nvSpPr>
        <p:spPr bwMode="auto">
          <a:xfrm flipH="1" flipV="1">
            <a:off x="11364913" y="4498975"/>
            <a:ext cx="179387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91" name="直接连接符 38"/>
          <p:cNvSpPr>
            <a:spLocks noChangeShapeType="1"/>
          </p:cNvSpPr>
          <p:nvPr/>
        </p:nvSpPr>
        <p:spPr bwMode="auto">
          <a:xfrm flipH="1" flipV="1">
            <a:off x="9879013" y="607695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2" name="椭圆 39"/>
          <p:cNvSpPr>
            <a:spLocks noChangeAspect="1" noChangeArrowheads="1"/>
          </p:cNvSpPr>
          <p:nvPr/>
        </p:nvSpPr>
        <p:spPr bwMode="auto">
          <a:xfrm flipH="1" flipV="1">
            <a:off x="11364913" y="59944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93" name="组合 69"/>
          <p:cNvGrpSpPr>
            <a:grpSpLocks/>
          </p:cNvGrpSpPr>
          <p:nvPr/>
        </p:nvGrpSpPr>
        <p:grpSpPr bwMode="auto">
          <a:xfrm>
            <a:off x="5330825" y="2860675"/>
            <a:ext cx="395288" cy="381000"/>
            <a:chOff x="0" y="0"/>
            <a:chExt cx="645684" cy="620945"/>
          </a:xfrm>
        </p:grpSpPr>
        <p:sp>
          <p:nvSpPr>
            <p:cNvPr id="11311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312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4" name="组合 72"/>
          <p:cNvGrpSpPr>
            <a:grpSpLocks/>
          </p:cNvGrpSpPr>
          <p:nvPr/>
        </p:nvGrpSpPr>
        <p:grpSpPr bwMode="auto">
          <a:xfrm>
            <a:off x="4657725" y="3971925"/>
            <a:ext cx="533400" cy="404813"/>
            <a:chOff x="0" y="0"/>
            <a:chExt cx="509646" cy="387231"/>
          </a:xfrm>
        </p:grpSpPr>
        <p:sp>
          <p:nvSpPr>
            <p:cNvPr id="11309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0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5" name="组合 75"/>
          <p:cNvGrpSpPr>
            <a:grpSpLocks/>
          </p:cNvGrpSpPr>
          <p:nvPr/>
        </p:nvGrpSpPr>
        <p:grpSpPr bwMode="auto">
          <a:xfrm>
            <a:off x="5365750" y="4973638"/>
            <a:ext cx="301625" cy="387350"/>
            <a:chOff x="0" y="0"/>
            <a:chExt cx="563562" cy="720725"/>
          </a:xfrm>
        </p:grpSpPr>
        <p:sp>
          <p:nvSpPr>
            <p:cNvPr id="1130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6" name="组合 79"/>
          <p:cNvGrpSpPr>
            <a:grpSpLocks/>
          </p:cNvGrpSpPr>
          <p:nvPr/>
        </p:nvGrpSpPr>
        <p:grpSpPr bwMode="auto">
          <a:xfrm>
            <a:off x="6588125" y="2930525"/>
            <a:ext cx="346075" cy="342900"/>
            <a:chOff x="0" y="0"/>
            <a:chExt cx="453105" cy="448433"/>
          </a:xfrm>
        </p:grpSpPr>
        <p:sp>
          <p:nvSpPr>
            <p:cNvPr id="11304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5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7" name="组合 82"/>
          <p:cNvGrpSpPr>
            <a:grpSpLocks/>
          </p:cNvGrpSpPr>
          <p:nvPr/>
        </p:nvGrpSpPr>
        <p:grpSpPr bwMode="auto">
          <a:xfrm>
            <a:off x="7189788" y="4035425"/>
            <a:ext cx="357187" cy="341313"/>
            <a:chOff x="0" y="0"/>
            <a:chExt cx="2438400" cy="2332038"/>
          </a:xfrm>
        </p:grpSpPr>
        <p:sp>
          <p:nvSpPr>
            <p:cNvPr id="11302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3" name="任意多边形 84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8" name="组合 85"/>
          <p:cNvGrpSpPr>
            <a:grpSpLocks/>
          </p:cNvGrpSpPr>
          <p:nvPr/>
        </p:nvGrpSpPr>
        <p:grpSpPr bwMode="auto">
          <a:xfrm>
            <a:off x="6556375" y="4973638"/>
            <a:ext cx="387350" cy="438150"/>
            <a:chOff x="0" y="0"/>
            <a:chExt cx="406393" cy="459645"/>
          </a:xfrm>
        </p:grpSpPr>
        <p:sp>
          <p:nvSpPr>
            <p:cNvPr id="11299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0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1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6832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/>
      <p:bldP spid="11276" grpId="0"/>
      <p:bldP spid="11277" grpId="0"/>
      <p:bldP spid="11278" grpId="0"/>
      <p:bldP spid="11279" grpId="0"/>
      <p:bldP spid="11280" grpId="0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6|0.5|0.7|0.6|0.7|0.8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0.6|0.6|0.7|0.8|0.6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6|0.6|0.6|0.6|0.6|0.7|0.6|0.6|0.6|0.5|0.5|0.4|0.6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6|0.7|0.6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7|0.7|0.6|0.6|0.7|0.6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6|0.6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6|0.8|0.9|0.9|1|0.6|1.1|0.8|0.8|1|0.7|1|1|0.8|1.1|0.7|1|1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6|0.7|0.6|0.7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6|0.6|0.6|0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3|0.7|0.7|0.7|0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0.6|0.7|0.9|0.7|0.8|1.1|0.6|0.8|1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7|1.9|0.6|1.1|0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9|0.7|0.8|1|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|1.1|1|1|1.2|1|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7|0.7|0.6|0.7|0.7|0.6|0.6|0.8|0.7|0.7|0.6|0.9|0.7|0.6|0.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7|0.6|0.9|1|0.8|0.7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7|0.7|2.3|1.2|1|0.7|1|1.1|0.6|0.9|0.9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3|0.6|0.9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8|0.5|0.5|0.5|0.6|0.6|0.5|0.6|0.6|0.5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0.6|0.6|0.5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6|0.8|0.6|0.6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0.8|0.6|0.7|0.7|0.7|0.6|0.6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Pages>0</Pages>
  <Words>1422</Words>
  <Characters>0</Characters>
  <DocSecurity>0</DocSecurity>
  <PresentationFormat>自定义</PresentationFormat>
  <Lines>0</Lines>
  <Paragraphs>293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2015-07-24T18:47:00Z</dcterms:created>
  <dcterms:modified xsi:type="dcterms:W3CDTF">2016-10-27T08:00:09Z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2052-9.1.0.5119</vt:lpwstr>
  </property>
</Properties>
</file>