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81" r:id="rId20"/>
    <p:sldId id="280" r:id="rId21"/>
    <p:sldId id="276" r:id="rId22"/>
    <p:sldId id="277" r:id="rId23"/>
    <p:sldId id="278" r:id="rId24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6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0000"/>
    <a:srgbClr val="0D0D0D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-102" y="-510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354793358144382E-2"/>
          <c:y val="5.0922986195349601E-2"/>
          <c:w val="0.93095266568678592"/>
          <c:h val="0.7762520631822371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2.4</c:v>
                </c:pt>
                <c:pt idx="9">
                  <c:v>4.4000000000000004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4D3-4509-ABC1-10DB4393D80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5400" cap="flat" cmpd="sng" algn="ctr">
              <a:solidFill>
                <a:schemeClr val="dk1"/>
              </a:solidFill>
              <a:prstDash val="solid"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4D3-4509-ABC1-10DB4393D80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4D3-4509-ABC1-10DB4393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356352"/>
        <c:axId val="95961856"/>
      </c:lineChart>
      <c:catAx>
        <c:axId val="48356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5961856"/>
        <c:crosses val="autoZero"/>
        <c:auto val="1"/>
        <c:lblAlgn val="ctr"/>
        <c:lblOffset val="100"/>
        <c:noMultiLvlLbl val="0"/>
      </c:catAx>
      <c:valAx>
        <c:axId val="95961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356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4D7A1-DBCE-479E-8A57-A0078C5DA416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64E12-A00D-490E-91FE-9533E8EB6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3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64E12-A00D-490E-91FE-9533E8EB640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2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64E12-A00D-490E-91FE-9533E8EB64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30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64E12-A00D-490E-91FE-9533E8EB640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76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860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66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6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25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1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6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18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1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437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58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5122C-2259-4DF5-9A10-F46333B6778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3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18590" y="2008283"/>
            <a:ext cx="6437787" cy="1283547"/>
            <a:chOff x="1861265" y="2132855"/>
            <a:chExt cx="6311135" cy="1332103"/>
          </a:xfrm>
        </p:grpSpPr>
        <p:sp>
          <p:nvSpPr>
            <p:cNvPr id="5" name="圆角矩形 4"/>
            <p:cNvSpPr/>
            <p:nvPr/>
          </p:nvSpPr>
          <p:spPr>
            <a:xfrm>
              <a:off x="1871700" y="2132856"/>
              <a:ext cx="6300700" cy="1332102"/>
            </a:xfrm>
            <a:prstGeom prst="round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61265" y="2132855"/>
              <a:ext cx="432048" cy="1332103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59308" y="2128335"/>
            <a:ext cx="5718040" cy="1043442"/>
            <a:chOff x="2448410" y="2121221"/>
            <a:chExt cx="5718040" cy="1391256"/>
          </a:xfrm>
        </p:grpSpPr>
        <p:sp>
          <p:nvSpPr>
            <p:cNvPr id="7" name="TextBox 6"/>
            <p:cNvSpPr txBox="1"/>
            <p:nvPr/>
          </p:nvSpPr>
          <p:spPr>
            <a:xfrm>
              <a:off x="2448410" y="2121221"/>
              <a:ext cx="57180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spc="-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SUMMARY REPORT</a:t>
              </a:r>
              <a:endParaRPr lang="zh-CN" altLang="en-US" sz="48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85088" y="3102109"/>
              <a:ext cx="5406160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Always believe the something wonderful is about to happen.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 rot="10800000">
            <a:off x="1503543" y="2090993"/>
            <a:ext cx="492443" cy="11181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DXPPTS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914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71430" y="1286940"/>
            <a:ext cx="5544616" cy="57606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28740" y="1338467"/>
            <a:ext cx="473009" cy="4730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加号 14"/>
          <p:cNvSpPr/>
          <p:nvPr/>
        </p:nvSpPr>
        <p:spPr>
          <a:xfrm>
            <a:off x="955027" y="1369124"/>
            <a:ext cx="426992" cy="42699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479621" y="1432117"/>
            <a:ext cx="36936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Always believe that something wonderful is about to happen.</a:t>
            </a:r>
          </a:p>
          <a:p>
            <a:r>
              <a:rPr lang="en-US" altLang="zh-CN" sz="1100" dirty="0" smtClean="0">
                <a:solidFill>
                  <a:schemeClr val="bg1"/>
                </a:solidFill>
              </a:rPr>
              <a:t>Life is beautiful. Because we have our dreams.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8793" y="1271241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078266" y="2079550"/>
            <a:ext cx="5544616" cy="603648"/>
            <a:chOff x="2075028" y="2085813"/>
            <a:chExt cx="5544616" cy="603648"/>
          </a:xfrm>
        </p:grpSpPr>
        <p:sp>
          <p:nvSpPr>
            <p:cNvPr id="6" name="圆角矩形 5"/>
            <p:cNvSpPr/>
            <p:nvPr/>
          </p:nvSpPr>
          <p:spPr>
            <a:xfrm>
              <a:off x="2075028" y="2113397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075028" y="2164924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减号 15"/>
            <p:cNvSpPr/>
            <p:nvPr/>
          </p:nvSpPr>
          <p:spPr>
            <a:xfrm>
              <a:off x="7111512" y="2189809"/>
              <a:ext cx="423237" cy="423237"/>
            </a:xfrm>
            <a:prstGeom prst="mathMin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81388" y="2258574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49825" y="2085813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78958" y="2970010"/>
            <a:ext cx="5544616" cy="600579"/>
            <a:chOff x="599460" y="3062654"/>
            <a:chExt cx="5544616" cy="600579"/>
          </a:xfrm>
        </p:grpSpPr>
        <p:sp>
          <p:nvSpPr>
            <p:cNvPr id="7" name="圆角矩形 6"/>
            <p:cNvSpPr/>
            <p:nvPr/>
          </p:nvSpPr>
          <p:spPr>
            <a:xfrm>
              <a:off x="599460" y="3062654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54574" y="3114181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乘号 16"/>
            <p:cNvSpPr/>
            <p:nvPr/>
          </p:nvSpPr>
          <p:spPr>
            <a:xfrm>
              <a:off x="649923" y="3093532"/>
              <a:ext cx="499564" cy="499564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50315" y="3232346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49487" y="3071470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104063" y="3832886"/>
            <a:ext cx="5544616" cy="603648"/>
            <a:chOff x="2075028" y="4005550"/>
            <a:chExt cx="5544616" cy="603648"/>
          </a:xfrm>
        </p:grpSpPr>
        <p:sp>
          <p:nvSpPr>
            <p:cNvPr id="8" name="圆角矩形 7"/>
            <p:cNvSpPr/>
            <p:nvPr/>
          </p:nvSpPr>
          <p:spPr>
            <a:xfrm>
              <a:off x="2075028" y="4011910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7063402" y="4063437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除号 17"/>
            <p:cNvSpPr/>
            <p:nvPr/>
          </p:nvSpPr>
          <p:spPr>
            <a:xfrm>
              <a:off x="7067391" y="4068790"/>
              <a:ext cx="459721" cy="459721"/>
            </a:xfrm>
            <a:prstGeom prst="mathDivid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00457" y="4178311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68894" y="4005550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626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81" y="1324936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169" y="1024719"/>
            <a:ext cx="10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Strength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75856" y="1399444"/>
            <a:ext cx="1335309" cy="1335309"/>
            <a:chOff x="3192898" y="1619740"/>
            <a:chExt cx="1335309" cy="1335309"/>
          </a:xfrm>
        </p:grpSpPr>
        <p:sp>
          <p:nvSpPr>
            <p:cNvPr id="11" name="加号 10"/>
            <p:cNvSpPr/>
            <p:nvPr/>
          </p:nvSpPr>
          <p:spPr>
            <a:xfrm>
              <a:off x="3192898" y="1619740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72465" y="1625675"/>
              <a:ext cx="776175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0381" y="3103167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574" y="2822409"/>
            <a:ext cx="82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Threat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46189" y="1307438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46189" y="1019132"/>
            <a:ext cx="118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Weakness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46189" y="3101961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46189" y="2813655"/>
            <a:ext cx="1208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Opportunity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47620" y="1399444"/>
            <a:ext cx="1335309" cy="1335309"/>
            <a:chOff x="4488703" y="1401494"/>
            <a:chExt cx="1335309" cy="1335309"/>
          </a:xfrm>
        </p:grpSpPr>
        <p:sp>
          <p:nvSpPr>
            <p:cNvPr id="32" name="加号 31"/>
            <p:cNvSpPr/>
            <p:nvPr/>
          </p:nvSpPr>
          <p:spPr>
            <a:xfrm>
              <a:off x="4488703" y="1401494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7"/>
            <p:cNvSpPr txBox="1"/>
            <p:nvPr/>
          </p:nvSpPr>
          <p:spPr>
            <a:xfrm>
              <a:off x="4633618" y="1515150"/>
              <a:ext cx="104547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</a:t>
              </a:r>
              <a:endPara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75856" y="2532585"/>
            <a:ext cx="1335309" cy="1335309"/>
            <a:chOff x="3194501" y="2955049"/>
            <a:chExt cx="1335309" cy="1335309"/>
          </a:xfrm>
        </p:grpSpPr>
        <p:sp>
          <p:nvSpPr>
            <p:cNvPr id="38" name="加号 37"/>
            <p:cNvSpPr/>
            <p:nvPr/>
          </p:nvSpPr>
          <p:spPr>
            <a:xfrm>
              <a:off x="3194501" y="2955049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7"/>
            <p:cNvSpPr txBox="1"/>
            <p:nvPr/>
          </p:nvSpPr>
          <p:spPr>
            <a:xfrm>
              <a:off x="3475671" y="2960984"/>
              <a:ext cx="772969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47620" y="2532585"/>
            <a:ext cx="1335309" cy="1335309"/>
            <a:chOff x="4478913" y="2593281"/>
            <a:chExt cx="1335309" cy="1335309"/>
          </a:xfrm>
        </p:grpSpPr>
        <p:sp>
          <p:nvSpPr>
            <p:cNvPr id="44" name="加号 43"/>
            <p:cNvSpPr/>
            <p:nvPr/>
          </p:nvSpPr>
          <p:spPr>
            <a:xfrm>
              <a:off x="4478913" y="2593281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TextBox 7"/>
            <p:cNvSpPr txBox="1"/>
            <p:nvPr/>
          </p:nvSpPr>
          <p:spPr>
            <a:xfrm>
              <a:off x="4635851" y="2599216"/>
              <a:ext cx="1021433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318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79512" y="1626246"/>
            <a:ext cx="8964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755220" y="1559597"/>
            <a:ext cx="149072" cy="1490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570238" y="1559597"/>
            <a:ext cx="149072" cy="1490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385256" y="1559597"/>
            <a:ext cx="149072" cy="1490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200273" y="1559597"/>
            <a:ext cx="149072" cy="1490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246342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2564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3766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8615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3108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78126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30556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08161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4083918"/>
            <a:ext cx="9144000" cy="10595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980773" y="4208082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8572" y="4470588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Always believe that something wonderful is about to happen.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Life is beautiful. Because we have our dreams.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4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736" y="1773370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051720" y="2023122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09385" y="1760122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0739" y="2257348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5"/>
          <p:cNvSpPr>
            <a:spLocks noEditPoints="1"/>
          </p:cNvSpPr>
          <p:nvPr/>
        </p:nvSpPr>
        <p:spPr bwMode="auto">
          <a:xfrm>
            <a:off x="686037" y="1889017"/>
            <a:ext cx="981644" cy="1575197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62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0773" y="4208082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8572" y="4470588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858154" y="3698761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8154" y="3206573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8154" y="2714385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58154" y="1730009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58154" y="2222197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5697" y="352274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697" y="252359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697" y="202891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697" y="305667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495" y="154534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58154" y="1272980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5697" y="109408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7641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62507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97373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14706" y="692568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592762" y="696557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49012" y="628343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17945" y="628343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50062" y="692567"/>
            <a:ext cx="125183" cy="1251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884368" y="628342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PLANC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936535" y="1914675"/>
            <a:ext cx="582211" cy="178408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1247544" y="2806717"/>
            <a:ext cx="633972" cy="892043"/>
          </a:xfrm>
          <a:prstGeom prst="triangle">
            <a:avLst>
              <a:gd name="adj" fmla="val 4703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1590411" y="2892928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2737481" y="2720157"/>
            <a:ext cx="578460" cy="97860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3062507" y="1914675"/>
            <a:ext cx="619954" cy="1784085"/>
          </a:xfrm>
          <a:prstGeom prst="triangle">
            <a:avLst>
              <a:gd name="adj" fmla="val 497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3391356" y="2892928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4459263" y="2523596"/>
            <a:ext cx="578922" cy="1183819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4784289" y="3206573"/>
            <a:ext cx="507792" cy="500842"/>
          </a:xfrm>
          <a:prstGeom prst="triangle">
            <a:avLst>
              <a:gd name="adj" fmla="val 497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>
            <a:off x="5113138" y="2901583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>
            <a:off x="6294129" y="1923330"/>
            <a:ext cx="582211" cy="178408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6605138" y="2815372"/>
            <a:ext cx="633972" cy="892043"/>
          </a:xfrm>
          <a:prstGeom prst="triangle">
            <a:avLst>
              <a:gd name="adj" fmla="val 4703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6948005" y="1545343"/>
            <a:ext cx="749341" cy="216207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6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68048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68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9" name="椭圆 8"/>
          <p:cNvSpPr/>
          <p:nvPr/>
        </p:nvSpPr>
        <p:spPr>
          <a:xfrm>
            <a:off x="2661640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7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10" name="椭圆 9"/>
          <p:cNvSpPr/>
          <p:nvPr/>
        </p:nvSpPr>
        <p:spPr>
          <a:xfrm>
            <a:off x="4755232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8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11" name="椭圆 10"/>
          <p:cNvSpPr/>
          <p:nvPr/>
        </p:nvSpPr>
        <p:spPr>
          <a:xfrm>
            <a:off x="6848822" y="1359421"/>
            <a:ext cx="1728192" cy="172819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9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326885" y="1647453"/>
            <a:ext cx="304110" cy="1080120"/>
            <a:chOff x="2467690" y="1923678"/>
            <a:chExt cx="304110" cy="10801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4420477" y="1647453"/>
            <a:ext cx="304110" cy="1080120"/>
            <a:chOff x="2467690" y="1923678"/>
            <a:chExt cx="304110" cy="108012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6514069" y="1683457"/>
            <a:ext cx="304110" cy="1080120"/>
            <a:chOff x="2467690" y="1923678"/>
            <a:chExt cx="304110" cy="1080120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-29026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64565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8156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51748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0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5166070" y="1249030"/>
            <a:ext cx="3350454" cy="3319758"/>
            <a:chOff x="5592768" y="402633"/>
            <a:chExt cx="4077583" cy="4040225"/>
          </a:xfrm>
        </p:grpSpPr>
        <p:sp>
          <p:nvSpPr>
            <p:cNvPr id="6" name="六边形 5"/>
            <p:cNvSpPr/>
            <p:nvPr/>
          </p:nvSpPr>
          <p:spPr>
            <a:xfrm rot="19997318">
              <a:off x="7069100" y="1900290"/>
              <a:ext cx="1234752" cy="1064441"/>
            </a:xfrm>
            <a:prstGeom prst="hexagon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六边形 37"/>
            <p:cNvSpPr/>
            <p:nvPr/>
          </p:nvSpPr>
          <p:spPr>
            <a:xfrm rot="19997318">
              <a:off x="7742447" y="923536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/>
            <p:nvPr/>
          </p:nvSpPr>
          <p:spPr>
            <a:xfrm rot="19997318">
              <a:off x="8256028" y="1945817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 rot="19997318">
              <a:off x="7588906" y="2920246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六边形 40"/>
            <p:cNvSpPr/>
            <p:nvPr/>
          </p:nvSpPr>
          <p:spPr>
            <a:xfrm rot="19997318">
              <a:off x="6393345" y="2873905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六边形 43"/>
            <p:cNvSpPr/>
            <p:nvPr/>
          </p:nvSpPr>
          <p:spPr>
            <a:xfrm rot="19997318">
              <a:off x="5889289" y="1842279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六边形 44"/>
            <p:cNvSpPr/>
            <p:nvPr/>
          </p:nvSpPr>
          <p:spPr>
            <a:xfrm rot="19997318">
              <a:off x="6552219" y="882571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518223" y="362962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84377" y="3703024"/>
              <a:ext cx="319318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135483" y="402633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9094287" y="1626380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07639" y="184798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592768" y="242102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6</a:t>
              </a:r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>
              <a:off x="6607721" y="3866794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>
              <a:off x="6183996" y="661860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12465" y="1203598"/>
            <a:ext cx="8140272" cy="3785577"/>
            <a:chOff x="144463" y="946924"/>
            <a:chExt cx="8140272" cy="3785577"/>
          </a:xfrm>
        </p:grpSpPr>
        <p:grpSp>
          <p:nvGrpSpPr>
            <p:cNvPr id="20" name="组合 19"/>
            <p:cNvGrpSpPr/>
            <p:nvPr/>
          </p:nvGrpSpPr>
          <p:grpSpPr>
            <a:xfrm>
              <a:off x="155221" y="1163947"/>
              <a:ext cx="576064" cy="576064"/>
              <a:chOff x="711096" y="1131590"/>
              <a:chExt cx="576064" cy="57606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711096" y="1131590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50227" y="1250635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547633" y="1185014"/>
              <a:ext cx="576064" cy="576064"/>
              <a:chOff x="3995936" y="1131590"/>
              <a:chExt cx="576064" cy="57606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995936" y="1131590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5067" y="1250635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44463" y="2228388"/>
              <a:ext cx="576064" cy="576064"/>
              <a:chOff x="611560" y="2283718"/>
              <a:chExt cx="576064" cy="57606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611560" y="2283718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50691" y="2402763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547633" y="2249455"/>
              <a:ext cx="576064" cy="576064"/>
              <a:chOff x="3995936" y="2196031"/>
              <a:chExt cx="576064" cy="57606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3995936" y="2196031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5067" y="2315076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44463" y="3411874"/>
              <a:ext cx="576064" cy="576064"/>
              <a:chOff x="611560" y="3363838"/>
              <a:chExt cx="576064" cy="57606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11560" y="3363838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50691" y="3482883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547633" y="3432941"/>
              <a:ext cx="576064" cy="576064"/>
              <a:chOff x="4008670" y="3379517"/>
              <a:chExt cx="576064" cy="57606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008670" y="3379517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147801" y="3498562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864820" y="1222833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49668" y="946924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67713" y="1207080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48663" y="967991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4820" y="2439318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49668" y="2080916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67713" y="2428311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48663" y="2189222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64820" y="3612219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49668" y="3253817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67713" y="3624505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48663" y="3385416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89696" y="272412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098847" y="1553634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105536" y="1596073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471692" y="2436057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47652" y="3236722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961454" y="3198645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550123" y="2321955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8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07" b="22906"/>
          <a:stretch/>
        </p:blipFill>
        <p:spPr>
          <a:xfrm>
            <a:off x="-1" y="0"/>
            <a:ext cx="9144001" cy="2619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9645" y="1419622"/>
            <a:ext cx="3624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70929" y="-38541"/>
            <a:ext cx="5437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885" y="548189"/>
            <a:ext cx="5437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38387" y="2224397"/>
            <a:ext cx="3667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00379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032861" y="4658047"/>
            <a:ext cx="1078279" cy="144016"/>
            <a:chOff x="3526913" y="4658047"/>
            <a:chExt cx="1078279" cy="144016"/>
          </a:xfrm>
        </p:grpSpPr>
        <p:sp>
          <p:nvSpPr>
            <p:cNvPr id="10" name="椭圆 9"/>
            <p:cNvSpPr/>
            <p:nvPr/>
          </p:nvSpPr>
          <p:spPr>
            <a:xfrm>
              <a:off x="3526913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838334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149755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61176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18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5"/>
          <p:cNvSpPr>
            <a:spLocks noEditPoints="1"/>
          </p:cNvSpPr>
          <p:nvPr/>
        </p:nvSpPr>
        <p:spPr bwMode="auto">
          <a:xfrm>
            <a:off x="686037" y="1836549"/>
            <a:ext cx="981644" cy="1575197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2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940" y="3723878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0940" y="4227832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251520" y="1638502"/>
            <a:ext cx="8640960" cy="1866497"/>
            <a:chOff x="395536" y="1347614"/>
            <a:chExt cx="8640960" cy="1866497"/>
          </a:xfrm>
        </p:grpSpPr>
        <p:sp>
          <p:nvSpPr>
            <p:cNvPr id="7" name="矩形 6"/>
            <p:cNvSpPr/>
            <p:nvPr/>
          </p:nvSpPr>
          <p:spPr>
            <a:xfrm>
              <a:off x="827584" y="1347614"/>
              <a:ext cx="3456384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275216" y="1347614"/>
              <a:ext cx="3456384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48044" y="1401232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82</a:t>
              </a:r>
              <a:r>
                <a:rPr lang="zh-CN" altLang="en-US" sz="2800" dirty="0" smtClean="0">
                  <a:solidFill>
                    <a:srgbClr val="002060"/>
                  </a:solidFill>
                </a:rPr>
                <a:t>％</a:t>
              </a:r>
              <a:endParaRPr lang="zh-CN" altLang="en-US" sz="2800" dirty="0">
                <a:solidFill>
                  <a:srgbClr val="00206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88224" y="1401232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2800" dirty="0" smtClean="0">
                  <a:solidFill>
                    <a:srgbClr val="0070C0"/>
                  </a:solidFill>
                </a:rPr>
                <a:t>％</a:t>
              </a:r>
              <a:endParaRPr lang="zh-CN" altLang="en-US" sz="2800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37941" y="1753499"/>
              <a:ext cx="253315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600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4273335" y="1662842"/>
              <a:ext cx="1008112" cy="100811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</a:rPr>
                <a:t>VS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36830" y="1767561"/>
              <a:ext cx="253315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600" dirty="0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95536" y="1662842"/>
              <a:ext cx="1008112" cy="1008112"/>
              <a:chOff x="109085" y="1662842"/>
              <a:chExt cx="1008112" cy="10081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09085" y="1662842"/>
                <a:ext cx="1008112" cy="1008112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Freeform 203"/>
              <p:cNvSpPr>
                <a:spLocks noEditPoints="1"/>
              </p:cNvSpPr>
              <p:nvPr/>
            </p:nvSpPr>
            <p:spPr bwMode="auto">
              <a:xfrm>
                <a:off x="245407" y="1789545"/>
                <a:ext cx="709730" cy="715278"/>
              </a:xfrm>
              <a:custGeom>
                <a:avLst/>
                <a:gdLst>
                  <a:gd name="T0" fmla="*/ 56 w 56"/>
                  <a:gd name="T1" fmla="*/ 36 h 56"/>
                  <a:gd name="T2" fmla="*/ 55 w 56"/>
                  <a:gd name="T3" fmla="*/ 32 h 56"/>
                  <a:gd name="T4" fmla="*/ 56 w 56"/>
                  <a:gd name="T5" fmla="*/ 28 h 56"/>
                  <a:gd name="T6" fmla="*/ 54 w 56"/>
                  <a:gd name="T7" fmla="*/ 25 h 56"/>
                  <a:gd name="T8" fmla="*/ 56 w 56"/>
                  <a:gd name="T9" fmla="*/ 21 h 56"/>
                  <a:gd name="T10" fmla="*/ 51 w 56"/>
                  <a:gd name="T11" fmla="*/ 16 h 56"/>
                  <a:gd name="T12" fmla="*/ 50 w 56"/>
                  <a:gd name="T13" fmla="*/ 16 h 56"/>
                  <a:gd name="T14" fmla="*/ 50 w 56"/>
                  <a:gd name="T15" fmla="*/ 16 h 56"/>
                  <a:gd name="T16" fmla="*/ 50 w 56"/>
                  <a:gd name="T17" fmla="*/ 16 h 56"/>
                  <a:gd name="T18" fmla="*/ 42 w 56"/>
                  <a:gd name="T19" fmla="*/ 17 h 56"/>
                  <a:gd name="T20" fmla="*/ 43 w 56"/>
                  <a:gd name="T21" fmla="*/ 10 h 56"/>
                  <a:gd name="T22" fmla="*/ 36 w 56"/>
                  <a:gd name="T23" fmla="*/ 0 h 56"/>
                  <a:gd name="T24" fmla="*/ 33 w 56"/>
                  <a:gd name="T25" fmla="*/ 1 h 56"/>
                  <a:gd name="T26" fmla="*/ 31 w 56"/>
                  <a:gd name="T27" fmla="*/ 5 h 56"/>
                  <a:gd name="T28" fmla="*/ 25 w 56"/>
                  <a:gd name="T29" fmla="*/ 20 h 56"/>
                  <a:gd name="T30" fmla="*/ 4 w 56"/>
                  <a:gd name="T31" fmla="*/ 27 h 56"/>
                  <a:gd name="T32" fmla="*/ 2 w 56"/>
                  <a:gd name="T33" fmla="*/ 27 h 56"/>
                  <a:gd name="T34" fmla="*/ 0 w 56"/>
                  <a:gd name="T35" fmla="*/ 28 h 56"/>
                  <a:gd name="T36" fmla="*/ 0 w 56"/>
                  <a:gd name="T37" fmla="*/ 30 h 56"/>
                  <a:gd name="T38" fmla="*/ 4 w 56"/>
                  <a:gd name="T39" fmla="*/ 53 h 56"/>
                  <a:gd name="T40" fmla="*/ 4 w 56"/>
                  <a:gd name="T41" fmla="*/ 56 h 56"/>
                  <a:gd name="T42" fmla="*/ 7 w 56"/>
                  <a:gd name="T43" fmla="*/ 55 h 56"/>
                  <a:gd name="T44" fmla="*/ 52 w 56"/>
                  <a:gd name="T45" fmla="*/ 48 h 56"/>
                  <a:gd name="T46" fmla="*/ 52 w 56"/>
                  <a:gd name="T47" fmla="*/ 48 h 56"/>
                  <a:gd name="T48" fmla="*/ 52 w 56"/>
                  <a:gd name="T49" fmla="*/ 48 h 56"/>
                  <a:gd name="T50" fmla="*/ 56 w 56"/>
                  <a:gd name="T51" fmla="*/ 43 h 56"/>
                  <a:gd name="T52" fmla="*/ 55 w 56"/>
                  <a:gd name="T53" fmla="*/ 39 h 56"/>
                  <a:gd name="T54" fmla="*/ 56 w 56"/>
                  <a:gd name="T55" fmla="*/ 36 h 56"/>
                  <a:gd name="T56" fmla="*/ 52 w 56"/>
                  <a:gd name="T57" fmla="*/ 46 h 56"/>
                  <a:gd name="T58" fmla="*/ 6 w 56"/>
                  <a:gd name="T59" fmla="*/ 53 h 56"/>
                  <a:gd name="T60" fmla="*/ 3 w 56"/>
                  <a:gd name="T61" fmla="*/ 30 h 56"/>
                  <a:gd name="T62" fmla="*/ 27 w 56"/>
                  <a:gd name="T63" fmla="*/ 21 h 56"/>
                  <a:gd name="T64" fmla="*/ 34 w 56"/>
                  <a:gd name="T65" fmla="*/ 5 h 56"/>
                  <a:gd name="T66" fmla="*/ 34 w 56"/>
                  <a:gd name="T67" fmla="*/ 3 h 56"/>
                  <a:gd name="T68" fmla="*/ 36 w 56"/>
                  <a:gd name="T69" fmla="*/ 3 h 56"/>
                  <a:gd name="T70" fmla="*/ 41 w 56"/>
                  <a:gd name="T71" fmla="*/ 10 h 56"/>
                  <a:gd name="T72" fmla="*/ 38 w 56"/>
                  <a:gd name="T73" fmla="*/ 19 h 56"/>
                  <a:gd name="T74" fmla="*/ 38 w 56"/>
                  <a:gd name="T75" fmla="*/ 20 h 56"/>
                  <a:gd name="T76" fmla="*/ 38 w 56"/>
                  <a:gd name="T77" fmla="*/ 20 h 56"/>
                  <a:gd name="T78" fmla="*/ 39 w 56"/>
                  <a:gd name="T79" fmla="*/ 20 h 56"/>
                  <a:gd name="T80" fmla="*/ 51 w 56"/>
                  <a:gd name="T81" fmla="*/ 18 h 56"/>
                  <a:gd name="T82" fmla="*/ 51 w 56"/>
                  <a:gd name="T83" fmla="*/ 18 h 56"/>
                  <a:gd name="T84" fmla="*/ 53 w 56"/>
                  <a:gd name="T85" fmla="*/ 21 h 56"/>
                  <a:gd name="T86" fmla="*/ 51 w 56"/>
                  <a:gd name="T87" fmla="*/ 24 h 56"/>
                  <a:gd name="T88" fmla="*/ 50 w 56"/>
                  <a:gd name="T89" fmla="*/ 25 h 56"/>
                  <a:gd name="T90" fmla="*/ 51 w 56"/>
                  <a:gd name="T91" fmla="*/ 26 h 56"/>
                  <a:gd name="T92" fmla="*/ 53 w 56"/>
                  <a:gd name="T93" fmla="*/ 28 h 56"/>
                  <a:gd name="T94" fmla="*/ 51 w 56"/>
                  <a:gd name="T95" fmla="*/ 31 h 56"/>
                  <a:gd name="T96" fmla="*/ 50 w 56"/>
                  <a:gd name="T97" fmla="*/ 32 h 56"/>
                  <a:gd name="T98" fmla="*/ 51 w 56"/>
                  <a:gd name="T99" fmla="*/ 33 h 56"/>
                  <a:gd name="T100" fmla="*/ 53 w 56"/>
                  <a:gd name="T101" fmla="*/ 36 h 56"/>
                  <a:gd name="T102" fmla="*/ 51 w 56"/>
                  <a:gd name="T103" fmla="*/ 39 h 56"/>
                  <a:gd name="T104" fmla="*/ 50 w 56"/>
                  <a:gd name="T105" fmla="*/ 39 h 56"/>
                  <a:gd name="T106" fmla="*/ 51 w 56"/>
                  <a:gd name="T107" fmla="*/ 40 h 56"/>
                  <a:gd name="T108" fmla="*/ 53 w 56"/>
                  <a:gd name="T109" fmla="*/ 43 h 56"/>
                  <a:gd name="T110" fmla="*/ 52 w 56"/>
                  <a:gd name="T111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56">
                    <a:moveTo>
                      <a:pt x="56" y="36"/>
                    </a:moveTo>
                    <a:cubicBezTo>
                      <a:pt x="56" y="34"/>
                      <a:pt x="55" y="33"/>
                      <a:pt x="55" y="32"/>
                    </a:cubicBezTo>
                    <a:cubicBezTo>
                      <a:pt x="55" y="31"/>
                      <a:pt x="56" y="30"/>
                      <a:pt x="56" y="28"/>
                    </a:cubicBezTo>
                    <a:cubicBezTo>
                      <a:pt x="56" y="27"/>
                      <a:pt x="55" y="26"/>
                      <a:pt x="54" y="25"/>
                    </a:cubicBezTo>
                    <a:cubicBezTo>
                      <a:pt x="55" y="24"/>
                      <a:pt x="56" y="23"/>
                      <a:pt x="56" y="21"/>
                    </a:cubicBezTo>
                    <a:cubicBezTo>
                      <a:pt x="56" y="18"/>
                      <a:pt x="53" y="16"/>
                      <a:pt x="51" y="16"/>
                    </a:cubicBezTo>
                    <a:cubicBezTo>
                      <a:pt x="51" y="16"/>
                      <a:pt x="51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3" y="16"/>
                      <a:pt x="43" y="13"/>
                      <a:pt x="43" y="10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5" y="0"/>
                      <a:pt x="34" y="0"/>
                      <a:pt x="33" y="1"/>
                    </a:cubicBezTo>
                    <a:cubicBezTo>
                      <a:pt x="31" y="2"/>
                      <a:pt x="31" y="4"/>
                      <a:pt x="31" y="5"/>
                    </a:cubicBezTo>
                    <a:cubicBezTo>
                      <a:pt x="32" y="8"/>
                      <a:pt x="32" y="13"/>
                      <a:pt x="25" y="20"/>
                    </a:cubicBezTo>
                    <a:cubicBezTo>
                      <a:pt x="19" y="25"/>
                      <a:pt x="9" y="26"/>
                      <a:pt x="4" y="27"/>
                    </a:cubicBezTo>
                    <a:cubicBezTo>
                      <a:pt x="3" y="27"/>
                      <a:pt x="3" y="27"/>
                      <a:pt x="2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54"/>
                      <a:pt x="49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4" y="48"/>
                      <a:pt x="56" y="46"/>
                      <a:pt x="56" y="43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5" y="38"/>
                      <a:pt x="56" y="37"/>
                      <a:pt x="56" y="36"/>
                    </a:cubicBezTo>
                    <a:close/>
                    <a:moveTo>
                      <a:pt x="52" y="46"/>
                    </a:moveTo>
                    <a:cubicBezTo>
                      <a:pt x="49" y="46"/>
                      <a:pt x="13" y="52"/>
                      <a:pt x="6" y="53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29"/>
                      <a:pt x="20" y="28"/>
                      <a:pt x="27" y="21"/>
                    </a:cubicBezTo>
                    <a:cubicBezTo>
                      <a:pt x="34" y="14"/>
                      <a:pt x="34" y="8"/>
                      <a:pt x="34" y="5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5" y="3"/>
                      <a:pt x="35" y="3"/>
                      <a:pt x="36" y="3"/>
                    </a:cubicBezTo>
                    <a:cubicBezTo>
                      <a:pt x="38" y="3"/>
                      <a:pt x="41" y="5"/>
                      <a:pt x="41" y="10"/>
                    </a:cubicBezTo>
                    <a:cubicBezTo>
                      <a:pt x="41" y="17"/>
                      <a:pt x="38" y="19"/>
                      <a:pt x="38" y="19"/>
                    </a:cubicBezTo>
                    <a:cubicBezTo>
                      <a:pt x="38" y="19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9" y="20"/>
                      <a:pt x="39" y="20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8"/>
                      <a:pt x="53" y="19"/>
                      <a:pt x="53" y="21"/>
                    </a:cubicBezTo>
                    <a:cubicBezTo>
                      <a:pt x="53" y="24"/>
                      <a:pt x="51" y="24"/>
                      <a:pt x="51" y="24"/>
                    </a:cubicBezTo>
                    <a:cubicBezTo>
                      <a:pt x="51" y="24"/>
                      <a:pt x="50" y="25"/>
                      <a:pt x="50" y="25"/>
                    </a:cubicBezTo>
                    <a:cubicBezTo>
                      <a:pt x="50" y="25"/>
                      <a:pt x="51" y="25"/>
                      <a:pt x="51" y="26"/>
                    </a:cubicBezTo>
                    <a:cubicBezTo>
                      <a:pt x="51" y="26"/>
                      <a:pt x="53" y="26"/>
                      <a:pt x="53" y="28"/>
                    </a:cubicBezTo>
                    <a:cubicBezTo>
                      <a:pt x="53" y="31"/>
                      <a:pt x="51" y="31"/>
                      <a:pt x="51" y="31"/>
                    </a:cubicBezTo>
                    <a:cubicBezTo>
                      <a:pt x="51" y="31"/>
                      <a:pt x="50" y="32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1" y="33"/>
                      <a:pt x="53" y="33"/>
                      <a:pt x="53" y="36"/>
                    </a:cubicBezTo>
                    <a:cubicBezTo>
                      <a:pt x="53" y="38"/>
                      <a:pt x="51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1" y="40"/>
                      <a:pt x="51" y="40"/>
                    </a:cubicBezTo>
                    <a:cubicBezTo>
                      <a:pt x="51" y="40"/>
                      <a:pt x="53" y="40"/>
                      <a:pt x="53" y="43"/>
                    </a:cubicBezTo>
                    <a:cubicBezTo>
                      <a:pt x="53" y="45"/>
                      <a:pt x="52" y="46"/>
                      <a:pt x="52" y="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8028384" y="1662842"/>
              <a:ext cx="1008112" cy="1008112"/>
              <a:chOff x="8288690" y="1662842"/>
              <a:chExt cx="1008112" cy="100811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288690" y="1662842"/>
                <a:ext cx="1008112" cy="10081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203"/>
              <p:cNvSpPr>
                <a:spLocks noEditPoints="1"/>
              </p:cNvSpPr>
              <p:nvPr/>
            </p:nvSpPr>
            <p:spPr bwMode="auto">
              <a:xfrm flipV="1">
                <a:off x="8419376" y="1854415"/>
                <a:ext cx="709730" cy="715278"/>
              </a:xfrm>
              <a:custGeom>
                <a:avLst/>
                <a:gdLst>
                  <a:gd name="T0" fmla="*/ 56 w 56"/>
                  <a:gd name="T1" fmla="*/ 36 h 56"/>
                  <a:gd name="T2" fmla="*/ 55 w 56"/>
                  <a:gd name="T3" fmla="*/ 32 h 56"/>
                  <a:gd name="T4" fmla="*/ 56 w 56"/>
                  <a:gd name="T5" fmla="*/ 28 h 56"/>
                  <a:gd name="T6" fmla="*/ 54 w 56"/>
                  <a:gd name="T7" fmla="*/ 25 h 56"/>
                  <a:gd name="T8" fmla="*/ 56 w 56"/>
                  <a:gd name="T9" fmla="*/ 21 h 56"/>
                  <a:gd name="T10" fmla="*/ 51 w 56"/>
                  <a:gd name="T11" fmla="*/ 16 h 56"/>
                  <a:gd name="T12" fmla="*/ 50 w 56"/>
                  <a:gd name="T13" fmla="*/ 16 h 56"/>
                  <a:gd name="T14" fmla="*/ 50 w 56"/>
                  <a:gd name="T15" fmla="*/ 16 h 56"/>
                  <a:gd name="T16" fmla="*/ 50 w 56"/>
                  <a:gd name="T17" fmla="*/ 16 h 56"/>
                  <a:gd name="T18" fmla="*/ 42 w 56"/>
                  <a:gd name="T19" fmla="*/ 17 h 56"/>
                  <a:gd name="T20" fmla="*/ 43 w 56"/>
                  <a:gd name="T21" fmla="*/ 10 h 56"/>
                  <a:gd name="T22" fmla="*/ 36 w 56"/>
                  <a:gd name="T23" fmla="*/ 0 h 56"/>
                  <a:gd name="T24" fmla="*/ 33 w 56"/>
                  <a:gd name="T25" fmla="*/ 1 h 56"/>
                  <a:gd name="T26" fmla="*/ 31 w 56"/>
                  <a:gd name="T27" fmla="*/ 5 h 56"/>
                  <a:gd name="T28" fmla="*/ 25 w 56"/>
                  <a:gd name="T29" fmla="*/ 20 h 56"/>
                  <a:gd name="T30" fmla="*/ 4 w 56"/>
                  <a:gd name="T31" fmla="*/ 27 h 56"/>
                  <a:gd name="T32" fmla="*/ 2 w 56"/>
                  <a:gd name="T33" fmla="*/ 27 h 56"/>
                  <a:gd name="T34" fmla="*/ 0 w 56"/>
                  <a:gd name="T35" fmla="*/ 28 h 56"/>
                  <a:gd name="T36" fmla="*/ 0 w 56"/>
                  <a:gd name="T37" fmla="*/ 30 h 56"/>
                  <a:gd name="T38" fmla="*/ 4 w 56"/>
                  <a:gd name="T39" fmla="*/ 53 h 56"/>
                  <a:gd name="T40" fmla="*/ 4 w 56"/>
                  <a:gd name="T41" fmla="*/ 56 h 56"/>
                  <a:gd name="T42" fmla="*/ 7 w 56"/>
                  <a:gd name="T43" fmla="*/ 55 h 56"/>
                  <a:gd name="T44" fmla="*/ 52 w 56"/>
                  <a:gd name="T45" fmla="*/ 48 h 56"/>
                  <a:gd name="T46" fmla="*/ 52 w 56"/>
                  <a:gd name="T47" fmla="*/ 48 h 56"/>
                  <a:gd name="T48" fmla="*/ 52 w 56"/>
                  <a:gd name="T49" fmla="*/ 48 h 56"/>
                  <a:gd name="T50" fmla="*/ 56 w 56"/>
                  <a:gd name="T51" fmla="*/ 43 h 56"/>
                  <a:gd name="T52" fmla="*/ 55 w 56"/>
                  <a:gd name="T53" fmla="*/ 39 h 56"/>
                  <a:gd name="T54" fmla="*/ 56 w 56"/>
                  <a:gd name="T55" fmla="*/ 36 h 56"/>
                  <a:gd name="T56" fmla="*/ 52 w 56"/>
                  <a:gd name="T57" fmla="*/ 46 h 56"/>
                  <a:gd name="T58" fmla="*/ 6 w 56"/>
                  <a:gd name="T59" fmla="*/ 53 h 56"/>
                  <a:gd name="T60" fmla="*/ 3 w 56"/>
                  <a:gd name="T61" fmla="*/ 30 h 56"/>
                  <a:gd name="T62" fmla="*/ 27 w 56"/>
                  <a:gd name="T63" fmla="*/ 21 h 56"/>
                  <a:gd name="T64" fmla="*/ 34 w 56"/>
                  <a:gd name="T65" fmla="*/ 5 h 56"/>
                  <a:gd name="T66" fmla="*/ 34 w 56"/>
                  <a:gd name="T67" fmla="*/ 3 h 56"/>
                  <a:gd name="T68" fmla="*/ 36 w 56"/>
                  <a:gd name="T69" fmla="*/ 3 h 56"/>
                  <a:gd name="T70" fmla="*/ 41 w 56"/>
                  <a:gd name="T71" fmla="*/ 10 h 56"/>
                  <a:gd name="T72" fmla="*/ 38 w 56"/>
                  <a:gd name="T73" fmla="*/ 19 h 56"/>
                  <a:gd name="T74" fmla="*/ 38 w 56"/>
                  <a:gd name="T75" fmla="*/ 20 h 56"/>
                  <a:gd name="T76" fmla="*/ 38 w 56"/>
                  <a:gd name="T77" fmla="*/ 20 h 56"/>
                  <a:gd name="T78" fmla="*/ 39 w 56"/>
                  <a:gd name="T79" fmla="*/ 20 h 56"/>
                  <a:gd name="T80" fmla="*/ 51 w 56"/>
                  <a:gd name="T81" fmla="*/ 18 h 56"/>
                  <a:gd name="T82" fmla="*/ 51 w 56"/>
                  <a:gd name="T83" fmla="*/ 18 h 56"/>
                  <a:gd name="T84" fmla="*/ 53 w 56"/>
                  <a:gd name="T85" fmla="*/ 21 h 56"/>
                  <a:gd name="T86" fmla="*/ 51 w 56"/>
                  <a:gd name="T87" fmla="*/ 24 h 56"/>
                  <a:gd name="T88" fmla="*/ 50 w 56"/>
                  <a:gd name="T89" fmla="*/ 25 h 56"/>
                  <a:gd name="T90" fmla="*/ 51 w 56"/>
                  <a:gd name="T91" fmla="*/ 26 h 56"/>
                  <a:gd name="T92" fmla="*/ 53 w 56"/>
                  <a:gd name="T93" fmla="*/ 28 h 56"/>
                  <a:gd name="T94" fmla="*/ 51 w 56"/>
                  <a:gd name="T95" fmla="*/ 31 h 56"/>
                  <a:gd name="T96" fmla="*/ 50 w 56"/>
                  <a:gd name="T97" fmla="*/ 32 h 56"/>
                  <a:gd name="T98" fmla="*/ 51 w 56"/>
                  <a:gd name="T99" fmla="*/ 33 h 56"/>
                  <a:gd name="T100" fmla="*/ 53 w 56"/>
                  <a:gd name="T101" fmla="*/ 36 h 56"/>
                  <a:gd name="T102" fmla="*/ 51 w 56"/>
                  <a:gd name="T103" fmla="*/ 39 h 56"/>
                  <a:gd name="T104" fmla="*/ 50 w 56"/>
                  <a:gd name="T105" fmla="*/ 39 h 56"/>
                  <a:gd name="T106" fmla="*/ 51 w 56"/>
                  <a:gd name="T107" fmla="*/ 40 h 56"/>
                  <a:gd name="T108" fmla="*/ 53 w 56"/>
                  <a:gd name="T109" fmla="*/ 43 h 56"/>
                  <a:gd name="T110" fmla="*/ 52 w 56"/>
                  <a:gd name="T111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56">
                    <a:moveTo>
                      <a:pt x="56" y="36"/>
                    </a:moveTo>
                    <a:cubicBezTo>
                      <a:pt x="56" y="34"/>
                      <a:pt x="55" y="33"/>
                      <a:pt x="55" y="32"/>
                    </a:cubicBezTo>
                    <a:cubicBezTo>
                      <a:pt x="55" y="31"/>
                      <a:pt x="56" y="30"/>
                      <a:pt x="56" y="28"/>
                    </a:cubicBezTo>
                    <a:cubicBezTo>
                      <a:pt x="56" y="27"/>
                      <a:pt x="55" y="26"/>
                      <a:pt x="54" y="25"/>
                    </a:cubicBezTo>
                    <a:cubicBezTo>
                      <a:pt x="55" y="24"/>
                      <a:pt x="56" y="23"/>
                      <a:pt x="56" y="21"/>
                    </a:cubicBezTo>
                    <a:cubicBezTo>
                      <a:pt x="56" y="18"/>
                      <a:pt x="53" y="16"/>
                      <a:pt x="51" y="16"/>
                    </a:cubicBezTo>
                    <a:cubicBezTo>
                      <a:pt x="51" y="16"/>
                      <a:pt x="51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3" y="16"/>
                      <a:pt x="43" y="13"/>
                      <a:pt x="43" y="10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5" y="0"/>
                      <a:pt x="34" y="0"/>
                      <a:pt x="33" y="1"/>
                    </a:cubicBezTo>
                    <a:cubicBezTo>
                      <a:pt x="31" y="2"/>
                      <a:pt x="31" y="4"/>
                      <a:pt x="31" y="5"/>
                    </a:cubicBezTo>
                    <a:cubicBezTo>
                      <a:pt x="32" y="8"/>
                      <a:pt x="32" y="13"/>
                      <a:pt x="25" y="20"/>
                    </a:cubicBezTo>
                    <a:cubicBezTo>
                      <a:pt x="19" y="25"/>
                      <a:pt x="9" y="26"/>
                      <a:pt x="4" y="27"/>
                    </a:cubicBezTo>
                    <a:cubicBezTo>
                      <a:pt x="3" y="27"/>
                      <a:pt x="3" y="27"/>
                      <a:pt x="2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54"/>
                      <a:pt x="49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4" y="48"/>
                      <a:pt x="56" y="46"/>
                      <a:pt x="56" y="43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5" y="38"/>
                      <a:pt x="56" y="37"/>
                      <a:pt x="56" y="36"/>
                    </a:cubicBezTo>
                    <a:close/>
                    <a:moveTo>
                      <a:pt x="52" y="46"/>
                    </a:moveTo>
                    <a:cubicBezTo>
                      <a:pt x="49" y="46"/>
                      <a:pt x="13" y="52"/>
                      <a:pt x="6" y="53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29"/>
                      <a:pt x="20" y="28"/>
                      <a:pt x="27" y="21"/>
                    </a:cubicBezTo>
                    <a:cubicBezTo>
                      <a:pt x="34" y="14"/>
                      <a:pt x="34" y="8"/>
                      <a:pt x="34" y="5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5" y="3"/>
                      <a:pt x="35" y="3"/>
                      <a:pt x="36" y="3"/>
                    </a:cubicBezTo>
                    <a:cubicBezTo>
                      <a:pt x="38" y="3"/>
                      <a:pt x="41" y="5"/>
                      <a:pt x="41" y="10"/>
                    </a:cubicBezTo>
                    <a:cubicBezTo>
                      <a:pt x="41" y="17"/>
                      <a:pt x="38" y="19"/>
                      <a:pt x="38" y="19"/>
                    </a:cubicBezTo>
                    <a:cubicBezTo>
                      <a:pt x="38" y="19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9" y="20"/>
                      <a:pt x="39" y="20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8"/>
                      <a:pt x="53" y="19"/>
                      <a:pt x="53" y="21"/>
                    </a:cubicBezTo>
                    <a:cubicBezTo>
                      <a:pt x="53" y="24"/>
                      <a:pt x="51" y="24"/>
                      <a:pt x="51" y="24"/>
                    </a:cubicBezTo>
                    <a:cubicBezTo>
                      <a:pt x="51" y="24"/>
                      <a:pt x="50" y="25"/>
                      <a:pt x="50" y="25"/>
                    </a:cubicBezTo>
                    <a:cubicBezTo>
                      <a:pt x="50" y="25"/>
                      <a:pt x="51" y="25"/>
                      <a:pt x="51" y="26"/>
                    </a:cubicBezTo>
                    <a:cubicBezTo>
                      <a:pt x="51" y="26"/>
                      <a:pt x="53" y="26"/>
                      <a:pt x="53" y="28"/>
                    </a:cubicBezTo>
                    <a:cubicBezTo>
                      <a:pt x="53" y="31"/>
                      <a:pt x="51" y="31"/>
                      <a:pt x="51" y="31"/>
                    </a:cubicBezTo>
                    <a:cubicBezTo>
                      <a:pt x="51" y="31"/>
                      <a:pt x="50" y="32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1" y="33"/>
                      <a:pt x="53" y="33"/>
                      <a:pt x="53" y="36"/>
                    </a:cubicBezTo>
                    <a:cubicBezTo>
                      <a:pt x="53" y="38"/>
                      <a:pt x="51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1" y="40"/>
                      <a:pt x="51" y="40"/>
                    </a:cubicBezTo>
                    <a:cubicBezTo>
                      <a:pt x="51" y="40"/>
                      <a:pt x="53" y="40"/>
                      <a:pt x="53" y="43"/>
                    </a:cubicBezTo>
                    <a:cubicBezTo>
                      <a:pt x="53" y="45"/>
                      <a:pt x="52" y="46"/>
                      <a:pt x="52" y="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374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3451"/>
          <a:stretch/>
        </p:blipFill>
        <p:spPr>
          <a:xfrm>
            <a:off x="-17197" y="0"/>
            <a:ext cx="9161197" cy="5143500"/>
          </a:xfrm>
          <a:prstGeom prst="rect">
            <a:avLst/>
          </a:prstGeom>
        </p:spPr>
      </p:pic>
      <p:cxnSp>
        <p:nvCxnSpPr>
          <p:cNvPr id="4" name="直接连接符 3"/>
          <p:cNvCxnSpPr>
            <a:stCxn id="2" idx="0"/>
          </p:cNvCxnSpPr>
          <p:nvPr/>
        </p:nvCxnSpPr>
        <p:spPr>
          <a:xfrm flipH="1">
            <a:off x="2555776" y="0"/>
            <a:ext cx="2007626" cy="1896675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  <a:softEdge rad="254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4079" y="25007"/>
            <a:ext cx="3299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CONTEXT</a:t>
            </a:r>
            <a:endParaRPr lang="zh-CN" altLang="en-US" sz="5400" b="1" spc="-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276" y="843558"/>
            <a:ext cx="3212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 believe the something wonderful 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802369" y="1645132"/>
            <a:ext cx="5504087" cy="527980"/>
            <a:chOff x="1819957" y="1863517"/>
            <a:chExt cx="5504087" cy="527980"/>
          </a:xfrm>
        </p:grpSpPr>
        <p:grpSp>
          <p:nvGrpSpPr>
            <p:cNvPr id="41" name="组合 4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802369" y="2361263"/>
            <a:ext cx="5504087" cy="527980"/>
            <a:chOff x="1819957" y="1863517"/>
            <a:chExt cx="5504087" cy="527980"/>
          </a:xfrm>
        </p:grpSpPr>
        <p:grpSp>
          <p:nvGrpSpPr>
            <p:cNvPr id="71" name="组合 7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73" name="圆角矩形 72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802369" y="3077394"/>
            <a:ext cx="5504087" cy="527980"/>
            <a:chOff x="1819957" y="1863517"/>
            <a:chExt cx="5504087" cy="527980"/>
          </a:xfrm>
        </p:grpSpPr>
        <p:grpSp>
          <p:nvGrpSpPr>
            <p:cNvPr id="101" name="组合 10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103" name="圆角矩形 102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802369" y="3793525"/>
            <a:ext cx="5504087" cy="527980"/>
            <a:chOff x="1819957" y="1863517"/>
            <a:chExt cx="5504087" cy="527980"/>
          </a:xfrm>
        </p:grpSpPr>
        <p:grpSp>
          <p:nvGrpSpPr>
            <p:cNvPr id="130" name="组合 129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132" name="圆角矩形 131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997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899592" y="1174820"/>
            <a:ext cx="4622480" cy="2955302"/>
            <a:chOff x="597337" y="1017307"/>
            <a:chExt cx="4622480" cy="2955302"/>
          </a:xfrm>
        </p:grpSpPr>
        <p:grpSp>
          <p:nvGrpSpPr>
            <p:cNvPr id="47" name="组合 46"/>
            <p:cNvGrpSpPr/>
            <p:nvPr/>
          </p:nvGrpSpPr>
          <p:grpSpPr>
            <a:xfrm>
              <a:off x="603627" y="1017307"/>
              <a:ext cx="2305496" cy="618339"/>
              <a:chOff x="603627" y="1017307"/>
              <a:chExt cx="2305496" cy="618339"/>
            </a:xfrm>
          </p:grpSpPr>
          <p:sp>
            <p:nvSpPr>
              <p:cNvPr id="5" name="Freeform 175"/>
              <p:cNvSpPr>
                <a:spLocks noEditPoints="1"/>
              </p:cNvSpPr>
              <p:nvPr/>
            </p:nvSpPr>
            <p:spPr bwMode="auto">
              <a:xfrm>
                <a:off x="603627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75"/>
              <p:cNvSpPr>
                <a:spLocks noEditPoints="1"/>
              </p:cNvSpPr>
              <p:nvPr/>
            </p:nvSpPr>
            <p:spPr bwMode="auto">
              <a:xfrm>
                <a:off x="932085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75"/>
              <p:cNvSpPr>
                <a:spLocks noEditPoints="1"/>
              </p:cNvSpPr>
              <p:nvPr/>
            </p:nvSpPr>
            <p:spPr bwMode="auto">
              <a:xfrm>
                <a:off x="1260543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5"/>
              <p:cNvSpPr>
                <a:spLocks noEditPoints="1"/>
              </p:cNvSpPr>
              <p:nvPr/>
            </p:nvSpPr>
            <p:spPr bwMode="auto">
              <a:xfrm>
                <a:off x="1589001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75"/>
              <p:cNvSpPr>
                <a:spLocks noEditPoints="1"/>
              </p:cNvSpPr>
              <p:nvPr/>
            </p:nvSpPr>
            <p:spPr bwMode="auto">
              <a:xfrm>
                <a:off x="1917459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75"/>
              <p:cNvSpPr>
                <a:spLocks noEditPoints="1"/>
              </p:cNvSpPr>
              <p:nvPr/>
            </p:nvSpPr>
            <p:spPr bwMode="auto">
              <a:xfrm>
                <a:off x="2245917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75"/>
              <p:cNvSpPr>
                <a:spLocks noEditPoints="1"/>
              </p:cNvSpPr>
              <p:nvPr/>
            </p:nvSpPr>
            <p:spPr bwMode="auto">
              <a:xfrm>
                <a:off x="2574375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13558" y="1770573"/>
              <a:ext cx="4606259" cy="587482"/>
              <a:chOff x="613558" y="1770573"/>
              <a:chExt cx="4606259" cy="587482"/>
            </a:xfrm>
          </p:grpSpPr>
          <p:sp>
            <p:nvSpPr>
              <p:cNvPr id="6" name="Freeform 185"/>
              <p:cNvSpPr>
                <a:spLocks noEditPoints="1"/>
              </p:cNvSpPr>
              <p:nvPr/>
            </p:nvSpPr>
            <p:spPr bwMode="auto">
              <a:xfrm>
                <a:off x="613558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85"/>
              <p:cNvSpPr>
                <a:spLocks noEditPoints="1"/>
              </p:cNvSpPr>
              <p:nvPr/>
            </p:nvSpPr>
            <p:spPr bwMode="auto">
              <a:xfrm>
                <a:off x="902725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85"/>
              <p:cNvSpPr>
                <a:spLocks noEditPoints="1"/>
              </p:cNvSpPr>
              <p:nvPr/>
            </p:nvSpPr>
            <p:spPr bwMode="auto">
              <a:xfrm>
                <a:off x="1191892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5"/>
              <p:cNvSpPr>
                <a:spLocks noEditPoints="1"/>
              </p:cNvSpPr>
              <p:nvPr/>
            </p:nvSpPr>
            <p:spPr bwMode="auto">
              <a:xfrm>
                <a:off x="1481059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5"/>
              <p:cNvSpPr>
                <a:spLocks noEditPoints="1"/>
              </p:cNvSpPr>
              <p:nvPr/>
            </p:nvSpPr>
            <p:spPr bwMode="auto">
              <a:xfrm>
                <a:off x="2059393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85"/>
              <p:cNvSpPr>
                <a:spLocks noEditPoints="1"/>
              </p:cNvSpPr>
              <p:nvPr/>
            </p:nvSpPr>
            <p:spPr bwMode="auto">
              <a:xfrm>
                <a:off x="1770226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85"/>
              <p:cNvSpPr>
                <a:spLocks noEditPoints="1"/>
              </p:cNvSpPr>
              <p:nvPr/>
            </p:nvSpPr>
            <p:spPr bwMode="auto">
              <a:xfrm>
                <a:off x="2348560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85"/>
              <p:cNvSpPr>
                <a:spLocks noEditPoints="1"/>
              </p:cNvSpPr>
              <p:nvPr/>
            </p:nvSpPr>
            <p:spPr bwMode="auto">
              <a:xfrm>
                <a:off x="2637727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5"/>
              <p:cNvSpPr>
                <a:spLocks noEditPoints="1"/>
              </p:cNvSpPr>
              <p:nvPr/>
            </p:nvSpPr>
            <p:spPr bwMode="auto">
              <a:xfrm>
                <a:off x="2911276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85"/>
              <p:cNvSpPr>
                <a:spLocks noEditPoints="1"/>
              </p:cNvSpPr>
              <p:nvPr/>
            </p:nvSpPr>
            <p:spPr bwMode="auto">
              <a:xfrm>
                <a:off x="3200443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85"/>
              <p:cNvSpPr>
                <a:spLocks noEditPoints="1"/>
              </p:cNvSpPr>
              <p:nvPr/>
            </p:nvSpPr>
            <p:spPr bwMode="auto">
              <a:xfrm>
                <a:off x="3489610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85"/>
              <p:cNvSpPr>
                <a:spLocks noEditPoints="1"/>
              </p:cNvSpPr>
              <p:nvPr/>
            </p:nvSpPr>
            <p:spPr bwMode="auto">
              <a:xfrm>
                <a:off x="3778777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85"/>
              <p:cNvSpPr>
                <a:spLocks noEditPoints="1"/>
              </p:cNvSpPr>
              <p:nvPr/>
            </p:nvSpPr>
            <p:spPr bwMode="auto">
              <a:xfrm>
                <a:off x="4357111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5"/>
              <p:cNvSpPr>
                <a:spLocks noEditPoints="1"/>
              </p:cNvSpPr>
              <p:nvPr/>
            </p:nvSpPr>
            <p:spPr bwMode="auto">
              <a:xfrm>
                <a:off x="4067944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85"/>
              <p:cNvSpPr>
                <a:spLocks noEditPoints="1"/>
              </p:cNvSpPr>
              <p:nvPr/>
            </p:nvSpPr>
            <p:spPr bwMode="auto">
              <a:xfrm>
                <a:off x="4646278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85"/>
              <p:cNvSpPr>
                <a:spLocks noEditPoints="1"/>
              </p:cNvSpPr>
              <p:nvPr/>
            </p:nvSpPr>
            <p:spPr bwMode="auto">
              <a:xfrm>
                <a:off x="4935445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597337" y="2631861"/>
              <a:ext cx="2887478" cy="1340748"/>
              <a:chOff x="597337" y="2631861"/>
              <a:chExt cx="2887478" cy="1340748"/>
            </a:xfrm>
          </p:grpSpPr>
          <p:sp>
            <p:nvSpPr>
              <p:cNvPr id="28" name="Freeform 175"/>
              <p:cNvSpPr>
                <a:spLocks noEditPoints="1"/>
              </p:cNvSpPr>
              <p:nvPr/>
            </p:nvSpPr>
            <p:spPr bwMode="auto">
              <a:xfrm>
                <a:off x="597337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5"/>
              <p:cNvSpPr>
                <a:spLocks noEditPoints="1"/>
              </p:cNvSpPr>
              <p:nvPr/>
            </p:nvSpPr>
            <p:spPr bwMode="auto">
              <a:xfrm>
                <a:off x="925795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75"/>
              <p:cNvSpPr>
                <a:spLocks noEditPoints="1"/>
              </p:cNvSpPr>
              <p:nvPr/>
            </p:nvSpPr>
            <p:spPr bwMode="auto">
              <a:xfrm>
                <a:off x="1254253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5"/>
              <p:cNvSpPr>
                <a:spLocks noEditPoints="1"/>
              </p:cNvSpPr>
              <p:nvPr/>
            </p:nvSpPr>
            <p:spPr bwMode="auto">
              <a:xfrm>
                <a:off x="1582711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75"/>
              <p:cNvSpPr>
                <a:spLocks noEditPoints="1"/>
              </p:cNvSpPr>
              <p:nvPr/>
            </p:nvSpPr>
            <p:spPr bwMode="auto">
              <a:xfrm>
                <a:off x="1911169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85"/>
              <p:cNvSpPr>
                <a:spLocks noEditPoints="1"/>
              </p:cNvSpPr>
              <p:nvPr/>
            </p:nvSpPr>
            <p:spPr bwMode="auto">
              <a:xfrm>
                <a:off x="613558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85"/>
              <p:cNvSpPr>
                <a:spLocks noEditPoints="1"/>
              </p:cNvSpPr>
              <p:nvPr/>
            </p:nvSpPr>
            <p:spPr bwMode="auto">
              <a:xfrm>
                <a:off x="902725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85"/>
              <p:cNvSpPr>
                <a:spLocks noEditPoints="1"/>
              </p:cNvSpPr>
              <p:nvPr/>
            </p:nvSpPr>
            <p:spPr bwMode="auto">
              <a:xfrm>
                <a:off x="1191892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5"/>
              <p:cNvSpPr>
                <a:spLocks noEditPoints="1"/>
              </p:cNvSpPr>
              <p:nvPr/>
            </p:nvSpPr>
            <p:spPr bwMode="auto">
              <a:xfrm>
                <a:off x="1481059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85"/>
              <p:cNvSpPr>
                <a:spLocks noEditPoints="1"/>
              </p:cNvSpPr>
              <p:nvPr/>
            </p:nvSpPr>
            <p:spPr bwMode="auto">
              <a:xfrm>
                <a:off x="2059393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85"/>
              <p:cNvSpPr>
                <a:spLocks noEditPoints="1"/>
              </p:cNvSpPr>
              <p:nvPr/>
            </p:nvSpPr>
            <p:spPr bwMode="auto">
              <a:xfrm>
                <a:off x="1770226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85"/>
              <p:cNvSpPr>
                <a:spLocks noEditPoints="1"/>
              </p:cNvSpPr>
              <p:nvPr/>
            </p:nvSpPr>
            <p:spPr bwMode="auto">
              <a:xfrm>
                <a:off x="2348560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85"/>
              <p:cNvSpPr>
                <a:spLocks noEditPoints="1"/>
              </p:cNvSpPr>
              <p:nvPr/>
            </p:nvSpPr>
            <p:spPr bwMode="auto">
              <a:xfrm>
                <a:off x="2637727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85"/>
              <p:cNvSpPr>
                <a:spLocks noEditPoints="1"/>
              </p:cNvSpPr>
              <p:nvPr/>
            </p:nvSpPr>
            <p:spPr bwMode="auto">
              <a:xfrm>
                <a:off x="2911276" y="3385127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85"/>
              <p:cNvSpPr>
                <a:spLocks noEditPoints="1"/>
              </p:cNvSpPr>
              <p:nvPr/>
            </p:nvSpPr>
            <p:spPr bwMode="auto">
              <a:xfrm>
                <a:off x="3200443" y="3385127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53" name="直接连接符 52"/>
          <p:cNvCxnSpPr/>
          <p:nvPr/>
        </p:nvCxnSpPr>
        <p:spPr>
          <a:xfrm>
            <a:off x="904524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063690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202050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4225942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231361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4"/>
          <p:cNvSpPr txBox="1"/>
          <p:nvPr/>
        </p:nvSpPr>
        <p:spPr>
          <a:xfrm>
            <a:off x="345470" y="336469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4"/>
          <p:cNvSpPr txBox="1"/>
          <p:nvPr/>
        </p:nvSpPr>
        <p:spPr>
          <a:xfrm>
            <a:off x="345470" y="160435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65280" y="42845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0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1785580" y="42845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63" name="文本框 62"/>
          <p:cNvSpPr txBox="1"/>
          <p:nvPr/>
        </p:nvSpPr>
        <p:spPr>
          <a:xfrm>
            <a:off x="2805880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</a:t>
            </a:r>
            <a:endParaRPr lang="zh-CN" altLang="en-US" dirty="0"/>
          </a:p>
        </p:txBody>
      </p:sp>
      <p:sp>
        <p:nvSpPr>
          <p:cNvPr id="64" name="文本框 63"/>
          <p:cNvSpPr txBox="1"/>
          <p:nvPr/>
        </p:nvSpPr>
        <p:spPr>
          <a:xfrm>
            <a:off x="3943198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15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5080518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</a:t>
            </a:r>
            <a:endParaRPr lang="zh-CN" altLang="en-US" dirty="0"/>
          </a:p>
        </p:txBody>
      </p:sp>
      <p:grpSp>
        <p:nvGrpSpPr>
          <p:cNvPr id="74" name="组合 73"/>
          <p:cNvGrpSpPr/>
          <p:nvPr/>
        </p:nvGrpSpPr>
        <p:grpSpPr>
          <a:xfrm>
            <a:off x="5782050" y="225622"/>
            <a:ext cx="1569321" cy="949198"/>
            <a:chOff x="5760475" y="700221"/>
            <a:chExt cx="1569321" cy="949198"/>
          </a:xfrm>
        </p:grpSpPr>
        <p:sp>
          <p:nvSpPr>
            <p:cNvPr id="69" name="Freeform 175"/>
            <p:cNvSpPr>
              <a:spLocks noEditPoints="1"/>
            </p:cNvSpPr>
            <p:nvPr/>
          </p:nvSpPr>
          <p:spPr bwMode="auto">
            <a:xfrm>
              <a:off x="5760475" y="700221"/>
              <a:ext cx="576064" cy="949198"/>
            </a:xfrm>
            <a:custGeom>
              <a:avLst/>
              <a:gdLst>
                <a:gd name="T0" fmla="*/ 33 w 38"/>
                <a:gd name="T1" fmla="*/ 20 h 63"/>
                <a:gd name="T2" fmla="*/ 26 w 38"/>
                <a:gd name="T3" fmla="*/ 6 h 63"/>
                <a:gd name="T4" fmla="*/ 19 w 38"/>
                <a:gd name="T5" fmla="*/ 0 h 63"/>
                <a:gd name="T6" fmla="*/ 12 w 38"/>
                <a:gd name="T7" fmla="*/ 6 h 63"/>
                <a:gd name="T8" fmla="*/ 5 w 38"/>
                <a:gd name="T9" fmla="*/ 20 h 63"/>
                <a:gd name="T10" fmla="*/ 1 w 38"/>
                <a:gd name="T11" fmla="*/ 32 h 63"/>
                <a:gd name="T12" fmla="*/ 6 w 38"/>
                <a:gd name="T13" fmla="*/ 39 h 63"/>
                <a:gd name="T14" fmla="*/ 4 w 38"/>
                <a:gd name="T15" fmla="*/ 46 h 63"/>
                <a:gd name="T16" fmla="*/ 11 w 38"/>
                <a:gd name="T17" fmla="*/ 47 h 63"/>
                <a:gd name="T18" fmla="*/ 10 w 38"/>
                <a:gd name="T19" fmla="*/ 57 h 63"/>
                <a:gd name="T20" fmla="*/ 19 w 38"/>
                <a:gd name="T21" fmla="*/ 61 h 63"/>
                <a:gd name="T22" fmla="*/ 28 w 38"/>
                <a:gd name="T23" fmla="*/ 57 h 63"/>
                <a:gd name="T24" fmla="*/ 27 w 38"/>
                <a:gd name="T25" fmla="*/ 47 h 63"/>
                <a:gd name="T26" fmla="*/ 34 w 38"/>
                <a:gd name="T27" fmla="*/ 46 h 63"/>
                <a:gd name="T28" fmla="*/ 32 w 38"/>
                <a:gd name="T29" fmla="*/ 39 h 63"/>
                <a:gd name="T30" fmla="*/ 37 w 38"/>
                <a:gd name="T31" fmla="*/ 32 h 63"/>
                <a:gd name="T32" fmla="*/ 14 w 38"/>
                <a:gd name="T33" fmla="*/ 7 h 63"/>
                <a:gd name="T34" fmla="*/ 19 w 38"/>
                <a:gd name="T35" fmla="*/ 3 h 63"/>
                <a:gd name="T36" fmla="*/ 19 w 38"/>
                <a:gd name="T37" fmla="*/ 3 h 63"/>
                <a:gd name="T38" fmla="*/ 25 w 38"/>
                <a:gd name="T39" fmla="*/ 12 h 63"/>
                <a:gd name="T40" fmla="*/ 19 w 38"/>
                <a:gd name="T41" fmla="*/ 14 h 63"/>
                <a:gd name="T42" fmla="*/ 19 w 38"/>
                <a:gd name="T43" fmla="*/ 14 h 63"/>
                <a:gd name="T44" fmla="*/ 19 w 38"/>
                <a:gd name="T45" fmla="*/ 14 h 63"/>
                <a:gd name="T46" fmla="*/ 16 w 38"/>
                <a:gd name="T47" fmla="*/ 13 h 63"/>
                <a:gd name="T48" fmla="*/ 14 w 38"/>
                <a:gd name="T49" fmla="*/ 7 h 63"/>
                <a:gd name="T50" fmla="*/ 32 w 38"/>
                <a:gd name="T51" fmla="*/ 36 h 63"/>
                <a:gd name="T52" fmla="*/ 26 w 38"/>
                <a:gd name="T53" fmla="*/ 24 h 63"/>
                <a:gd name="T54" fmla="*/ 32 w 38"/>
                <a:gd name="T55" fmla="*/ 45 h 63"/>
                <a:gd name="T56" fmla="*/ 25 w 38"/>
                <a:gd name="T57" fmla="*/ 57 h 63"/>
                <a:gd name="T58" fmla="*/ 20 w 38"/>
                <a:gd name="T59" fmla="*/ 57 h 63"/>
                <a:gd name="T60" fmla="*/ 20 w 38"/>
                <a:gd name="T61" fmla="*/ 45 h 63"/>
                <a:gd name="T62" fmla="*/ 18 w 38"/>
                <a:gd name="T63" fmla="*/ 57 h 63"/>
                <a:gd name="T64" fmla="*/ 15 w 38"/>
                <a:gd name="T65" fmla="*/ 60 h 63"/>
                <a:gd name="T66" fmla="*/ 13 w 38"/>
                <a:gd name="T67" fmla="*/ 45 h 63"/>
                <a:gd name="T68" fmla="*/ 13 w 38"/>
                <a:gd name="T69" fmla="*/ 24 h 63"/>
                <a:gd name="T70" fmla="*/ 9 w 38"/>
                <a:gd name="T71" fmla="*/ 34 h 63"/>
                <a:gd name="T72" fmla="*/ 5 w 38"/>
                <a:gd name="T73" fmla="*/ 36 h 63"/>
                <a:gd name="T74" fmla="*/ 8 w 38"/>
                <a:gd name="T75" fmla="*/ 21 h 63"/>
                <a:gd name="T76" fmla="*/ 21 w 38"/>
                <a:gd name="T77" fmla="*/ 15 h 63"/>
                <a:gd name="T78" fmla="*/ 34 w 38"/>
                <a:gd name="T7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3"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2" y="16"/>
                    <a:pt x="29" y="14"/>
                    <a:pt x="27" y="13"/>
                  </a:cubicBezTo>
                  <a:cubicBezTo>
                    <a:pt x="29" y="11"/>
                    <a:pt x="27" y="8"/>
                    <a:pt x="26" y="6"/>
                  </a:cubicBezTo>
                  <a:cubicBezTo>
                    <a:pt x="25" y="3"/>
                    <a:pt x="22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3" y="3"/>
                    <a:pt x="12" y="6"/>
                  </a:cubicBezTo>
                  <a:cubicBezTo>
                    <a:pt x="10" y="9"/>
                    <a:pt x="10" y="12"/>
                    <a:pt x="11" y="13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6"/>
                    <a:pt x="2" y="30"/>
                    <a:pt x="1" y="32"/>
                  </a:cubicBezTo>
                  <a:cubicBezTo>
                    <a:pt x="0" y="37"/>
                    <a:pt x="3" y="38"/>
                    <a:pt x="4" y="39"/>
                  </a:cubicBezTo>
                  <a:cubicBezTo>
                    <a:pt x="5" y="39"/>
                    <a:pt x="5" y="39"/>
                    <a:pt x="6" y="3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5" y="47"/>
                    <a:pt x="6" y="47"/>
                    <a:pt x="6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60"/>
                    <a:pt x="12" y="63"/>
                    <a:pt x="15" y="63"/>
                  </a:cubicBezTo>
                  <a:cubicBezTo>
                    <a:pt x="17" y="63"/>
                    <a:pt x="18" y="62"/>
                    <a:pt x="19" y="61"/>
                  </a:cubicBezTo>
                  <a:cubicBezTo>
                    <a:pt x="20" y="62"/>
                    <a:pt x="21" y="63"/>
                    <a:pt x="23" y="63"/>
                  </a:cubicBezTo>
                  <a:cubicBezTo>
                    <a:pt x="26" y="63"/>
                    <a:pt x="28" y="60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3" y="47"/>
                    <a:pt x="34" y="46"/>
                  </a:cubicBezTo>
                  <a:cubicBezTo>
                    <a:pt x="34" y="46"/>
                    <a:pt x="34" y="45"/>
                    <a:pt x="34" y="44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9"/>
                    <a:pt x="33" y="39"/>
                    <a:pt x="34" y="39"/>
                  </a:cubicBezTo>
                  <a:cubicBezTo>
                    <a:pt x="35" y="38"/>
                    <a:pt x="38" y="37"/>
                    <a:pt x="37" y="32"/>
                  </a:cubicBezTo>
                  <a:cubicBezTo>
                    <a:pt x="36" y="30"/>
                    <a:pt x="35" y="25"/>
                    <a:pt x="33" y="20"/>
                  </a:cubicBezTo>
                  <a:close/>
                  <a:moveTo>
                    <a:pt x="14" y="7"/>
                  </a:moveTo>
                  <a:cubicBezTo>
                    <a:pt x="15" y="5"/>
                    <a:pt x="17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3"/>
                    <a:pt x="23" y="5"/>
                    <a:pt x="24" y="7"/>
                  </a:cubicBezTo>
                  <a:cubicBezTo>
                    <a:pt x="24" y="7"/>
                    <a:pt x="26" y="11"/>
                    <a:pt x="25" y="12"/>
                  </a:cubicBezTo>
                  <a:cubicBezTo>
                    <a:pt x="24" y="13"/>
                    <a:pt x="22" y="13"/>
                    <a:pt x="22" y="13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7" y="14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4" y="13"/>
                    <a:pt x="13" y="12"/>
                  </a:cubicBezTo>
                  <a:cubicBezTo>
                    <a:pt x="12" y="10"/>
                    <a:pt x="14" y="7"/>
                    <a:pt x="14" y="7"/>
                  </a:cubicBezTo>
                  <a:close/>
                  <a:moveTo>
                    <a:pt x="33" y="36"/>
                  </a:moveTo>
                  <a:cubicBezTo>
                    <a:pt x="33" y="36"/>
                    <a:pt x="33" y="36"/>
                    <a:pt x="32" y="36"/>
                  </a:cubicBezTo>
                  <a:cubicBezTo>
                    <a:pt x="31" y="36"/>
                    <a:pt x="30" y="35"/>
                    <a:pt x="29" y="34"/>
                  </a:cubicBezTo>
                  <a:cubicBezTo>
                    <a:pt x="29" y="34"/>
                    <a:pt x="26" y="24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4" y="60"/>
                    <a:pt x="23" y="60"/>
                  </a:cubicBezTo>
                  <a:cubicBezTo>
                    <a:pt x="21" y="60"/>
                    <a:pt x="20" y="59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9"/>
                    <a:pt x="17" y="60"/>
                    <a:pt x="15" y="60"/>
                  </a:cubicBezTo>
                  <a:cubicBezTo>
                    <a:pt x="14" y="60"/>
                    <a:pt x="13" y="59"/>
                    <a:pt x="13" y="5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9" y="34"/>
                    <a:pt x="9" y="34"/>
                  </a:cubicBezTo>
                  <a:cubicBezTo>
                    <a:pt x="8" y="35"/>
                    <a:pt x="7" y="36"/>
                    <a:pt x="6" y="36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3" y="36"/>
                    <a:pt x="3" y="34"/>
                    <a:pt x="4" y="32"/>
                  </a:cubicBezTo>
                  <a:cubicBezTo>
                    <a:pt x="4" y="31"/>
                    <a:pt x="6" y="26"/>
                    <a:pt x="8" y="21"/>
                  </a:cubicBezTo>
                  <a:cubicBezTo>
                    <a:pt x="9" y="16"/>
                    <a:pt x="12" y="15"/>
                    <a:pt x="17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6" y="15"/>
                    <a:pt x="29" y="16"/>
                    <a:pt x="31" y="21"/>
                  </a:cubicBezTo>
                  <a:cubicBezTo>
                    <a:pt x="32" y="26"/>
                    <a:pt x="34" y="31"/>
                    <a:pt x="34" y="32"/>
                  </a:cubicBezTo>
                  <a:cubicBezTo>
                    <a:pt x="35" y="34"/>
                    <a:pt x="35" y="36"/>
                    <a:pt x="33" y="3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592094" y="990154"/>
              <a:ext cx="73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X788</a:t>
              </a:r>
              <a:endPara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782050" y="2610340"/>
            <a:ext cx="1496395" cy="1034066"/>
            <a:chOff x="5830203" y="2890680"/>
            <a:chExt cx="1496395" cy="1034066"/>
          </a:xfrm>
        </p:grpSpPr>
        <p:sp>
          <p:nvSpPr>
            <p:cNvPr id="68" name="Freeform 185"/>
            <p:cNvSpPr>
              <a:spLocks noEditPoints="1"/>
            </p:cNvSpPr>
            <p:nvPr/>
          </p:nvSpPr>
          <p:spPr bwMode="auto">
            <a:xfrm>
              <a:off x="5830203" y="2890680"/>
              <a:ext cx="506336" cy="1034066"/>
            </a:xfrm>
            <a:custGeom>
              <a:avLst/>
              <a:gdLst>
                <a:gd name="T0" fmla="*/ 23 w 31"/>
                <a:gd name="T1" fmla="*/ 13 h 63"/>
                <a:gd name="T2" fmla="*/ 24 w 31"/>
                <a:gd name="T3" fmla="*/ 8 h 63"/>
                <a:gd name="T4" fmla="*/ 16 w 31"/>
                <a:gd name="T5" fmla="*/ 0 h 63"/>
                <a:gd name="T6" fmla="*/ 7 w 31"/>
                <a:gd name="T7" fmla="*/ 8 h 63"/>
                <a:gd name="T8" fmla="*/ 9 w 31"/>
                <a:gd name="T9" fmla="*/ 13 h 63"/>
                <a:gd name="T10" fmla="*/ 0 w 31"/>
                <a:gd name="T11" fmla="*/ 24 h 63"/>
                <a:gd name="T12" fmla="*/ 0 w 31"/>
                <a:gd name="T13" fmla="*/ 37 h 63"/>
                <a:gd name="T14" fmla="*/ 5 w 31"/>
                <a:gd name="T15" fmla="*/ 42 h 63"/>
                <a:gd name="T16" fmla="*/ 6 w 31"/>
                <a:gd name="T17" fmla="*/ 42 h 63"/>
                <a:gd name="T18" fmla="*/ 6 w 31"/>
                <a:gd name="T19" fmla="*/ 57 h 63"/>
                <a:gd name="T20" fmla="*/ 11 w 31"/>
                <a:gd name="T21" fmla="*/ 63 h 63"/>
                <a:gd name="T22" fmla="*/ 15 w 31"/>
                <a:gd name="T23" fmla="*/ 61 h 63"/>
                <a:gd name="T24" fmla="*/ 19 w 31"/>
                <a:gd name="T25" fmla="*/ 63 h 63"/>
                <a:gd name="T26" fmla="*/ 25 w 31"/>
                <a:gd name="T27" fmla="*/ 57 h 63"/>
                <a:gd name="T28" fmla="*/ 25 w 31"/>
                <a:gd name="T29" fmla="*/ 57 h 63"/>
                <a:gd name="T30" fmla="*/ 25 w 31"/>
                <a:gd name="T31" fmla="*/ 42 h 63"/>
                <a:gd name="T32" fmla="*/ 26 w 31"/>
                <a:gd name="T33" fmla="*/ 42 h 63"/>
                <a:gd name="T34" fmla="*/ 31 w 31"/>
                <a:gd name="T35" fmla="*/ 37 h 63"/>
                <a:gd name="T36" fmla="*/ 31 w 31"/>
                <a:gd name="T37" fmla="*/ 24 h 63"/>
                <a:gd name="T38" fmla="*/ 23 w 31"/>
                <a:gd name="T39" fmla="*/ 13 h 63"/>
                <a:gd name="T40" fmla="*/ 16 w 31"/>
                <a:gd name="T41" fmla="*/ 3 h 63"/>
                <a:gd name="T42" fmla="*/ 22 w 31"/>
                <a:gd name="T43" fmla="*/ 8 h 63"/>
                <a:gd name="T44" fmla="*/ 16 w 31"/>
                <a:gd name="T45" fmla="*/ 14 h 63"/>
                <a:gd name="T46" fmla="*/ 10 w 31"/>
                <a:gd name="T47" fmla="*/ 8 h 63"/>
                <a:gd name="T48" fmla="*/ 16 w 31"/>
                <a:gd name="T49" fmla="*/ 3 h 63"/>
                <a:gd name="T50" fmla="*/ 28 w 31"/>
                <a:gd name="T51" fmla="*/ 37 h 63"/>
                <a:gd name="T52" fmla="*/ 26 w 31"/>
                <a:gd name="T53" fmla="*/ 39 h 63"/>
                <a:gd name="T54" fmla="*/ 24 w 31"/>
                <a:gd name="T55" fmla="*/ 37 h 63"/>
                <a:gd name="T56" fmla="*/ 24 w 31"/>
                <a:gd name="T57" fmla="*/ 24 h 63"/>
                <a:gd name="T58" fmla="*/ 23 w 31"/>
                <a:gd name="T59" fmla="*/ 24 h 63"/>
                <a:gd name="T60" fmla="*/ 23 w 31"/>
                <a:gd name="T61" fmla="*/ 39 h 63"/>
                <a:gd name="T62" fmla="*/ 23 w 31"/>
                <a:gd name="T63" fmla="*/ 39 h 63"/>
                <a:gd name="T64" fmla="*/ 23 w 31"/>
                <a:gd name="T65" fmla="*/ 57 h 63"/>
                <a:gd name="T66" fmla="*/ 23 w 31"/>
                <a:gd name="T67" fmla="*/ 57 h 63"/>
                <a:gd name="T68" fmla="*/ 19 w 31"/>
                <a:gd name="T69" fmla="*/ 60 h 63"/>
                <a:gd name="T70" fmla="*/ 16 w 31"/>
                <a:gd name="T71" fmla="*/ 57 h 63"/>
                <a:gd name="T72" fmla="*/ 16 w 31"/>
                <a:gd name="T73" fmla="*/ 39 h 63"/>
                <a:gd name="T74" fmla="*/ 15 w 31"/>
                <a:gd name="T75" fmla="*/ 39 h 63"/>
                <a:gd name="T76" fmla="*/ 15 w 31"/>
                <a:gd name="T77" fmla="*/ 57 h 63"/>
                <a:gd name="T78" fmla="*/ 15 w 31"/>
                <a:gd name="T79" fmla="*/ 57 h 63"/>
                <a:gd name="T80" fmla="*/ 11 w 31"/>
                <a:gd name="T81" fmla="*/ 60 h 63"/>
                <a:gd name="T82" fmla="*/ 8 w 31"/>
                <a:gd name="T83" fmla="*/ 57 h 63"/>
                <a:gd name="T84" fmla="*/ 8 w 31"/>
                <a:gd name="T85" fmla="*/ 24 h 63"/>
                <a:gd name="T86" fmla="*/ 7 w 31"/>
                <a:gd name="T87" fmla="*/ 24 h 63"/>
                <a:gd name="T88" fmla="*/ 7 w 31"/>
                <a:gd name="T89" fmla="*/ 37 h 63"/>
                <a:gd name="T90" fmla="*/ 7 w 31"/>
                <a:gd name="T91" fmla="*/ 37 h 63"/>
                <a:gd name="T92" fmla="*/ 5 w 31"/>
                <a:gd name="T93" fmla="*/ 39 h 63"/>
                <a:gd name="T94" fmla="*/ 2 w 31"/>
                <a:gd name="T95" fmla="*/ 37 h 63"/>
                <a:gd name="T96" fmla="*/ 2 w 31"/>
                <a:gd name="T97" fmla="*/ 24 h 63"/>
                <a:gd name="T98" fmla="*/ 12 w 31"/>
                <a:gd name="T99" fmla="*/ 15 h 63"/>
                <a:gd name="T100" fmla="*/ 19 w 31"/>
                <a:gd name="T101" fmla="*/ 15 h 63"/>
                <a:gd name="T102" fmla="*/ 28 w 31"/>
                <a:gd name="T103" fmla="*/ 24 h 63"/>
                <a:gd name="T104" fmla="*/ 28 w 31"/>
                <a:gd name="T105" fmla="*/ 3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63">
                  <a:moveTo>
                    <a:pt x="23" y="13"/>
                  </a:moveTo>
                  <a:cubicBezTo>
                    <a:pt x="24" y="12"/>
                    <a:pt x="24" y="10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1" y="0"/>
                    <a:pt x="7" y="4"/>
                    <a:pt x="7" y="8"/>
                  </a:cubicBezTo>
                  <a:cubicBezTo>
                    <a:pt x="7" y="10"/>
                    <a:pt x="8" y="12"/>
                    <a:pt x="9" y="13"/>
                  </a:cubicBezTo>
                  <a:cubicBezTo>
                    <a:pt x="4" y="14"/>
                    <a:pt x="0" y="19"/>
                    <a:pt x="0" y="2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2"/>
                    <a:pt x="5" y="42"/>
                  </a:cubicBezTo>
                  <a:cubicBezTo>
                    <a:pt x="5" y="42"/>
                    <a:pt x="6" y="42"/>
                    <a:pt x="6" y="4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60"/>
                    <a:pt x="8" y="63"/>
                    <a:pt x="11" y="63"/>
                  </a:cubicBezTo>
                  <a:cubicBezTo>
                    <a:pt x="13" y="63"/>
                    <a:pt x="14" y="62"/>
                    <a:pt x="15" y="61"/>
                  </a:cubicBezTo>
                  <a:cubicBezTo>
                    <a:pt x="16" y="62"/>
                    <a:pt x="18" y="63"/>
                    <a:pt x="19" y="63"/>
                  </a:cubicBezTo>
                  <a:cubicBezTo>
                    <a:pt x="23" y="63"/>
                    <a:pt x="25" y="60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9" y="42"/>
                    <a:pt x="31" y="39"/>
                    <a:pt x="31" y="3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9"/>
                    <a:pt x="27" y="15"/>
                    <a:pt x="23" y="13"/>
                  </a:cubicBezTo>
                  <a:close/>
                  <a:moveTo>
                    <a:pt x="16" y="3"/>
                  </a:moveTo>
                  <a:cubicBezTo>
                    <a:pt x="19" y="3"/>
                    <a:pt x="22" y="5"/>
                    <a:pt x="22" y="8"/>
                  </a:cubicBezTo>
                  <a:cubicBezTo>
                    <a:pt x="22" y="12"/>
                    <a:pt x="19" y="14"/>
                    <a:pt x="16" y="14"/>
                  </a:cubicBezTo>
                  <a:cubicBezTo>
                    <a:pt x="13" y="14"/>
                    <a:pt x="10" y="12"/>
                    <a:pt x="10" y="8"/>
                  </a:cubicBezTo>
                  <a:cubicBezTo>
                    <a:pt x="10" y="5"/>
                    <a:pt x="13" y="3"/>
                    <a:pt x="16" y="3"/>
                  </a:cubicBezTo>
                  <a:close/>
                  <a:moveTo>
                    <a:pt x="28" y="37"/>
                  </a:moveTo>
                  <a:cubicBezTo>
                    <a:pt x="28" y="38"/>
                    <a:pt x="27" y="39"/>
                    <a:pt x="26" y="39"/>
                  </a:cubicBezTo>
                  <a:cubicBezTo>
                    <a:pt x="25" y="39"/>
                    <a:pt x="24" y="38"/>
                    <a:pt x="24" y="3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9"/>
                    <a:pt x="21" y="60"/>
                    <a:pt x="19" y="60"/>
                  </a:cubicBezTo>
                  <a:cubicBezTo>
                    <a:pt x="18" y="60"/>
                    <a:pt x="16" y="59"/>
                    <a:pt x="16" y="57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9"/>
                    <a:pt x="13" y="60"/>
                    <a:pt x="11" y="60"/>
                  </a:cubicBezTo>
                  <a:cubicBezTo>
                    <a:pt x="10" y="60"/>
                    <a:pt x="8" y="59"/>
                    <a:pt x="8" y="5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6" y="39"/>
                    <a:pt x="5" y="39"/>
                  </a:cubicBezTo>
                  <a:cubicBezTo>
                    <a:pt x="4" y="39"/>
                    <a:pt x="2" y="38"/>
                    <a:pt x="2" y="37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9"/>
                    <a:pt x="7" y="15"/>
                    <a:pt x="12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4" y="15"/>
                    <a:pt x="28" y="19"/>
                    <a:pt x="28" y="24"/>
                  </a:cubicBezTo>
                  <a:lnTo>
                    <a:pt x="28" y="3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588896" y="3170122"/>
              <a:ext cx="73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X322</a:t>
              </a:r>
              <a:endParaRPr lang="zh-CN" altLang="en-US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TextBox 13"/>
          <p:cNvSpPr txBox="1"/>
          <p:nvPr/>
        </p:nvSpPr>
        <p:spPr>
          <a:xfrm>
            <a:off x="5782050" y="1154197"/>
            <a:ext cx="2533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endParaRPr lang="zh-CN" altLang="en-US" sz="1600" dirty="0"/>
          </a:p>
        </p:txBody>
      </p:sp>
      <p:sp>
        <p:nvSpPr>
          <p:cNvPr id="73" name="TextBox 13"/>
          <p:cNvSpPr txBox="1"/>
          <p:nvPr/>
        </p:nvSpPr>
        <p:spPr>
          <a:xfrm>
            <a:off x="5782050" y="3644406"/>
            <a:ext cx="2533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5516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22157" y="4336263"/>
            <a:ext cx="5544616" cy="655142"/>
            <a:chOff x="1111337" y="4336263"/>
            <a:chExt cx="5544616" cy="655142"/>
          </a:xfrm>
        </p:grpSpPr>
        <p:sp>
          <p:nvSpPr>
            <p:cNvPr id="42" name="圆角矩形 41"/>
            <p:cNvSpPr/>
            <p:nvPr/>
          </p:nvSpPr>
          <p:spPr>
            <a:xfrm>
              <a:off x="1111337" y="4371950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647" y="4423477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22606" y="4336263"/>
              <a:ext cx="1363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08673" y="4529740"/>
              <a:ext cx="4012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4258225425"/>
              </p:ext>
            </p:extLst>
          </p:nvPr>
        </p:nvGraphicFramePr>
        <p:xfrm>
          <a:off x="751046" y="1059582"/>
          <a:ext cx="7176910" cy="274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" name="矩形 46"/>
          <p:cNvSpPr/>
          <p:nvPr/>
        </p:nvSpPr>
        <p:spPr>
          <a:xfrm>
            <a:off x="5974661" y="3956442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7052717" y="3960431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6108967" y="3892217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77900" y="3892217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210017" y="3956441"/>
            <a:ext cx="125183" cy="1251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8344323" y="3892216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PLANC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01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1491629"/>
            <a:ext cx="2892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11" y="2571750"/>
            <a:ext cx="9128089" cy="223224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220072" y="3603669"/>
            <a:ext cx="3634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</p:txBody>
      </p:sp>
      <p:sp>
        <p:nvSpPr>
          <p:cNvPr id="5" name="Freeform 204"/>
          <p:cNvSpPr>
            <a:spLocks noEditPoints="1"/>
          </p:cNvSpPr>
          <p:nvPr/>
        </p:nvSpPr>
        <p:spPr bwMode="auto">
          <a:xfrm>
            <a:off x="5292079" y="2704198"/>
            <a:ext cx="825213" cy="807466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1"/>
          <p:cNvSpPr>
            <a:spLocks noEditPoints="1"/>
          </p:cNvSpPr>
          <p:nvPr/>
        </p:nvSpPr>
        <p:spPr bwMode="auto">
          <a:xfrm>
            <a:off x="6533413" y="2648900"/>
            <a:ext cx="754920" cy="862764"/>
          </a:xfrm>
          <a:custGeom>
            <a:avLst/>
            <a:gdLst>
              <a:gd name="T0" fmla="*/ 51 w 83"/>
              <a:gd name="T1" fmla="*/ 28 h 95"/>
              <a:gd name="T2" fmla="*/ 57 w 83"/>
              <a:gd name="T3" fmla="*/ 58 h 95"/>
              <a:gd name="T4" fmla="*/ 70 w 83"/>
              <a:gd name="T5" fmla="*/ 95 h 95"/>
              <a:gd name="T6" fmla="*/ 20 w 83"/>
              <a:gd name="T7" fmla="*/ 95 h 95"/>
              <a:gd name="T8" fmla="*/ 16 w 83"/>
              <a:gd name="T9" fmla="*/ 89 h 95"/>
              <a:gd name="T10" fmla="*/ 35 w 83"/>
              <a:gd name="T11" fmla="*/ 35 h 95"/>
              <a:gd name="T12" fmla="*/ 42 w 83"/>
              <a:gd name="T13" fmla="*/ 18 h 95"/>
              <a:gd name="T14" fmla="*/ 44 w 83"/>
              <a:gd name="T15" fmla="*/ 45 h 95"/>
              <a:gd name="T16" fmla="*/ 39 w 83"/>
              <a:gd name="T17" fmla="*/ 50 h 95"/>
              <a:gd name="T18" fmla="*/ 45 w 83"/>
              <a:gd name="T19" fmla="*/ 50 h 95"/>
              <a:gd name="T20" fmla="*/ 48 w 83"/>
              <a:gd name="T21" fmla="*/ 58 h 95"/>
              <a:gd name="T22" fmla="*/ 50 w 83"/>
              <a:gd name="T23" fmla="*/ 64 h 95"/>
              <a:gd name="T24" fmla="*/ 54 w 83"/>
              <a:gd name="T25" fmla="*/ 73 h 95"/>
              <a:gd name="T26" fmla="*/ 56 w 83"/>
              <a:gd name="T27" fmla="*/ 79 h 95"/>
              <a:gd name="T28" fmla="*/ 58 w 83"/>
              <a:gd name="T29" fmla="*/ 86 h 95"/>
              <a:gd name="T30" fmla="*/ 29 w 83"/>
              <a:gd name="T31" fmla="*/ 86 h 95"/>
              <a:gd name="T32" fmla="*/ 29 w 83"/>
              <a:gd name="T33" fmla="*/ 78 h 95"/>
              <a:gd name="T34" fmla="*/ 29 w 83"/>
              <a:gd name="T35" fmla="*/ 86 h 95"/>
              <a:gd name="T36" fmla="*/ 43 w 83"/>
              <a:gd name="T37" fmla="*/ 63 h 95"/>
              <a:gd name="T38" fmla="*/ 31 w 83"/>
              <a:gd name="T39" fmla="*/ 70 h 95"/>
              <a:gd name="T40" fmla="*/ 67 w 83"/>
              <a:gd name="T41" fmla="*/ 6 h 95"/>
              <a:gd name="T42" fmla="*/ 66 w 83"/>
              <a:gd name="T43" fmla="*/ 49 h 95"/>
              <a:gd name="T44" fmla="*/ 83 w 83"/>
              <a:gd name="T45" fmla="*/ 28 h 95"/>
              <a:gd name="T46" fmla="*/ 11 w 83"/>
              <a:gd name="T47" fmla="*/ 55 h 95"/>
              <a:gd name="T48" fmla="*/ 9 w 83"/>
              <a:gd name="T49" fmla="*/ 28 h 95"/>
              <a:gd name="T50" fmla="*/ 10 w 83"/>
              <a:gd name="T51" fmla="*/ 1 h 95"/>
              <a:gd name="T52" fmla="*/ 11 w 83"/>
              <a:gd name="T53" fmla="*/ 55 h 95"/>
              <a:gd name="T54" fmla="*/ 55 w 83"/>
              <a:gd name="T55" fmla="*/ 16 h 95"/>
              <a:gd name="T56" fmla="*/ 55 w 83"/>
              <a:gd name="T57" fmla="*/ 39 h 95"/>
              <a:gd name="T58" fmla="*/ 68 w 83"/>
              <a:gd name="T59" fmla="*/ 28 h 95"/>
              <a:gd name="T60" fmla="*/ 22 w 83"/>
              <a:gd name="T61" fmla="*/ 45 h 95"/>
              <a:gd name="T62" fmla="*/ 24 w 83"/>
              <a:gd name="T63" fmla="*/ 28 h 95"/>
              <a:gd name="T64" fmla="*/ 22 w 83"/>
              <a:gd name="T65" fmla="*/ 10 h 95"/>
              <a:gd name="T66" fmla="*/ 22 w 83"/>
              <a:gd name="T67" fmla="*/ 4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9"/>
          <p:cNvSpPr>
            <a:spLocks noEditPoints="1"/>
          </p:cNvSpPr>
          <p:nvPr/>
        </p:nvSpPr>
        <p:spPr bwMode="auto">
          <a:xfrm>
            <a:off x="7704454" y="2683678"/>
            <a:ext cx="827986" cy="827986"/>
          </a:xfrm>
          <a:custGeom>
            <a:avLst/>
            <a:gdLst>
              <a:gd name="T0" fmla="*/ 80 w 85"/>
              <a:gd name="T1" fmla="*/ 53 h 85"/>
              <a:gd name="T2" fmla="*/ 80 w 85"/>
              <a:gd name="T3" fmla="*/ 80 h 85"/>
              <a:gd name="T4" fmla="*/ 74 w 85"/>
              <a:gd name="T5" fmla="*/ 85 h 85"/>
              <a:gd name="T6" fmla="*/ 10 w 85"/>
              <a:gd name="T7" fmla="*/ 85 h 85"/>
              <a:gd name="T8" fmla="*/ 5 w 85"/>
              <a:gd name="T9" fmla="*/ 80 h 85"/>
              <a:gd name="T10" fmla="*/ 5 w 85"/>
              <a:gd name="T11" fmla="*/ 53 h 85"/>
              <a:gd name="T12" fmla="*/ 17 w 85"/>
              <a:gd name="T13" fmla="*/ 56 h 85"/>
              <a:gd name="T14" fmla="*/ 17 w 85"/>
              <a:gd name="T15" fmla="*/ 60 h 85"/>
              <a:gd name="T16" fmla="*/ 20 w 85"/>
              <a:gd name="T17" fmla="*/ 60 h 85"/>
              <a:gd name="T18" fmla="*/ 20 w 85"/>
              <a:gd name="T19" fmla="*/ 68 h 85"/>
              <a:gd name="T20" fmla="*/ 27 w 85"/>
              <a:gd name="T21" fmla="*/ 68 h 85"/>
              <a:gd name="T22" fmla="*/ 27 w 85"/>
              <a:gd name="T23" fmla="*/ 60 h 85"/>
              <a:gd name="T24" fmla="*/ 30 w 85"/>
              <a:gd name="T25" fmla="*/ 60 h 85"/>
              <a:gd name="T26" fmla="*/ 30 w 85"/>
              <a:gd name="T27" fmla="*/ 57 h 85"/>
              <a:gd name="T28" fmla="*/ 54 w 85"/>
              <a:gd name="T29" fmla="*/ 57 h 85"/>
              <a:gd name="T30" fmla="*/ 54 w 85"/>
              <a:gd name="T31" fmla="*/ 60 h 85"/>
              <a:gd name="T32" fmla="*/ 57 w 85"/>
              <a:gd name="T33" fmla="*/ 60 h 85"/>
              <a:gd name="T34" fmla="*/ 57 w 85"/>
              <a:gd name="T35" fmla="*/ 68 h 85"/>
              <a:gd name="T36" fmla="*/ 63 w 85"/>
              <a:gd name="T37" fmla="*/ 68 h 85"/>
              <a:gd name="T38" fmla="*/ 63 w 85"/>
              <a:gd name="T39" fmla="*/ 60 h 85"/>
              <a:gd name="T40" fmla="*/ 66 w 85"/>
              <a:gd name="T41" fmla="*/ 60 h 85"/>
              <a:gd name="T42" fmla="*/ 66 w 85"/>
              <a:gd name="T43" fmla="*/ 56 h 85"/>
              <a:gd name="T44" fmla="*/ 80 w 85"/>
              <a:gd name="T45" fmla="*/ 53 h 85"/>
              <a:gd name="T46" fmla="*/ 31 w 85"/>
              <a:gd name="T47" fmla="*/ 0 h 85"/>
              <a:gd name="T48" fmla="*/ 54 w 85"/>
              <a:gd name="T49" fmla="*/ 0 h 85"/>
              <a:gd name="T50" fmla="*/ 61 w 85"/>
              <a:gd name="T51" fmla="*/ 7 h 85"/>
              <a:gd name="T52" fmla="*/ 61 w 85"/>
              <a:gd name="T53" fmla="*/ 16 h 85"/>
              <a:gd name="T54" fmla="*/ 53 w 85"/>
              <a:gd name="T55" fmla="*/ 16 h 85"/>
              <a:gd name="T56" fmla="*/ 53 w 85"/>
              <a:gd name="T57" fmla="*/ 8 h 85"/>
              <a:gd name="T58" fmla="*/ 32 w 85"/>
              <a:gd name="T59" fmla="*/ 8 h 85"/>
              <a:gd name="T60" fmla="*/ 32 w 85"/>
              <a:gd name="T61" fmla="*/ 16 h 85"/>
              <a:gd name="T62" fmla="*/ 24 w 85"/>
              <a:gd name="T63" fmla="*/ 16 h 85"/>
              <a:gd name="T64" fmla="*/ 24 w 85"/>
              <a:gd name="T65" fmla="*/ 7 h 85"/>
              <a:gd name="T66" fmla="*/ 31 w 85"/>
              <a:gd name="T67" fmla="*/ 0 h 85"/>
              <a:gd name="T68" fmla="*/ 0 w 85"/>
              <a:gd name="T69" fmla="*/ 20 h 85"/>
              <a:gd name="T70" fmla="*/ 0 w 85"/>
              <a:gd name="T71" fmla="*/ 48 h 85"/>
              <a:gd name="T72" fmla="*/ 85 w 85"/>
              <a:gd name="T73" fmla="*/ 48 h 85"/>
              <a:gd name="T74" fmla="*/ 85 w 85"/>
              <a:gd name="T75" fmla="*/ 20 h 85"/>
              <a:gd name="T76" fmla="*/ 0 w 85"/>
              <a:gd name="T77" fmla="*/ 2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276" y="875658"/>
            <a:ext cx="4655439" cy="4267842"/>
          </a:xfrm>
          <a:custGeom>
            <a:avLst/>
            <a:gdLst>
              <a:gd name="connsiteX0" fmla="*/ 285285 w 4655439"/>
              <a:gd name="connsiteY0" fmla="*/ 276998 h 4267842"/>
              <a:gd name="connsiteX1" fmla="*/ 285285 w 4655439"/>
              <a:gd name="connsiteY1" fmla="*/ 2728011 h 4267842"/>
              <a:gd name="connsiteX2" fmla="*/ 4351471 w 4655439"/>
              <a:gd name="connsiteY2" fmla="*/ 2728011 h 4267842"/>
              <a:gd name="connsiteX3" fmla="*/ 4351471 w 4655439"/>
              <a:gd name="connsiteY3" fmla="*/ 276998 h 4267842"/>
              <a:gd name="connsiteX4" fmla="*/ 0 w 4655439"/>
              <a:gd name="connsiteY4" fmla="*/ 0 h 4267842"/>
              <a:gd name="connsiteX5" fmla="*/ 4655439 w 4655439"/>
              <a:gd name="connsiteY5" fmla="*/ 0 h 4267842"/>
              <a:gd name="connsiteX6" fmla="*/ 4655439 w 4655439"/>
              <a:gd name="connsiteY6" fmla="*/ 4267842 h 4267842"/>
              <a:gd name="connsiteX7" fmla="*/ 0 w 4655439"/>
              <a:gd name="connsiteY7" fmla="*/ 4267842 h 426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5439" h="4267842">
                <a:moveTo>
                  <a:pt x="285285" y="276998"/>
                </a:moveTo>
                <a:lnTo>
                  <a:pt x="285285" y="2728011"/>
                </a:lnTo>
                <a:lnTo>
                  <a:pt x="4351471" y="2728011"/>
                </a:lnTo>
                <a:lnTo>
                  <a:pt x="4351471" y="276998"/>
                </a:lnTo>
                <a:close/>
                <a:moveTo>
                  <a:pt x="0" y="0"/>
                </a:moveTo>
                <a:lnTo>
                  <a:pt x="4655439" y="0"/>
                </a:lnTo>
                <a:lnTo>
                  <a:pt x="4655439" y="4267842"/>
                </a:lnTo>
                <a:lnTo>
                  <a:pt x="0" y="4267842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52656"/>
            <a:ext cx="4066186" cy="25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490817" y="2008284"/>
            <a:ext cx="6427143" cy="1283546"/>
          </a:xfrm>
          <a:prstGeom prst="round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866119" y="2157614"/>
            <a:ext cx="5718040" cy="984885"/>
            <a:chOff x="2334470" y="4143048"/>
            <a:chExt cx="5718040" cy="1313180"/>
          </a:xfrm>
        </p:grpSpPr>
        <p:sp>
          <p:nvSpPr>
            <p:cNvPr id="7" name="TextBox 6"/>
            <p:cNvSpPr txBox="1"/>
            <p:nvPr/>
          </p:nvSpPr>
          <p:spPr>
            <a:xfrm>
              <a:off x="2334470" y="4143048"/>
              <a:ext cx="57180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spc="-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SUMMARY REPORT</a:t>
              </a:r>
              <a:endParaRPr lang="zh-CN" altLang="en-US" sz="48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85088" y="5045860"/>
              <a:ext cx="5406160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Always believe the something wonderful is about to happen.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4309205" y="1449226"/>
            <a:ext cx="492443" cy="1118127"/>
          </a:xfrm>
          <a:prstGeom prst="rect">
            <a:avLst/>
          </a:prstGeom>
          <a:solidFill>
            <a:srgbClr val="002060"/>
          </a:solidFill>
        </p:spPr>
        <p:txBody>
          <a:bodyPr vert="eaVert"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DXPPTS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6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59"/>
          <p:cNvSpPr>
            <a:spLocks noEditPoints="1"/>
          </p:cNvSpPr>
          <p:nvPr/>
        </p:nvSpPr>
        <p:spPr bwMode="auto">
          <a:xfrm>
            <a:off x="431422" y="1970654"/>
            <a:ext cx="1466863" cy="1458366"/>
          </a:xfrm>
          <a:custGeom>
            <a:avLst/>
            <a:gdLst>
              <a:gd name="T0" fmla="*/ 30 w 83"/>
              <a:gd name="T1" fmla="*/ 3 h 83"/>
              <a:gd name="T2" fmla="*/ 80 w 83"/>
              <a:gd name="T3" fmla="*/ 29 h 83"/>
              <a:gd name="T4" fmla="*/ 54 w 83"/>
              <a:gd name="T5" fmla="*/ 79 h 83"/>
              <a:gd name="T6" fmla="*/ 23 w 83"/>
              <a:gd name="T7" fmla="*/ 76 h 83"/>
              <a:gd name="T8" fmla="*/ 3 w 83"/>
              <a:gd name="T9" fmla="*/ 53 h 83"/>
              <a:gd name="T10" fmla="*/ 73 w 83"/>
              <a:gd name="T11" fmla="*/ 47 h 83"/>
              <a:gd name="T12" fmla="*/ 69 w 83"/>
              <a:gd name="T13" fmla="*/ 35 h 83"/>
              <a:gd name="T14" fmla="*/ 61 w 83"/>
              <a:gd name="T15" fmla="*/ 32 h 83"/>
              <a:gd name="T16" fmla="*/ 57 w 83"/>
              <a:gd name="T17" fmla="*/ 27 h 83"/>
              <a:gd name="T18" fmla="*/ 60 w 83"/>
              <a:gd name="T19" fmla="*/ 19 h 83"/>
              <a:gd name="T20" fmla="*/ 55 w 83"/>
              <a:gd name="T21" fmla="*/ 19 h 83"/>
              <a:gd name="T22" fmla="*/ 53 w 83"/>
              <a:gd name="T23" fmla="*/ 24 h 83"/>
              <a:gd name="T24" fmla="*/ 51 w 83"/>
              <a:gd name="T25" fmla="*/ 19 h 83"/>
              <a:gd name="T26" fmla="*/ 50 w 83"/>
              <a:gd name="T27" fmla="*/ 11 h 83"/>
              <a:gd name="T28" fmla="*/ 44 w 83"/>
              <a:gd name="T29" fmla="*/ 10 h 83"/>
              <a:gd name="T30" fmla="*/ 36 w 83"/>
              <a:gd name="T31" fmla="*/ 11 h 83"/>
              <a:gd name="T32" fmla="*/ 31 w 83"/>
              <a:gd name="T33" fmla="*/ 17 h 83"/>
              <a:gd name="T34" fmla="*/ 27 w 83"/>
              <a:gd name="T35" fmla="*/ 15 h 83"/>
              <a:gd name="T36" fmla="*/ 24 w 83"/>
              <a:gd name="T37" fmla="*/ 21 h 83"/>
              <a:gd name="T38" fmla="*/ 19 w 83"/>
              <a:gd name="T39" fmla="*/ 24 h 83"/>
              <a:gd name="T40" fmla="*/ 22 w 83"/>
              <a:gd name="T41" fmla="*/ 26 h 83"/>
              <a:gd name="T42" fmla="*/ 26 w 83"/>
              <a:gd name="T43" fmla="*/ 22 h 83"/>
              <a:gd name="T44" fmla="*/ 30 w 83"/>
              <a:gd name="T45" fmla="*/ 27 h 83"/>
              <a:gd name="T46" fmla="*/ 25 w 83"/>
              <a:gd name="T47" fmla="*/ 31 h 83"/>
              <a:gd name="T48" fmla="*/ 24 w 83"/>
              <a:gd name="T49" fmla="*/ 35 h 83"/>
              <a:gd name="T50" fmla="*/ 23 w 83"/>
              <a:gd name="T51" fmla="*/ 40 h 83"/>
              <a:gd name="T52" fmla="*/ 17 w 83"/>
              <a:gd name="T53" fmla="*/ 40 h 83"/>
              <a:gd name="T54" fmla="*/ 18 w 83"/>
              <a:gd name="T55" fmla="*/ 46 h 83"/>
              <a:gd name="T56" fmla="*/ 20 w 83"/>
              <a:gd name="T57" fmla="*/ 46 h 83"/>
              <a:gd name="T58" fmla="*/ 25 w 83"/>
              <a:gd name="T59" fmla="*/ 50 h 83"/>
              <a:gd name="T60" fmla="*/ 29 w 83"/>
              <a:gd name="T61" fmla="*/ 51 h 83"/>
              <a:gd name="T62" fmla="*/ 35 w 83"/>
              <a:gd name="T63" fmla="*/ 48 h 83"/>
              <a:gd name="T64" fmla="*/ 43 w 83"/>
              <a:gd name="T65" fmla="*/ 48 h 83"/>
              <a:gd name="T66" fmla="*/ 48 w 83"/>
              <a:gd name="T67" fmla="*/ 51 h 83"/>
              <a:gd name="T68" fmla="*/ 54 w 83"/>
              <a:gd name="T69" fmla="*/ 51 h 83"/>
              <a:gd name="T70" fmla="*/ 56 w 83"/>
              <a:gd name="T71" fmla="*/ 56 h 83"/>
              <a:gd name="T72" fmla="*/ 53 w 83"/>
              <a:gd name="T73" fmla="*/ 60 h 83"/>
              <a:gd name="T74" fmla="*/ 52 w 83"/>
              <a:gd name="T75" fmla="*/ 66 h 83"/>
              <a:gd name="T76" fmla="*/ 49 w 83"/>
              <a:gd name="T77" fmla="*/ 70 h 83"/>
              <a:gd name="T78" fmla="*/ 47 w 83"/>
              <a:gd name="T79" fmla="*/ 73 h 83"/>
              <a:gd name="T80" fmla="*/ 70 w 83"/>
              <a:gd name="T81" fmla="*/ 56 h 83"/>
              <a:gd name="T82" fmla="*/ 40 w 83"/>
              <a:gd name="T83" fmla="*/ 72 h 83"/>
              <a:gd name="T84" fmla="*/ 34 w 83"/>
              <a:gd name="T85" fmla="*/ 65 h 83"/>
              <a:gd name="T86" fmla="*/ 31 w 83"/>
              <a:gd name="T87" fmla="*/ 62 h 83"/>
              <a:gd name="T88" fmla="*/ 28 w 83"/>
              <a:gd name="T89" fmla="*/ 58 h 83"/>
              <a:gd name="T90" fmla="*/ 29 w 83"/>
              <a:gd name="T91" fmla="*/ 52 h 83"/>
              <a:gd name="T92" fmla="*/ 22 w 83"/>
              <a:gd name="T93" fmla="*/ 50 h 83"/>
              <a:gd name="T94" fmla="*/ 15 w 83"/>
              <a:gd name="T95" fmla="*/ 48 h 83"/>
              <a:gd name="T96" fmla="*/ 10 w 83"/>
              <a:gd name="T97" fmla="*/ 43 h 83"/>
              <a:gd name="T98" fmla="*/ 27 w 83"/>
              <a:gd name="T99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3" h="83">
                <a:moveTo>
                  <a:pt x="29" y="3"/>
                </a:move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40" y="0"/>
                  <a:pt x="51" y="1"/>
                  <a:pt x="60" y="6"/>
                </a:cubicBezTo>
                <a:cubicBezTo>
                  <a:pt x="69" y="11"/>
                  <a:pt x="76" y="1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40"/>
                  <a:pt x="82" y="51"/>
                  <a:pt x="77" y="60"/>
                </a:cubicBezTo>
                <a:cubicBezTo>
                  <a:pt x="72" y="69"/>
                  <a:pt x="64" y="76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43" y="83"/>
                  <a:pt x="32" y="81"/>
                  <a:pt x="23" y="76"/>
                </a:cubicBezTo>
                <a:cubicBezTo>
                  <a:pt x="14" y="72"/>
                  <a:pt x="7" y="64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0" y="42"/>
                  <a:pt x="1" y="31"/>
                  <a:pt x="6" y="22"/>
                </a:cubicBezTo>
                <a:cubicBezTo>
                  <a:pt x="11" y="13"/>
                  <a:pt x="19" y="6"/>
                  <a:pt x="29" y="3"/>
                </a:cubicBezTo>
                <a:close/>
                <a:moveTo>
                  <a:pt x="73" y="47"/>
                </a:moveTo>
                <a:cubicBezTo>
                  <a:pt x="71" y="42"/>
                  <a:pt x="71" y="42"/>
                  <a:pt x="71" y="42"/>
                </a:cubicBezTo>
                <a:cubicBezTo>
                  <a:pt x="70" y="37"/>
                  <a:pt x="70" y="37"/>
                  <a:pt x="70" y="37"/>
                </a:cubicBezTo>
                <a:cubicBezTo>
                  <a:pt x="69" y="35"/>
                  <a:pt x="69" y="35"/>
                  <a:pt x="69" y="35"/>
                </a:cubicBezTo>
                <a:cubicBezTo>
                  <a:pt x="65" y="36"/>
                  <a:pt x="65" y="36"/>
                  <a:pt x="65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1" y="33"/>
                  <a:pt x="61" y="32"/>
                </a:cubicBezTo>
                <a:cubicBezTo>
                  <a:pt x="61" y="32"/>
                  <a:pt x="59" y="31"/>
                  <a:pt x="59" y="31"/>
                </a:cubicBezTo>
                <a:cubicBezTo>
                  <a:pt x="58" y="29"/>
                  <a:pt x="58" y="29"/>
                  <a:pt x="58" y="29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1"/>
                  <a:pt x="58" y="21"/>
                  <a:pt x="58" y="21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0"/>
                  <a:pt x="60" y="19"/>
                  <a:pt x="60" y="19"/>
                </a:cubicBezTo>
                <a:cubicBezTo>
                  <a:pt x="61" y="19"/>
                  <a:pt x="60" y="17"/>
                  <a:pt x="60" y="17"/>
                </a:cubicBezTo>
                <a:cubicBezTo>
                  <a:pt x="60" y="17"/>
                  <a:pt x="59" y="17"/>
                  <a:pt x="58" y="17"/>
                </a:cubicBezTo>
                <a:cubicBezTo>
                  <a:pt x="58" y="18"/>
                  <a:pt x="56" y="18"/>
                  <a:pt x="55" y="19"/>
                </a:cubicBezTo>
                <a:cubicBezTo>
                  <a:pt x="55" y="19"/>
                  <a:pt x="56" y="21"/>
                  <a:pt x="56" y="21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4"/>
                  <a:pt x="49" y="14"/>
                  <a:pt x="49" y="14"/>
                </a:cubicBezTo>
                <a:cubicBezTo>
                  <a:pt x="50" y="11"/>
                  <a:pt x="50" y="11"/>
                  <a:pt x="50" y="11"/>
                </a:cubicBezTo>
                <a:cubicBezTo>
                  <a:pt x="45" y="13"/>
                  <a:pt x="45" y="13"/>
                  <a:pt x="45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1" y="9"/>
                  <a:pt x="38" y="9"/>
                  <a:pt x="34" y="10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1"/>
                  <a:pt x="35" y="16"/>
                  <a:pt x="35" y="16"/>
                </a:cubicBezTo>
                <a:cubicBezTo>
                  <a:pt x="35" y="17"/>
                  <a:pt x="33" y="16"/>
                  <a:pt x="33" y="16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6" y="21"/>
                  <a:pt x="26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0" y="23"/>
                  <a:pt x="20" y="23"/>
                  <a:pt x="20" y="23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4"/>
                  <a:pt x="22" y="24"/>
                  <a:pt x="22" y="24"/>
                </a:cubicBezTo>
                <a:cubicBezTo>
                  <a:pt x="23" y="23"/>
                  <a:pt x="23" y="23"/>
                  <a:pt x="23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3"/>
                  <a:pt x="27" y="23"/>
                  <a:pt x="27" y="23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7"/>
                  <a:pt x="30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30"/>
                  <a:pt x="28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4"/>
                  <a:pt x="24" y="34"/>
                  <a:pt x="24" y="34"/>
                </a:cubicBezTo>
                <a:cubicBezTo>
                  <a:pt x="25" y="33"/>
                  <a:pt x="25" y="33"/>
                  <a:pt x="25" y="33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4" y="39"/>
                  <a:pt x="24" y="40"/>
                </a:cubicBezTo>
                <a:cubicBezTo>
                  <a:pt x="24" y="40"/>
                  <a:pt x="23" y="40"/>
                  <a:pt x="23" y="40"/>
                </a:cubicBezTo>
                <a:cubicBezTo>
                  <a:pt x="22" y="40"/>
                  <a:pt x="21" y="38"/>
                  <a:pt x="21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5"/>
                  <a:pt x="16" y="45"/>
                  <a:pt x="16" y="45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4"/>
                  <a:pt x="18" y="44"/>
                  <a:pt x="18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6"/>
                  <a:pt x="20" y="46"/>
                  <a:pt x="20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8"/>
                  <a:pt x="23" y="48"/>
                  <a:pt x="23" y="48"/>
                </a:cubicBezTo>
                <a:cubicBezTo>
                  <a:pt x="25" y="50"/>
                  <a:pt x="25" y="50"/>
                  <a:pt x="25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0"/>
                  <a:pt x="29" y="50"/>
                  <a:pt x="30" y="49"/>
                </a:cubicBezTo>
                <a:cubicBezTo>
                  <a:pt x="32" y="48"/>
                  <a:pt x="33" y="48"/>
                  <a:pt x="34" y="48"/>
                </a:cubicBezTo>
                <a:cubicBezTo>
                  <a:pt x="34" y="48"/>
                  <a:pt x="35" y="48"/>
                  <a:pt x="35" y="48"/>
                </a:cubicBezTo>
                <a:cubicBezTo>
                  <a:pt x="36" y="48"/>
                  <a:pt x="36" y="47"/>
                  <a:pt x="37" y="47"/>
                </a:cubicBezTo>
                <a:cubicBezTo>
                  <a:pt x="38" y="47"/>
                  <a:pt x="38" y="47"/>
                  <a:pt x="39" y="47"/>
                </a:cubicBezTo>
                <a:cubicBezTo>
                  <a:pt x="40" y="48"/>
                  <a:pt x="42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5" y="49"/>
                  <a:pt x="44" y="49"/>
                  <a:pt x="45" y="50"/>
                </a:cubicBezTo>
                <a:cubicBezTo>
                  <a:pt x="47" y="50"/>
                  <a:pt x="47" y="50"/>
                  <a:pt x="48" y="51"/>
                </a:cubicBezTo>
                <a:cubicBezTo>
                  <a:pt x="49" y="51"/>
                  <a:pt x="50" y="51"/>
                  <a:pt x="51" y="51"/>
                </a:cubicBezTo>
                <a:cubicBezTo>
                  <a:pt x="51" y="51"/>
                  <a:pt x="52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3"/>
                  <a:pt x="54" y="54"/>
                  <a:pt x="55" y="54"/>
                </a:cubicBezTo>
                <a:cubicBezTo>
                  <a:pt x="55" y="55"/>
                  <a:pt x="55" y="56"/>
                  <a:pt x="56" y="56"/>
                </a:cubicBezTo>
                <a:cubicBezTo>
                  <a:pt x="56" y="57"/>
                  <a:pt x="56" y="57"/>
                  <a:pt x="55" y="58"/>
                </a:cubicBezTo>
                <a:cubicBezTo>
                  <a:pt x="55" y="59"/>
                  <a:pt x="54" y="59"/>
                  <a:pt x="54" y="59"/>
                </a:cubicBezTo>
                <a:cubicBezTo>
                  <a:pt x="54" y="60"/>
                  <a:pt x="54" y="59"/>
                  <a:pt x="53" y="60"/>
                </a:cubicBezTo>
                <a:cubicBezTo>
                  <a:pt x="53" y="61"/>
                  <a:pt x="53" y="62"/>
                  <a:pt x="53" y="62"/>
                </a:cubicBezTo>
                <a:cubicBezTo>
                  <a:pt x="53" y="62"/>
                  <a:pt x="52" y="62"/>
                  <a:pt x="52" y="63"/>
                </a:cubicBezTo>
                <a:cubicBezTo>
                  <a:pt x="52" y="64"/>
                  <a:pt x="53" y="65"/>
                  <a:pt x="52" y="66"/>
                </a:cubicBezTo>
                <a:cubicBezTo>
                  <a:pt x="52" y="67"/>
                  <a:pt x="52" y="67"/>
                  <a:pt x="51" y="67"/>
                </a:cubicBezTo>
                <a:cubicBezTo>
                  <a:pt x="51" y="68"/>
                  <a:pt x="50" y="68"/>
                  <a:pt x="50" y="68"/>
                </a:cubicBezTo>
                <a:cubicBezTo>
                  <a:pt x="50" y="68"/>
                  <a:pt x="49" y="69"/>
                  <a:pt x="49" y="70"/>
                </a:cubicBezTo>
                <a:cubicBezTo>
                  <a:pt x="49" y="70"/>
                  <a:pt x="50" y="70"/>
                  <a:pt x="49" y="71"/>
                </a:cubicBezTo>
                <a:cubicBezTo>
                  <a:pt x="47" y="72"/>
                  <a:pt x="46" y="72"/>
                  <a:pt x="46" y="72"/>
                </a:cubicBezTo>
                <a:cubicBezTo>
                  <a:pt x="46" y="72"/>
                  <a:pt x="47" y="72"/>
                  <a:pt x="47" y="73"/>
                </a:cubicBezTo>
                <a:cubicBezTo>
                  <a:pt x="48" y="72"/>
                  <a:pt x="49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9" y="69"/>
                  <a:pt x="66" y="63"/>
                  <a:pt x="70" y="56"/>
                </a:cubicBezTo>
                <a:cubicBezTo>
                  <a:pt x="71" y="53"/>
                  <a:pt x="72" y="50"/>
                  <a:pt x="73" y="47"/>
                </a:cubicBezTo>
                <a:close/>
                <a:moveTo>
                  <a:pt x="41" y="73"/>
                </a:moveTo>
                <a:cubicBezTo>
                  <a:pt x="40" y="73"/>
                  <a:pt x="40" y="72"/>
                  <a:pt x="40" y="72"/>
                </a:cubicBezTo>
                <a:cubicBezTo>
                  <a:pt x="40" y="72"/>
                  <a:pt x="40" y="69"/>
                  <a:pt x="40" y="68"/>
                </a:cubicBezTo>
                <a:cubicBezTo>
                  <a:pt x="40" y="68"/>
                  <a:pt x="37" y="65"/>
                  <a:pt x="37" y="65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5"/>
                  <a:pt x="34" y="65"/>
                  <a:pt x="33" y="64"/>
                </a:cubicBezTo>
                <a:cubicBezTo>
                  <a:pt x="33" y="64"/>
                  <a:pt x="32" y="63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1" y="61"/>
                  <a:pt x="30" y="61"/>
                  <a:pt x="30" y="60"/>
                </a:cubicBezTo>
                <a:cubicBezTo>
                  <a:pt x="29" y="60"/>
                  <a:pt x="29" y="60"/>
                  <a:pt x="29" y="59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7"/>
                  <a:pt x="29" y="55"/>
                  <a:pt x="29" y="54"/>
                </a:cubicBezTo>
                <a:cubicBezTo>
                  <a:pt x="29" y="54"/>
                  <a:pt x="29" y="53"/>
                  <a:pt x="29" y="53"/>
                </a:cubicBezTo>
                <a:cubicBezTo>
                  <a:pt x="29" y="53"/>
                  <a:pt x="29" y="52"/>
                  <a:pt x="29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4" y="51"/>
                  <a:pt x="24" y="51"/>
                  <a:pt x="24" y="51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48"/>
                  <a:pt x="19" y="48"/>
                  <a:pt x="19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6" y="48"/>
                  <a:pt x="15" y="48"/>
                </a:cubicBezTo>
                <a:cubicBezTo>
                  <a:pt x="15" y="47"/>
                  <a:pt x="14" y="47"/>
                  <a:pt x="13" y="46"/>
                </a:cubicBezTo>
                <a:cubicBezTo>
                  <a:pt x="11" y="41"/>
                  <a:pt x="11" y="41"/>
                  <a:pt x="11" y="41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0" y="48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9"/>
                  <a:pt x="19" y="65"/>
                  <a:pt x="27" y="69"/>
                </a:cubicBezTo>
                <a:cubicBezTo>
                  <a:pt x="31" y="72"/>
                  <a:pt x="36" y="73"/>
                  <a:pt x="41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92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02597" y="1315623"/>
            <a:ext cx="430464" cy="2078540"/>
            <a:chOff x="1045192" y="1121879"/>
            <a:chExt cx="572896" cy="2674007"/>
          </a:xfrm>
        </p:grpSpPr>
        <p:sp>
          <p:nvSpPr>
            <p:cNvPr id="5" name="矩形 4"/>
            <p:cNvSpPr/>
            <p:nvPr/>
          </p:nvSpPr>
          <p:spPr>
            <a:xfrm>
              <a:off x="1331640" y="2464248"/>
              <a:ext cx="286448" cy="133163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5192" y="1121879"/>
              <a:ext cx="286448" cy="26740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754170" y="1309457"/>
            <a:ext cx="430464" cy="2084706"/>
            <a:chOff x="2205038" y="1115857"/>
            <a:chExt cx="572896" cy="2681939"/>
          </a:xfrm>
        </p:grpSpPr>
        <p:sp>
          <p:nvSpPr>
            <p:cNvPr id="7" name="矩形 6"/>
            <p:cNvSpPr/>
            <p:nvPr/>
          </p:nvSpPr>
          <p:spPr>
            <a:xfrm>
              <a:off x="2205038" y="2139702"/>
              <a:ext cx="286448" cy="165809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491486" y="1115857"/>
              <a:ext cx="286448" cy="267591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05743" y="1825441"/>
            <a:ext cx="426770" cy="1568722"/>
            <a:chOff x="3059832" y="1779662"/>
            <a:chExt cx="567979" cy="2018134"/>
          </a:xfrm>
        </p:grpSpPr>
        <p:sp>
          <p:nvSpPr>
            <p:cNvPr id="9" name="矩形 8"/>
            <p:cNvSpPr/>
            <p:nvPr/>
          </p:nvSpPr>
          <p:spPr>
            <a:xfrm>
              <a:off x="3059832" y="1779662"/>
              <a:ext cx="286448" cy="201813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341363" y="2482724"/>
              <a:ext cx="286448" cy="131051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53622" y="1267199"/>
            <a:ext cx="430464" cy="2126964"/>
            <a:chOff x="4067944" y="1059582"/>
            <a:chExt cx="572896" cy="2736304"/>
          </a:xfrm>
        </p:grpSpPr>
        <p:sp>
          <p:nvSpPr>
            <p:cNvPr id="11" name="矩形 10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05195" y="1603036"/>
            <a:ext cx="430464" cy="1791127"/>
            <a:chOff x="4932040" y="1493540"/>
            <a:chExt cx="572896" cy="2304256"/>
          </a:xfrm>
        </p:grpSpPr>
        <p:sp>
          <p:nvSpPr>
            <p:cNvPr id="13" name="矩形 12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56768" y="1597264"/>
            <a:ext cx="430464" cy="1796899"/>
            <a:chOff x="5868144" y="1484204"/>
            <a:chExt cx="572896" cy="2311682"/>
          </a:xfrm>
        </p:grpSpPr>
        <p:sp>
          <p:nvSpPr>
            <p:cNvPr id="15" name="矩形 14"/>
            <p:cNvSpPr/>
            <p:nvPr/>
          </p:nvSpPr>
          <p:spPr>
            <a:xfrm>
              <a:off x="5868144" y="1995686"/>
              <a:ext cx="286448" cy="1800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54592" y="1484204"/>
              <a:ext cx="286448" cy="230425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08341" y="1315623"/>
            <a:ext cx="430464" cy="2078540"/>
            <a:chOff x="1045192" y="1121879"/>
            <a:chExt cx="572896" cy="2674007"/>
          </a:xfrm>
        </p:grpSpPr>
        <p:sp>
          <p:nvSpPr>
            <p:cNvPr id="24" name="矩形 23"/>
            <p:cNvSpPr/>
            <p:nvPr/>
          </p:nvSpPr>
          <p:spPr>
            <a:xfrm>
              <a:off x="1331640" y="2464248"/>
              <a:ext cx="286448" cy="133163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45192" y="1121879"/>
              <a:ext cx="286448" cy="26740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11487" y="1314139"/>
            <a:ext cx="430464" cy="2080024"/>
            <a:chOff x="2205038" y="1126290"/>
            <a:chExt cx="572896" cy="2675917"/>
          </a:xfrm>
        </p:grpSpPr>
        <p:sp>
          <p:nvSpPr>
            <p:cNvPr id="27" name="矩形 26"/>
            <p:cNvSpPr/>
            <p:nvPr/>
          </p:nvSpPr>
          <p:spPr>
            <a:xfrm>
              <a:off x="2205038" y="2139702"/>
              <a:ext cx="286448" cy="165809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2491486" y="1126290"/>
              <a:ext cx="286448" cy="267591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59914" y="1267199"/>
            <a:ext cx="430464" cy="2126964"/>
            <a:chOff x="4067944" y="1059582"/>
            <a:chExt cx="572896" cy="2736304"/>
          </a:xfrm>
        </p:grpSpPr>
        <p:sp>
          <p:nvSpPr>
            <p:cNvPr id="30" name="矩形 29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14633" y="1603036"/>
            <a:ext cx="430464" cy="1791127"/>
            <a:chOff x="4932040" y="1493540"/>
            <a:chExt cx="572896" cy="2304256"/>
          </a:xfrm>
        </p:grpSpPr>
        <p:sp>
          <p:nvSpPr>
            <p:cNvPr id="33" name="矩形 32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63060" y="1267199"/>
            <a:ext cx="430464" cy="2126964"/>
            <a:chOff x="4067944" y="1059582"/>
            <a:chExt cx="572896" cy="2736304"/>
          </a:xfrm>
        </p:grpSpPr>
        <p:sp>
          <p:nvSpPr>
            <p:cNvPr id="36" name="矩形 35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266205" y="1603036"/>
            <a:ext cx="430464" cy="1791127"/>
            <a:chOff x="4932040" y="1493540"/>
            <a:chExt cx="572896" cy="2304256"/>
          </a:xfrm>
        </p:grpSpPr>
        <p:sp>
          <p:nvSpPr>
            <p:cNvPr id="39" name="矩形 38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858154" y="3388391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58154" y="2896203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858154" y="2404015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858154" y="1419639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858154" y="1911827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5697" y="321237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5697" y="221322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5697" y="17185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5697" y="274630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697" y="125346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57479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92623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27767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2911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98055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Q5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33199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Q6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68343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Q7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503487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Q8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38631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Q9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73775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3571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313363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645501" y="4005903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7723557" y="4009892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6779807" y="3941678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848740" y="3941678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4738" y="4141526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1394" y="4424794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1556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37321" y="1337775"/>
            <a:ext cx="1944217" cy="3255764"/>
            <a:chOff x="1331638" y="1275606"/>
            <a:chExt cx="1944217" cy="3255764"/>
          </a:xfrm>
        </p:grpSpPr>
        <p:sp>
          <p:nvSpPr>
            <p:cNvPr id="25" name="圆角矩形 24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弧形 7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538053" y="1337775"/>
            <a:ext cx="1944217" cy="3255764"/>
            <a:chOff x="1331638" y="1275606"/>
            <a:chExt cx="1944217" cy="3255764"/>
          </a:xfrm>
        </p:grpSpPr>
        <p:sp>
          <p:nvSpPr>
            <p:cNvPr id="44" name="圆角矩形 43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弧形 45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38785" y="1337775"/>
            <a:ext cx="1944217" cy="3255764"/>
            <a:chOff x="1331638" y="1275606"/>
            <a:chExt cx="1944217" cy="3255764"/>
          </a:xfrm>
        </p:grpSpPr>
        <p:sp>
          <p:nvSpPr>
            <p:cNvPr id="49" name="圆角矩形 48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弧形 50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739517" y="1337775"/>
            <a:ext cx="1944217" cy="3255764"/>
            <a:chOff x="1331638" y="1275606"/>
            <a:chExt cx="1944217" cy="3255764"/>
          </a:xfrm>
        </p:grpSpPr>
        <p:sp>
          <p:nvSpPr>
            <p:cNvPr id="54" name="圆角矩形 53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33672" y="1348533"/>
            <a:ext cx="1944217" cy="3255764"/>
            <a:chOff x="1331638" y="1275606"/>
            <a:chExt cx="1944217" cy="3255764"/>
          </a:xfrm>
        </p:grpSpPr>
        <p:sp>
          <p:nvSpPr>
            <p:cNvPr id="59" name="圆角矩形 58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弧形 60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09998" y="2306871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72977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21080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95521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51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10711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下箭头 5"/>
          <p:cNvSpPr/>
          <p:nvPr/>
        </p:nvSpPr>
        <p:spPr>
          <a:xfrm rot="10800000">
            <a:off x="3834025" y="732101"/>
            <a:ext cx="1422051" cy="4226245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87924" y="1779662"/>
            <a:ext cx="1368152" cy="4006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155092" y="1691975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94223" y="18110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81333" y="3353386"/>
            <a:ext cx="1368152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148501" y="3277774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287632" y="34026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881333" y="2550845"/>
            <a:ext cx="1368152" cy="4320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3401977" y="2478226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81333" y="4155926"/>
            <a:ext cx="1368152" cy="4320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391219" y="4083918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605" y="1509602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675797" y="939961"/>
            <a:ext cx="828092" cy="768260"/>
            <a:chOff x="5868144" y="651362"/>
            <a:chExt cx="828092" cy="768260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387147" y="122129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724565" y="2571750"/>
            <a:ext cx="828092" cy="768260"/>
            <a:chOff x="5868144" y="651362"/>
            <a:chExt cx="828092" cy="768260"/>
          </a:xfrm>
        </p:grpSpPr>
        <p:cxnSp>
          <p:nvCxnSpPr>
            <p:cNvPr id="89" name="直接连接符 88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flipH="1">
            <a:off x="2704046" y="1646759"/>
            <a:ext cx="828092" cy="768260"/>
            <a:chOff x="5868144" y="651362"/>
            <a:chExt cx="828092" cy="768260"/>
          </a:xfrm>
        </p:grpSpPr>
        <p:cxnSp>
          <p:nvCxnSpPr>
            <p:cNvPr id="93" name="直接连接符 92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椭圆 94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 flipH="1">
            <a:off x="2704046" y="3277774"/>
            <a:ext cx="828092" cy="768260"/>
            <a:chOff x="5868144" y="651362"/>
            <a:chExt cx="828092" cy="768260"/>
          </a:xfrm>
        </p:grpSpPr>
        <p:cxnSp>
          <p:nvCxnSpPr>
            <p:cNvPr id="97" name="直接连接符 96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椭圆 98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1387147" y="2779355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6605" y="3225204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479091" y="1212552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79091" y="92424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479091" y="2482305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479091" y="2928154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002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38268" y="3055738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77399" y="317478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8639" y="2466545"/>
            <a:ext cx="576064" cy="576064"/>
            <a:chOff x="5148501" y="3277774"/>
            <a:chExt cx="576064" cy="576064"/>
          </a:xfrm>
          <a:solidFill>
            <a:srgbClr val="002060"/>
          </a:solidFill>
        </p:grpSpPr>
        <p:sp>
          <p:nvSpPr>
            <p:cNvPr id="8" name="椭圆 7"/>
            <p:cNvSpPr/>
            <p:nvPr/>
          </p:nvSpPr>
          <p:spPr>
            <a:xfrm>
              <a:off x="5148501" y="3277774"/>
              <a:ext cx="576064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87632" y="3402656"/>
              <a:ext cx="31931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4627700" y="3092933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2391" y="2466545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6" idx="7"/>
            <a:endCxn id="8" idx="2"/>
          </p:cNvCxnSpPr>
          <p:nvPr/>
        </p:nvCxnSpPr>
        <p:spPr>
          <a:xfrm flipV="1">
            <a:off x="1729969" y="2754577"/>
            <a:ext cx="1308670" cy="3855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193721" y="2862976"/>
            <a:ext cx="1308670" cy="3855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0" idx="1"/>
          </p:cNvCxnSpPr>
          <p:nvPr/>
        </p:nvCxnSpPr>
        <p:spPr>
          <a:xfrm>
            <a:off x="3614703" y="2733311"/>
            <a:ext cx="1097360" cy="4439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920" y="1144948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5373" y="2497518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70C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45122" y="1144948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8411" y="2490262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70C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38789" y="317729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206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6259" y="3636994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02542" y="3267662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206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0012" y="3727360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575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33719" y="2010351"/>
            <a:ext cx="1263068" cy="1222717"/>
            <a:chOff x="533720" y="1565057"/>
            <a:chExt cx="474820" cy="326925"/>
          </a:xfrm>
        </p:grpSpPr>
        <p:sp>
          <p:nvSpPr>
            <p:cNvPr id="17" name="Freeform 121"/>
            <p:cNvSpPr>
              <a:spLocks/>
            </p:cNvSpPr>
            <p:nvPr/>
          </p:nvSpPr>
          <p:spPr bwMode="auto">
            <a:xfrm>
              <a:off x="590802" y="1565057"/>
              <a:ext cx="363250" cy="233518"/>
            </a:xfrm>
            <a:custGeom>
              <a:avLst/>
              <a:gdLst>
                <a:gd name="T0" fmla="*/ 109 w 109"/>
                <a:gd name="T1" fmla="*/ 63 h 70"/>
                <a:gd name="T2" fmla="*/ 101 w 109"/>
                <a:gd name="T3" fmla="*/ 70 h 70"/>
                <a:gd name="T4" fmla="*/ 8 w 109"/>
                <a:gd name="T5" fmla="*/ 70 h 70"/>
                <a:gd name="T6" fmla="*/ 0 w 109"/>
                <a:gd name="T7" fmla="*/ 63 h 70"/>
                <a:gd name="T8" fmla="*/ 0 w 109"/>
                <a:gd name="T9" fmla="*/ 7 h 70"/>
                <a:gd name="T10" fmla="*/ 8 w 109"/>
                <a:gd name="T11" fmla="*/ 0 h 70"/>
                <a:gd name="T12" fmla="*/ 101 w 109"/>
                <a:gd name="T13" fmla="*/ 0 h 70"/>
                <a:gd name="T14" fmla="*/ 109 w 109"/>
                <a:gd name="T15" fmla="*/ 7 h 70"/>
                <a:gd name="T16" fmla="*/ 109 w 109"/>
                <a:gd name="T17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0">
                  <a:moveTo>
                    <a:pt x="109" y="63"/>
                  </a:moveTo>
                  <a:cubicBezTo>
                    <a:pt x="109" y="67"/>
                    <a:pt x="106" y="70"/>
                    <a:pt x="101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4" y="70"/>
                    <a:pt x="0" y="67"/>
                    <a:pt x="0" y="6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6" y="0"/>
                    <a:pt x="109" y="3"/>
                    <a:pt x="109" y="7"/>
                  </a:cubicBezTo>
                  <a:lnTo>
                    <a:pt x="109" y="63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2"/>
            <p:cNvSpPr>
              <a:spLocks/>
            </p:cNvSpPr>
            <p:nvPr/>
          </p:nvSpPr>
          <p:spPr bwMode="auto">
            <a:xfrm>
              <a:off x="533720" y="1801169"/>
              <a:ext cx="474820" cy="90813"/>
            </a:xfrm>
            <a:custGeom>
              <a:avLst/>
              <a:gdLst>
                <a:gd name="T0" fmla="*/ 142 w 142"/>
                <a:gd name="T1" fmla="*/ 20 h 27"/>
                <a:gd name="T2" fmla="*/ 135 w 142"/>
                <a:gd name="T3" fmla="*/ 27 h 27"/>
                <a:gd name="T4" fmla="*/ 7 w 142"/>
                <a:gd name="T5" fmla="*/ 27 h 27"/>
                <a:gd name="T6" fmla="*/ 0 w 142"/>
                <a:gd name="T7" fmla="*/ 20 h 27"/>
                <a:gd name="T8" fmla="*/ 12 w 142"/>
                <a:gd name="T9" fmla="*/ 6 h 27"/>
                <a:gd name="T10" fmla="*/ 25 w 142"/>
                <a:gd name="T11" fmla="*/ 1 h 27"/>
                <a:gd name="T12" fmla="*/ 118 w 142"/>
                <a:gd name="T13" fmla="*/ 1 h 27"/>
                <a:gd name="T14" fmla="*/ 133 w 142"/>
                <a:gd name="T15" fmla="*/ 7 h 27"/>
                <a:gd name="T16" fmla="*/ 142 w 14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7">
                  <a:moveTo>
                    <a:pt x="142" y="20"/>
                  </a:moveTo>
                  <a:cubicBezTo>
                    <a:pt x="142" y="24"/>
                    <a:pt x="139" y="27"/>
                    <a:pt x="135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5" y="3"/>
                    <a:pt x="21" y="1"/>
                    <a:pt x="25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3" y="1"/>
                    <a:pt x="128" y="0"/>
                    <a:pt x="133" y="7"/>
                  </a:cubicBezTo>
                  <a:lnTo>
                    <a:pt x="142" y="20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23"/>
            <p:cNvSpPr>
              <a:spLocks noChangeArrowheads="1"/>
            </p:cNvSpPr>
            <p:nvPr/>
          </p:nvSpPr>
          <p:spPr bwMode="auto">
            <a:xfrm>
              <a:off x="611560" y="1583219"/>
              <a:ext cx="326925" cy="202382"/>
            </a:xfrm>
            <a:prstGeom prst="rect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4"/>
            <p:cNvSpPr>
              <a:spLocks/>
            </p:cNvSpPr>
            <p:nvPr/>
          </p:nvSpPr>
          <p:spPr bwMode="auto">
            <a:xfrm>
              <a:off x="562262" y="1821926"/>
              <a:ext cx="417738" cy="49299"/>
            </a:xfrm>
            <a:custGeom>
              <a:avLst/>
              <a:gdLst>
                <a:gd name="T0" fmla="*/ 161 w 161"/>
                <a:gd name="T1" fmla="*/ 19 h 19"/>
                <a:gd name="T2" fmla="*/ 0 w 161"/>
                <a:gd name="T3" fmla="*/ 19 h 19"/>
                <a:gd name="T4" fmla="*/ 16 w 161"/>
                <a:gd name="T5" fmla="*/ 0 h 19"/>
                <a:gd name="T6" fmla="*/ 147 w 161"/>
                <a:gd name="T7" fmla="*/ 0 h 19"/>
                <a:gd name="T8" fmla="*/ 161 w 161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9">
                  <a:moveTo>
                    <a:pt x="161" y="19"/>
                  </a:moveTo>
                  <a:lnTo>
                    <a:pt x="0" y="19"/>
                  </a:lnTo>
                  <a:lnTo>
                    <a:pt x="16" y="0"/>
                  </a:lnTo>
                  <a:lnTo>
                    <a:pt x="147" y="0"/>
                  </a:lnTo>
                  <a:lnTo>
                    <a:pt x="161" y="19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Line 125"/>
            <p:cNvSpPr>
              <a:spLocks noChangeShapeType="1"/>
            </p:cNvSpPr>
            <p:nvPr/>
          </p:nvSpPr>
          <p:spPr bwMode="auto">
            <a:xfrm>
              <a:off x="590802" y="1834900"/>
              <a:ext cx="363250" cy="0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Line 126"/>
            <p:cNvSpPr>
              <a:spLocks noChangeShapeType="1"/>
            </p:cNvSpPr>
            <p:nvPr/>
          </p:nvSpPr>
          <p:spPr bwMode="auto">
            <a:xfrm>
              <a:off x="580424" y="1847872"/>
              <a:ext cx="384007" cy="0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127"/>
            <p:cNvSpPr>
              <a:spLocks noChangeShapeType="1"/>
            </p:cNvSpPr>
            <p:nvPr/>
          </p:nvSpPr>
          <p:spPr bwMode="auto">
            <a:xfrm flipH="1">
              <a:off x="601181" y="1821926"/>
              <a:ext cx="31136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128"/>
            <p:cNvSpPr>
              <a:spLocks noChangeShapeType="1"/>
            </p:cNvSpPr>
            <p:nvPr/>
          </p:nvSpPr>
          <p:spPr bwMode="auto">
            <a:xfrm flipH="1">
              <a:off x="647884" y="1821926"/>
              <a:ext cx="1037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129"/>
            <p:cNvSpPr>
              <a:spLocks noChangeShapeType="1"/>
            </p:cNvSpPr>
            <p:nvPr/>
          </p:nvSpPr>
          <p:spPr bwMode="auto">
            <a:xfrm flipH="1">
              <a:off x="691994" y="1821926"/>
              <a:ext cx="2595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130"/>
            <p:cNvSpPr>
              <a:spLocks noChangeShapeType="1"/>
            </p:cNvSpPr>
            <p:nvPr/>
          </p:nvSpPr>
          <p:spPr bwMode="auto">
            <a:xfrm>
              <a:off x="769834" y="1821926"/>
              <a:ext cx="518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131"/>
            <p:cNvSpPr>
              <a:spLocks noChangeShapeType="1"/>
            </p:cNvSpPr>
            <p:nvPr/>
          </p:nvSpPr>
          <p:spPr bwMode="auto">
            <a:xfrm>
              <a:off x="730913" y="1821926"/>
              <a:ext cx="0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132"/>
            <p:cNvSpPr>
              <a:spLocks noChangeShapeType="1"/>
            </p:cNvSpPr>
            <p:nvPr/>
          </p:nvSpPr>
          <p:spPr bwMode="auto">
            <a:xfrm>
              <a:off x="811348" y="1821926"/>
              <a:ext cx="518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133"/>
            <p:cNvSpPr>
              <a:spLocks noChangeShapeType="1"/>
            </p:cNvSpPr>
            <p:nvPr/>
          </p:nvSpPr>
          <p:spPr bwMode="auto">
            <a:xfrm>
              <a:off x="839888" y="1821926"/>
              <a:ext cx="12974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Line 134"/>
            <p:cNvSpPr>
              <a:spLocks noChangeShapeType="1"/>
            </p:cNvSpPr>
            <p:nvPr/>
          </p:nvSpPr>
          <p:spPr bwMode="auto">
            <a:xfrm>
              <a:off x="876213" y="1821926"/>
              <a:ext cx="18163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Line 135"/>
            <p:cNvSpPr>
              <a:spLocks noChangeShapeType="1"/>
            </p:cNvSpPr>
            <p:nvPr/>
          </p:nvSpPr>
          <p:spPr bwMode="auto">
            <a:xfrm>
              <a:off x="907349" y="1821926"/>
              <a:ext cx="31136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929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3715" y="1182173"/>
            <a:ext cx="1338164" cy="1242862"/>
            <a:chOff x="827584" y="1832944"/>
            <a:chExt cx="1670586" cy="1440160"/>
          </a:xfrm>
        </p:grpSpPr>
        <p:sp>
          <p:nvSpPr>
            <p:cNvPr id="10" name="六边形 9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弧形 6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22661" y="1182173"/>
            <a:ext cx="1338164" cy="1242862"/>
            <a:chOff x="827584" y="1832944"/>
            <a:chExt cx="1670586" cy="1440160"/>
          </a:xfrm>
        </p:grpSpPr>
        <p:sp>
          <p:nvSpPr>
            <p:cNvPr id="14" name="六边形 13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53188" y="1182173"/>
            <a:ext cx="1338164" cy="1242862"/>
            <a:chOff x="827584" y="1832944"/>
            <a:chExt cx="1670586" cy="1440160"/>
          </a:xfrm>
          <a:solidFill>
            <a:srgbClr val="0070C0"/>
          </a:solidFill>
        </p:grpSpPr>
        <p:sp>
          <p:nvSpPr>
            <p:cNvPr id="18" name="六边形 17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弧形 18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grp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92133" y="1182173"/>
            <a:ext cx="1338164" cy="1242862"/>
            <a:chOff x="827584" y="1832944"/>
            <a:chExt cx="1670586" cy="1440160"/>
          </a:xfrm>
          <a:solidFill>
            <a:srgbClr val="0070C0"/>
          </a:solidFill>
        </p:grpSpPr>
        <p:sp>
          <p:nvSpPr>
            <p:cNvPr id="22" name="六边形 21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弧形 22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grp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1966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6573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0091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6047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4313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84992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00783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15520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72c3892ca62337cbcaaaa8394d0a3e54a89c6f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1497</Words>
  <PresentationFormat>全屏显示(16:9)</PresentationFormat>
  <Paragraphs>375</Paragraphs>
  <Slides>23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2015-12-11T10:47:45Z</dcterms:created>
  <dcterms:modified xsi:type="dcterms:W3CDTF">2018-04-24T06:54:59Z</dcterms:modified>
</cp:coreProperties>
</file>