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3" r:id="rId3"/>
    <p:sldId id="284" r:id="rId4"/>
    <p:sldId id="259" r:id="rId5"/>
    <p:sldId id="289" r:id="rId6"/>
    <p:sldId id="264" r:id="rId7"/>
    <p:sldId id="288" r:id="rId8"/>
    <p:sldId id="261" r:id="rId9"/>
    <p:sldId id="258" r:id="rId10"/>
    <p:sldId id="285" r:id="rId11"/>
    <p:sldId id="290" r:id="rId12"/>
    <p:sldId id="260" r:id="rId13"/>
    <p:sldId id="262" r:id="rId14"/>
    <p:sldId id="280" r:id="rId15"/>
    <p:sldId id="265" r:id="rId16"/>
    <p:sldId id="286" r:id="rId17"/>
    <p:sldId id="291" r:id="rId18"/>
    <p:sldId id="267" r:id="rId19"/>
    <p:sldId id="266" r:id="rId20"/>
    <p:sldId id="269" r:id="rId21"/>
    <p:sldId id="268" r:id="rId22"/>
    <p:sldId id="270" r:id="rId23"/>
    <p:sldId id="287" r:id="rId24"/>
    <p:sldId id="281" r:id="rId25"/>
    <p:sldId id="271" r:id="rId26"/>
    <p:sldId id="272" r:id="rId27"/>
    <p:sldId id="263" r:id="rId28"/>
    <p:sldId id="273" r:id="rId29"/>
    <p:sldId id="274" r:id="rId30"/>
    <p:sldId id="279" r:id="rId3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7D94"/>
    <a:srgbClr val="4A95B0"/>
    <a:srgbClr val="366E82"/>
    <a:srgbClr val="285260"/>
    <a:srgbClr val="013D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158" y="-7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9FFF7-D8E4-48F2-B5B4-C87A6ACA282B}" type="datetimeFigureOut">
              <a:rPr lang="zh-CN" altLang="en-US" smtClean="0"/>
              <a:t>2017/11/21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D46BB-EE57-4893-9252-38B30488EC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780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544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35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3377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889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515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16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35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505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043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457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38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69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7141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537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8487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705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030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061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4039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677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28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599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0683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484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862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285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11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51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0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744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3AFC15E-6F54-4D85-95F8-D385D77CE584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24441D7-65D7-4345-AC02-AE96D6F539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189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EFCCB92-E40C-4871-AA1A-AF54C6356BA8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3D3834A-1826-4C54-A3A4-9868D7A22C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9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C3CA408-A0E1-4692-BCC3-FF0B1D5A2834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A707756-41E1-460E-B55A-59764C8521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624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9316AA-A33F-423D-8AEF-EF9FED005712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5EC0D7E-AE41-4D46-BAE2-1827009196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787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9A5E272-63C9-4273-8642-CDC3A5D7C481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F2F7668-B7B5-4303-AB1A-6FFAAA0F3E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1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B09866B-4464-4D19-92A6-04DDC19346E9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73F1CD8-3122-42C8-AFF8-8925BA6FC3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551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B9BD612-3D84-4921-87E6-56652A7DA788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F743CB-BE52-49D1-B677-6AE5DD27F9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69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7F41305-6FA1-4EAB-A0E5-315979BE182A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3B041A4-03C8-454A-B82F-6C0A2E5EFB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34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580BFFF-EF4D-4972-942A-37D5C980D5D9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3E1EFF5-B15E-4C96-86B2-96EEF5BD9A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886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D681CBC-098B-4A9C-952E-ECD91680418C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67AE50E-3CCC-4FC4-A4F0-7D085F1195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91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68FBE9F-540E-4DE8-8383-54811C382291}" type="datetimeFigureOut">
              <a:rPr lang="zh-CN" altLang="en-US"/>
              <a:pPr/>
              <a:t>2017/11/21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247394E-07D9-470D-9A16-2742AFF97C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41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7" name="组合 18"/>
          <p:cNvGrpSpPr>
            <a:grpSpLocks/>
          </p:cNvGrpSpPr>
          <p:nvPr/>
        </p:nvGrpSpPr>
        <p:grpSpPr bwMode="auto">
          <a:xfrm>
            <a:off x="2256235" y="2924175"/>
            <a:ext cx="4485084" cy="232172"/>
            <a:chOff x="0" y="0"/>
            <a:chExt cx="5617820" cy="291392"/>
          </a:xfrm>
        </p:grpSpPr>
        <p:cxnSp>
          <p:nvCxnSpPr>
            <p:cNvPr id="4108" name="直接连接符 19"/>
            <p:cNvCxnSpPr>
              <a:cxnSpLocks noChangeShapeType="1"/>
            </p:cNvCxnSpPr>
            <p:nvPr/>
          </p:nvCxnSpPr>
          <p:spPr bwMode="auto">
            <a:xfrm>
              <a:off x="0" y="159614"/>
              <a:ext cx="264661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09" name="菱形 20"/>
            <p:cNvSpPr>
              <a:spLocks noChangeArrowheads="1"/>
            </p:cNvSpPr>
            <p:nvPr/>
          </p:nvSpPr>
          <p:spPr bwMode="auto">
            <a:xfrm>
              <a:off x="2818096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0" name="泪滴形 21"/>
            <p:cNvSpPr>
              <a:spLocks/>
            </p:cNvSpPr>
            <p:nvPr/>
          </p:nvSpPr>
          <p:spPr bwMode="auto">
            <a:xfrm rot="2700000">
              <a:off x="2664312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1" name="泪滴形 22"/>
            <p:cNvSpPr>
              <a:spLocks/>
            </p:cNvSpPr>
            <p:nvPr/>
          </p:nvSpPr>
          <p:spPr bwMode="auto">
            <a:xfrm rot="13500000">
              <a:off x="2925705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2" name="菱形 23"/>
            <p:cNvSpPr>
              <a:spLocks noChangeArrowheads="1"/>
            </p:cNvSpPr>
            <p:nvPr/>
          </p:nvSpPr>
          <p:spPr bwMode="auto">
            <a:xfrm>
              <a:off x="2818096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113" name="直接连接符 24"/>
            <p:cNvCxnSpPr>
              <a:cxnSpLocks noChangeShapeType="1"/>
            </p:cNvCxnSpPr>
            <p:nvPr/>
          </p:nvCxnSpPr>
          <p:spPr bwMode="auto">
            <a:xfrm>
              <a:off x="3059633" y="159614"/>
              <a:ext cx="255818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" name="TextBox 18"/>
          <p:cNvSpPr txBox="1"/>
          <p:nvPr/>
        </p:nvSpPr>
        <p:spPr>
          <a:xfrm>
            <a:off x="1930963" y="2470585"/>
            <a:ext cx="5308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年终总结新年工作计划</a:t>
            </a:r>
            <a:r>
              <a:rPr lang="en-US" altLang="zh-CN" sz="32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PPT</a:t>
            </a:r>
            <a:endParaRPr lang="zh-CN" altLang="en-US" sz="32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89467" y="1373859"/>
            <a:ext cx="25513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-3226271" y="4161563"/>
            <a:ext cx="1008112" cy="9875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2434631" y="3212864"/>
            <a:ext cx="41657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</a:t>
            </a:r>
            <a:r>
              <a:rPr lang="en-US" altLang="zh-CN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模板，适用于年终总结、新年计划、工作汇报等</a:t>
            </a:r>
          </a:p>
        </p:txBody>
      </p:sp>
      <p:sp>
        <p:nvSpPr>
          <p:cNvPr id="30" name="TextBox 10"/>
          <p:cNvSpPr>
            <a:spLocks noChangeArrowheads="1"/>
          </p:cNvSpPr>
          <p:nvPr/>
        </p:nvSpPr>
        <p:spPr bwMode="auto">
          <a:xfrm>
            <a:off x="2886075" y="3435186"/>
            <a:ext cx="33813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汇报人：大侠素材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时间：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2018.11.12 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3" name="纯音乐--跳伞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44624" y="2852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" dur="500"/>
                                            <p:tgtEl>
                                              <p:spTgt spid="4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2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3"/>
                    </p:tgtEl>
                  </p:cMediaNode>
                </p:audio>
              </p:childTnLst>
            </p:cTn>
          </p:par>
        </p:tnLst>
        <p:bldLst>
          <p:bldP spid="19" grpId="0"/>
          <p:bldP spid="22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" dur="500"/>
                                            <p:tgtEl>
                                              <p:spTgt spid="4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2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3"/>
                    </p:tgtEl>
                  </p:cMediaNode>
                </p:audio>
              </p:childTnLst>
            </p:cTn>
          </p:par>
        </p:tnLst>
        <p:bldLst>
          <p:bldP spid="19" grpId="0"/>
          <p:bldP spid="22" grpId="0"/>
          <p:bldP spid="29" grpId="0"/>
          <p:bldP spid="3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39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59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2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0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55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7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8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51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3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4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47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9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5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51"/>
          <p:cNvSpPr txBox="1">
            <a:spLocks noChangeArrowheads="1"/>
          </p:cNvSpPr>
          <p:nvPr/>
        </p:nvSpPr>
        <p:spPr bwMode="auto">
          <a:xfrm>
            <a:off x="3494706" y="1495336"/>
            <a:ext cx="2068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90575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22313" y="1693863"/>
            <a:ext cx="1603375" cy="1219200"/>
            <a:chOff x="910361" y="1498145"/>
            <a:chExt cx="1604239" cy="1219655"/>
          </a:xfrm>
        </p:grpSpPr>
        <p:sp>
          <p:nvSpPr>
            <p:cNvPr id="49" name="任意多边形 48"/>
            <p:cNvSpPr/>
            <p:nvPr/>
          </p:nvSpPr>
          <p:spPr>
            <a:xfrm>
              <a:off x="1587000" y="1853878"/>
              <a:ext cx="927600" cy="863922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21"/>
            <p:cNvSpPr>
              <a:spLocks noChangeArrowheads="1"/>
            </p:cNvSpPr>
            <p:nvPr/>
          </p:nvSpPr>
          <p:spPr bwMode="auto">
            <a:xfrm>
              <a:off x="910361" y="1498145"/>
              <a:ext cx="1213794" cy="297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208463" y="1481138"/>
            <a:ext cx="1711325" cy="1749425"/>
            <a:chOff x="4396710" y="1284513"/>
            <a:chExt cx="1711990" cy="1750787"/>
          </a:xfrm>
        </p:grpSpPr>
        <p:sp>
          <p:nvSpPr>
            <p:cNvPr id="52" name="任意多边形 51"/>
            <p:cNvSpPr/>
            <p:nvPr/>
          </p:nvSpPr>
          <p:spPr>
            <a:xfrm>
              <a:off x="5054190" y="1613381"/>
              <a:ext cx="1054510" cy="1421919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24"/>
            <p:cNvSpPr>
              <a:spLocks noChangeArrowheads="1"/>
            </p:cNvSpPr>
            <p:nvPr/>
          </p:nvSpPr>
          <p:spPr bwMode="auto">
            <a:xfrm>
              <a:off x="4396710" y="1284513"/>
              <a:ext cx="1261885" cy="30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54" name="任意多边形 53"/>
          <p:cNvSpPr/>
          <p:nvPr/>
        </p:nvSpPr>
        <p:spPr>
          <a:xfrm>
            <a:off x="325438" y="2000250"/>
            <a:ext cx="7940675" cy="176530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2286000" y="2216150"/>
            <a:ext cx="1222375" cy="1728788"/>
            <a:chOff x="2473526" y="2425699"/>
            <a:chExt cx="1223413" cy="1730280"/>
          </a:xfrm>
        </p:grpSpPr>
        <p:sp>
          <p:nvSpPr>
            <p:cNvPr id="56" name="任意多边形 55"/>
            <p:cNvSpPr/>
            <p:nvPr/>
          </p:nvSpPr>
          <p:spPr>
            <a:xfrm>
              <a:off x="3301316" y="2425699"/>
              <a:ext cx="46076" cy="137437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473526" y="3855682"/>
              <a:ext cx="1223413" cy="30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1077913" y="2268538"/>
            <a:ext cx="688975" cy="514350"/>
            <a:chOff x="1266729" y="2071701"/>
            <a:chExt cx="688009" cy="515669"/>
          </a:xfrm>
        </p:grpSpPr>
        <p:sp>
          <p:nvSpPr>
            <p:cNvPr id="59" name="椭圆 58"/>
            <p:cNvSpPr/>
            <p:nvPr/>
          </p:nvSpPr>
          <p:spPr>
            <a:xfrm>
              <a:off x="1499764" y="2071701"/>
              <a:ext cx="163284" cy="16234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66729" y="2332719"/>
              <a:ext cx="688009" cy="2546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1925638" y="2854325"/>
            <a:ext cx="687387" cy="452438"/>
            <a:chOff x="2113346" y="3064841"/>
            <a:chExt cx="688009" cy="452968"/>
          </a:xfrm>
        </p:grpSpPr>
        <p:sp>
          <p:nvSpPr>
            <p:cNvPr id="62" name="椭圆 61"/>
            <p:cNvSpPr/>
            <p:nvPr/>
          </p:nvSpPr>
          <p:spPr>
            <a:xfrm>
              <a:off x="2407299" y="3064841"/>
              <a:ext cx="162072" cy="16211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113346" y="3263511"/>
              <a:ext cx="688009" cy="254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2013.09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2790825" y="1854200"/>
            <a:ext cx="687388" cy="415925"/>
            <a:chOff x="2979182" y="2064744"/>
            <a:chExt cx="688009" cy="416176"/>
          </a:xfrm>
        </p:grpSpPr>
        <p:sp>
          <p:nvSpPr>
            <p:cNvPr id="65" name="椭圆 64"/>
            <p:cNvSpPr/>
            <p:nvPr/>
          </p:nvSpPr>
          <p:spPr>
            <a:xfrm>
              <a:off x="3222289" y="2317309"/>
              <a:ext cx="163660" cy="163611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979182" y="2064744"/>
              <a:ext cx="688009" cy="254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3529013" y="2524125"/>
            <a:ext cx="900112" cy="254000"/>
            <a:chOff x="3717829" y="2733933"/>
            <a:chExt cx="898774" cy="254048"/>
          </a:xfrm>
        </p:grpSpPr>
        <p:sp>
          <p:nvSpPr>
            <p:cNvPr id="68" name="椭圆 67"/>
            <p:cNvSpPr/>
            <p:nvPr/>
          </p:nvSpPr>
          <p:spPr>
            <a:xfrm>
              <a:off x="3717829" y="2791094"/>
              <a:ext cx="163269" cy="1619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928652" y="2733933"/>
              <a:ext cx="68795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4959350" y="3135313"/>
            <a:ext cx="727075" cy="431800"/>
            <a:chOff x="5133702" y="3346781"/>
            <a:chExt cx="728084" cy="431001"/>
          </a:xfrm>
        </p:grpSpPr>
        <p:sp>
          <p:nvSpPr>
            <p:cNvPr id="71" name="椭圆 42"/>
            <p:cNvSpPr>
              <a:spLocks noChangeArrowheads="1"/>
            </p:cNvSpPr>
            <p:nvPr/>
          </p:nvSpPr>
          <p:spPr bwMode="auto"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133702" y="3524252"/>
              <a:ext cx="728084" cy="253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2014.08 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5734050" y="2435225"/>
            <a:ext cx="687388" cy="458788"/>
            <a:chOff x="5908402" y="2645741"/>
            <a:chExt cx="688008" cy="458941"/>
          </a:xfrm>
        </p:grpSpPr>
        <p:sp>
          <p:nvSpPr>
            <p:cNvPr id="74" name="椭圆 45"/>
            <p:cNvSpPr>
              <a:spLocks noChangeArrowheads="1"/>
            </p:cNvSpPr>
            <p:nvPr/>
          </p:nvSpPr>
          <p:spPr bwMode="auto"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08402" y="2850597"/>
              <a:ext cx="688008" cy="254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2014.10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253163" y="1978025"/>
            <a:ext cx="687387" cy="414338"/>
            <a:chOff x="6441129" y="2188789"/>
            <a:chExt cx="688009" cy="414051"/>
          </a:xfrm>
        </p:grpSpPr>
        <p:sp>
          <p:nvSpPr>
            <p:cNvPr id="77" name="椭圆 76"/>
            <p:cNvSpPr/>
            <p:nvPr/>
          </p:nvSpPr>
          <p:spPr>
            <a:xfrm>
              <a:off x="6682647" y="2439440"/>
              <a:ext cx="162072" cy="1634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441129" y="2188789"/>
              <a:ext cx="688009" cy="253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6634163" y="3662363"/>
            <a:ext cx="687387" cy="449262"/>
            <a:chOff x="6822054" y="3872561"/>
            <a:chExt cx="688009" cy="450566"/>
          </a:xfrm>
        </p:grpSpPr>
        <p:sp>
          <p:nvSpPr>
            <p:cNvPr id="80" name="椭圆 79"/>
            <p:cNvSpPr/>
            <p:nvPr/>
          </p:nvSpPr>
          <p:spPr>
            <a:xfrm>
              <a:off x="7055627" y="3872561"/>
              <a:ext cx="162072" cy="16239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6822054" y="4068390"/>
              <a:ext cx="688009" cy="25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2015.02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7439025" y="1847850"/>
            <a:ext cx="873125" cy="255588"/>
            <a:chOff x="7626889" y="2058017"/>
            <a:chExt cx="873774" cy="255263"/>
          </a:xfrm>
        </p:grpSpPr>
        <p:sp>
          <p:nvSpPr>
            <p:cNvPr id="83" name="椭圆 82"/>
            <p:cNvSpPr/>
            <p:nvPr/>
          </p:nvSpPr>
          <p:spPr>
            <a:xfrm>
              <a:off x="7626889" y="2149975"/>
              <a:ext cx="162045" cy="16330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812765" y="2058017"/>
              <a:ext cx="687898" cy="2536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2015.04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7227888" y="2092325"/>
            <a:ext cx="1223962" cy="1474788"/>
            <a:chOff x="7416713" y="2092528"/>
            <a:chExt cx="1223412" cy="1474343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7745177" y="2092528"/>
              <a:ext cx="230085" cy="1115676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86"/>
            <p:cNvSpPr/>
            <p:nvPr/>
          </p:nvSpPr>
          <p:spPr>
            <a:xfrm>
              <a:off x="7416713" y="3266924"/>
              <a:ext cx="1223412" cy="299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88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9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90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3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94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16" r="17390" b="12816"/>
          <a:stretch>
            <a:fillRect/>
          </a:stretch>
        </p:blipFill>
        <p:spPr bwMode="auto">
          <a:xfrm>
            <a:off x="5973366" y="1276351"/>
            <a:ext cx="2102644" cy="1260872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4"/>
          <a:stretch>
            <a:fillRect/>
          </a:stretch>
        </p:blipFill>
        <p:spPr bwMode="auto">
          <a:xfrm>
            <a:off x="978694" y="1276351"/>
            <a:ext cx="2103835" cy="1260872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0" b="11020"/>
          <a:stretch>
            <a:fillRect/>
          </a:stretch>
        </p:blipFill>
        <p:spPr bwMode="auto">
          <a:xfrm>
            <a:off x="3475435" y="1276351"/>
            <a:ext cx="2103834" cy="1260872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8" name="文本框 14"/>
          <p:cNvSpPr txBox="1">
            <a:spLocks noChangeArrowheads="1"/>
          </p:cNvSpPr>
          <p:nvPr/>
        </p:nvSpPr>
        <p:spPr bwMode="auto">
          <a:xfrm>
            <a:off x="914400" y="2750344"/>
            <a:ext cx="217765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349" name="TextBox 35"/>
          <p:cNvSpPr txBox="1">
            <a:spLocks noChangeArrowheads="1"/>
          </p:cNvSpPr>
          <p:nvPr/>
        </p:nvSpPr>
        <p:spPr bwMode="auto">
          <a:xfrm>
            <a:off x="914400" y="3112294"/>
            <a:ext cx="2057400" cy="146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4350" name="文本框 16"/>
          <p:cNvSpPr txBox="1">
            <a:spLocks noChangeArrowheads="1"/>
          </p:cNvSpPr>
          <p:nvPr/>
        </p:nvSpPr>
        <p:spPr bwMode="auto">
          <a:xfrm>
            <a:off x="3394473" y="2750344"/>
            <a:ext cx="217765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351" name="TextBox 35"/>
          <p:cNvSpPr txBox="1">
            <a:spLocks noChangeArrowheads="1"/>
          </p:cNvSpPr>
          <p:nvPr/>
        </p:nvSpPr>
        <p:spPr bwMode="auto">
          <a:xfrm>
            <a:off x="3394472" y="3112294"/>
            <a:ext cx="2057400" cy="146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4352" name="文本框 18"/>
          <p:cNvSpPr txBox="1">
            <a:spLocks noChangeArrowheads="1"/>
          </p:cNvSpPr>
          <p:nvPr/>
        </p:nvSpPr>
        <p:spPr bwMode="auto">
          <a:xfrm>
            <a:off x="5893594" y="2750344"/>
            <a:ext cx="217765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353" name="TextBox 35"/>
          <p:cNvSpPr txBox="1">
            <a:spLocks noChangeArrowheads="1"/>
          </p:cNvSpPr>
          <p:nvPr/>
        </p:nvSpPr>
        <p:spPr bwMode="auto">
          <a:xfrm>
            <a:off x="5893594" y="3112294"/>
            <a:ext cx="2057400" cy="146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8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20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24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9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43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43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43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3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43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8" grpId="0"/>
          <p:bldP spid="14349" grpId="0"/>
          <p:bldP spid="14350" grpId="0"/>
          <p:bldP spid="14351" grpId="0"/>
          <p:bldP spid="14352" grpId="0"/>
          <p:bldP spid="14353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43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43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43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3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43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8" grpId="0"/>
          <p:bldP spid="14349" grpId="0"/>
          <p:bldP spid="14350" grpId="0"/>
          <p:bldP spid="14351" grpId="0"/>
          <p:bldP spid="14352" grpId="0"/>
          <p:bldP spid="14353" grpId="0"/>
          <p:bldP spid="18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29"/>
          <p:cNvSpPr txBox="1"/>
          <p:nvPr/>
        </p:nvSpPr>
        <p:spPr>
          <a:xfrm>
            <a:off x="67627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78" name="TextBox 30"/>
          <p:cNvSpPr txBox="1"/>
          <p:nvPr/>
        </p:nvSpPr>
        <p:spPr>
          <a:xfrm>
            <a:off x="25701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79" name="TextBox 31"/>
          <p:cNvSpPr txBox="1"/>
          <p:nvPr/>
        </p:nvSpPr>
        <p:spPr>
          <a:xfrm>
            <a:off x="45307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80" name="TextBox 32"/>
          <p:cNvSpPr txBox="1"/>
          <p:nvPr/>
        </p:nvSpPr>
        <p:spPr>
          <a:xfrm>
            <a:off x="6559550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81" name="TextBox 34"/>
          <p:cNvSpPr txBox="1"/>
          <p:nvPr/>
        </p:nvSpPr>
        <p:spPr>
          <a:xfrm>
            <a:off x="1600200" y="4105275"/>
            <a:ext cx="5992813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</a:p>
        </p:txBody>
      </p: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744538" y="966788"/>
            <a:ext cx="7642225" cy="2165350"/>
            <a:chOff x="751008" y="967406"/>
            <a:chExt cx="7641986" cy="2164103"/>
          </a:xfrm>
        </p:grpSpPr>
        <p:grpSp>
          <p:nvGrpSpPr>
            <p:cNvPr id="83" name="组合 7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箭头连接符 92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箭头连接符 93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箭头连接符 94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箭头连接符 95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矩形 97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84" name="矩形 83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100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102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4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5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6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65" name="五边形 64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17"/>
            <p:cNvSpPr txBox="1">
              <a:spLocks noChangeArrowheads="1"/>
            </p:cNvSpPr>
            <p:nvPr/>
          </p:nvSpPr>
          <p:spPr bwMode="auto">
            <a:xfrm>
              <a:off x="861747" y="1648179"/>
              <a:ext cx="108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步骤一</a:t>
              </a: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68" name="任意多边形 67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06417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18"/>
            <p:cNvSpPr txBox="1">
              <a:spLocks noChangeArrowheads="1"/>
            </p:cNvSpPr>
            <p:nvPr/>
          </p:nvSpPr>
          <p:spPr bwMode="auto">
            <a:xfrm>
              <a:off x="2720597" y="1652040"/>
              <a:ext cx="945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步骤二</a:t>
              </a: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71" name="任意多边形 70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19"/>
            <p:cNvSpPr txBox="1">
              <a:spLocks noChangeArrowheads="1"/>
            </p:cNvSpPr>
            <p:nvPr/>
          </p:nvSpPr>
          <p:spPr bwMode="auto">
            <a:xfrm>
              <a:off x="4265266" y="1652040"/>
              <a:ext cx="945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步骤三</a:t>
              </a: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74" name="任意多边形 7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20"/>
            <p:cNvSpPr txBox="1">
              <a:spLocks noChangeArrowheads="1"/>
            </p:cNvSpPr>
            <p:nvPr/>
          </p:nvSpPr>
          <p:spPr bwMode="auto">
            <a:xfrm>
              <a:off x="5735042" y="1652040"/>
              <a:ext cx="9346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步骤四</a:t>
              </a:r>
            </a:p>
          </p:txBody>
        </p: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77" name="任意多边形 76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21"/>
            <p:cNvSpPr txBox="1">
              <a:spLocks noChangeArrowheads="1"/>
            </p:cNvSpPr>
            <p:nvPr/>
          </p:nvSpPr>
          <p:spPr bwMode="auto">
            <a:xfrm>
              <a:off x="7242600" y="1652040"/>
              <a:ext cx="921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步骤五</a:t>
              </a: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80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81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83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84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86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87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89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90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91" name="组合 90"/>
          <p:cNvGrpSpPr>
            <a:grpSpLocks/>
          </p:cNvGrpSpPr>
          <p:nvPr/>
        </p:nvGrpSpPr>
        <p:grpSpPr bwMode="auto"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92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9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94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5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96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7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8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9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0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7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8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79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80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82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4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5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6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utoUpdateAnimBg="0"/>
      <p:bldP spid="75" grpId="0" autoUpdateAnimBg="0"/>
      <p:bldP spid="76" grpId="0" autoUpdateAnimBg="0"/>
      <p:bldP spid="77" grpId="0" autoUpdateAnimBg="0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39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59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2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0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55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7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8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51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3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4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47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9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5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51"/>
          <p:cNvSpPr txBox="1">
            <a:spLocks noChangeArrowheads="1"/>
          </p:cNvSpPr>
          <p:nvPr/>
        </p:nvSpPr>
        <p:spPr bwMode="auto">
          <a:xfrm>
            <a:off x="3494706" y="1495336"/>
            <a:ext cx="2068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90575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1036638" y="1038225"/>
            <a:ext cx="3516312" cy="3659188"/>
            <a:chOff x="839089" y="1015825"/>
            <a:chExt cx="4688114" cy="4877531"/>
          </a:xfrm>
        </p:grpSpPr>
        <p:grpSp>
          <p:nvGrpSpPr>
            <p:cNvPr id="64" name="组合 4"/>
            <p:cNvGrpSpPr>
              <a:grpSpLocks/>
            </p:cNvGrpSpPr>
            <p:nvPr/>
          </p:nvGrpSpPr>
          <p:grpSpPr bwMode="auto"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66" name="直接连接符 65"/>
              <p:cNvCxnSpPr>
                <a:endCxn id="68" idx="3"/>
              </p:cNvCxnSpPr>
              <p:nvPr/>
            </p:nvCxnSpPr>
            <p:spPr>
              <a:xfrm rot="297887" flipV="1">
                <a:off x="3130693" y="2229711"/>
                <a:ext cx="810282" cy="569797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7" name="直接连接符 66"/>
              <p:cNvCxnSpPr>
                <a:stCxn id="68" idx="5"/>
              </p:cNvCxnSpPr>
              <p:nvPr/>
            </p:nvCxnSpPr>
            <p:spPr>
              <a:xfrm rot="297887">
                <a:off x="4141275" y="2296341"/>
                <a:ext cx="723553" cy="587138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68" name="椭圆 8"/>
              <p:cNvSpPr>
                <a:spLocks noChangeArrowheads="1"/>
              </p:cNvSpPr>
              <p:nvPr/>
            </p:nvSpPr>
            <p:spPr bwMode="auto"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9pPr>
              </a:lstStyle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1195388" y="2551113"/>
            <a:ext cx="3119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1195388" y="3479800"/>
            <a:ext cx="3119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5283200" y="1192213"/>
            <a:ext cx="2601913" cy="2855912"/>
            <a:chOff x="6502470" y="1193017"/>
            <a:chExt cx="3467440" cy="3807479"/>
          </a:xfrm>
        </p:grpSpPr>
        <p:grpSp>
          <p:nvGrpSpPr>
            <p:cNvPr id="72" name="组合 12"/>
            <p:cNvGrpSpPr>
              <a:grpSpLocks/>
            </p:cNvGrpSpPr>
            <p:nvPr/>
          </p:nvGrpSpPr>
          <p:grpSpPr bwMode="auto"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74" name="直接连接符 73"/>
              <p:cNvCxnSpPr>
                <a:endCxn id="76" idx="3"/>
              </p:cNvCxnSpPr>
              <p:nvPr/>
            </p:nvCxnSpPr>
            <p:spPr>
              <a:xfrm rot="297887" flipV="1">
                <a:off x="3103298" y="2330272"/>
                <a:ext cx="842209" cy="442491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75" name="直接连接符 74"/>
              <p:cNvCxnSpPr>
                <a:stCxn id="76" idx="5"/>
              </p:cNvCxnSpPr>
              <p:nvPr/>
            </p:nvCxnSpPr>
            <p:spPr>
              <a:xfrm rot="297887">
                <a:off x="4145266" y="2401567"/>
                <a:ext cx="748293" cy="46067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6" name="椭圆 16"/>
              <p:cNvSpPr>
                <a:spLocks noChangeArrowheads="1"/>
              </p:cNvSpPr>
              <p:nvPr/>
            </p:nvSpPr>
            <p:spPr bwMode="auto"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9pPr>
              </a:lstStyle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5434013" y="2416175"/>
            <a:ext cx="23002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80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1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3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4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7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4206875" y="2136775"/>
            <a:ext cx="706438" cy="7064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1200150" y="1277938"/>
            <a:ext cx="2698750" cy="1412875"/>
            <a:chOff x="1212260" y="1394385"/>
            <a:chExt cx="2699790" cy="1413046"/>
          </a:xfrm>
        </p:grpSpPr>
        <p:sp>
          <p:nvSpPr>
            <p:cNvPr id="38" name="TextBox 12"/>
            <p:cNvSpPr txBox="1"/>
            <p:nvPr/>
          </p:nvSpPr>
          <p:spPr>
            <a:xfrm>
              <a:off x="1212260" y="1745264"/>
              <a:ext cx="2699790" cy="10621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9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添加标题一</a:t>
              </a: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5159375" y="1290638"/>
            <a:ext cx="2760663" cy="1422400"/>
            <a:chOff x="5171954" y="1407576"/>
            <a:chExt cx="2759786" cy="1421801"/>
          </a:xfrm>
        </p:grpSpPr>
        <p:sp>
          <p:nvSpPr>
            <p:cNvPr id="41" name="TextBox 14"/>
            <p:cNvSpPr txBox="1">
              <a:spLocks noChangeArrowheads="1"/>
            </p:cNvSpPr>
            <p:nvPr/>
          </p:nvSpPr>
          <p:spPr bwMode="auto">
            <a:xfrm>
              <a:off x="5171954" y="1407576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添加标题二</a:t>
              </a:r>
            </a:p>
          </p:txBody>
        </p:sp>
        <p:sp>
          <p:nvSpPr>
            <p:cNvPr id="42" name="TextBox 15"/>
            <p:cNvSpPr txBox="1"/>
            <p:nvPr/>
          </p:nvSpPr>
          <p:spPr>
            <a:xfrm>
              <a:off x="5189411" y="1767786"/>
              <a:ext cx="2742329" cy="10615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1500188" y="3151188"/>
            <a:ext cx="2219325" cy="1190625"/>
            <a:chOff x="1512237" y="3294193"/>
            <a:chExt cx="2219829" cy="1189680"/>
          </a:xfrm>
        </p:grpSpPr>
        <p:sp>
          <p:nvSpPr>
            <p:cNvPr id="44" name="矩形 43"/>
            <p:cNvSpPr/>
            <p:nvPr/>
          </p:nvSpPr>
          <p:spPr>
            <a:xfrm>
              <a:off x="2144205" y="3294193"/>
              <a:ext cx="1584685" cy="18876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512237" y="3593992"/>
              <a:ext cx="2210302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31432" y="3920757"/>
              <a:ext cx="1800634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19"/>
            <p:cNvSpPr txBox="1"/>
            <p:nvPr/>
          </p:nvSpPr>
          <p:spPr>
            <a:xfrm>
              <a:off x="2409378" y="3294193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8" name="TextBox 20"/>
            <p:cNvSpPr txBox="1"/>
            <p:nvPr/>
          </p:nvSpPr>
          <p:spPr>
            <a:xfrm>
              <a:off x="2409378" y="359399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9" name="TextBox 21"/>
            <p:cNvSpPr txBox="1"/>
            <p:nvPr/>
          </p:nvSpPr>
          <p:spPr>
            <a:xfrm>
              <a:off x="2409378" y="3925517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1786936" y="4260213"/>
              <a:ext cx="1945130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21"/>
            <p:cNvSpPr txBox="1"/>
            <p:nvPr/>
          </p:nvSpPr>
          <p:spPr>
            <a:xfrm>
              <a:off x="2409378" y="426497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5280025" y="3155950"/>
            <a:ext cx="2219325" cy="1166813"/>
            <a:chOff x="5291943" y="3273646"/>
            <a:chExt cx="2219829" cy="1165404"/>
          </a:xfrm>
        </p:grpSpPr>
        <p:sp>
          <p:nvSpPr>
            <p:cNvPr id="53" name="矩形 52"/>
            <p:cNvSpPr/>
            <p:nvPr/>
          </p:nvSpPr>
          <p:spPr>
            <a:xfrm>
              <a:off x="5291943" y="3294259"/>
              <a:ext cx="1584685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01470" y="3593934"/>
              <a:ext cx="2210302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291943" y="3912636"/>
              <a:ext cx="1800634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301470" y="4221825"/>
              <a:ext cx="2053104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19"/>
            <p:cNvSpPr txBox="1"/>
            <p:nvPr/>
          </p:nvSpPr>
          <p:spPr>
            <a:xfrm>
              <a:off x="5507892" y="327364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58" name="TextBox 20"/>
            <p:cNvSpPr txBox="1"/>
            <p:nvPr/>
          </p:nvSpPr>
          <p:spPr>
            <a:xfrm>
              <a:off x="5507892" y="3589178"/>
              <a:ext cx="1113091" cy="2203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59" name="TextBox 21"/>
            <p:cNvSpPr txBox="1"/>
            <p:nvPr/>
          </p:nvSpPr>
          <p:spPr>
            <a:xfrm>
              <a:off x="5507892" y="391263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60" name="TextBox 21"/>
            <p:cNvSpPr txBox="1"/>
            <p:nvPr/>
          </p:nvSpPr>
          <p:spPr>
            <a:xfrm>
              <a:off x="5507892" y="4220240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sp>
        <p:nvSpPr>
          <p:cNvPr id="61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3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5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6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7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箭头连接符 5"/>
          <p:cNvCxnSpPr>
            <a:cxnSpLocks noChangeShapeType="1"/>
          </p:cNvCxnSpPr>
          <p:nvPr/>
        </p:nvCxnSpPr>
        <p:spPr bwMode="auto">
          <a:xfrm>
            <a:off x="371316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箭头连接符 6"/>
          <p:cNvCxnSpPr>
            <a:cxnSpLocks noChangeShapeType="1"/>
          </p:cNvCxnSpPr>
          <p:nvPr/>
        </p:nvCxnSpPr>
        <p:spPr bwMode="auto">
          <a:xfrm>
            <a:off x="687546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箭头连接符 7"/>
          <p:cNvCxnSpPr>
            <a:cxnSpLocks noChangeShapeType="1"/>
          </p:cNvCxnSpPr>
          <p:nvPr/>
        </p:nvCxnSpPr>
        <p:spPr bwMode="auto">
          <a:xfrm>
            <a:off x="213201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箭头连接符 8"/>
          <p:cNvCxnSpPr>
            <a:cxnSpLocks noChangeShapeType="1"/>
          </p:cNvCxnSpPr>
          <p:nvPr/>
        </p:nvCxnSpPr>
        <p:spPr bwMode="auto">
          <a:xfrm>
            <a:off x="529431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环形箭头 27"/>
          <p:cNvSpPr/>
          <p:nvPr/>
        </p:nvSpPr>
        <p:spPr>
          <a:xfrm flipH="1">
            <a:off x="1493838" y="143351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29" name="TextBox 31"/>
          <p:cNvSpPr txBox="1"/>
          <p:nvPr/>
        </p:nvSpPr>
        <p:spPr>
          <a:xfrm>
            <a:off x="1411288" y="3192463"/>
            <a:ext cx="1409700" cy="10842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0" name="环形箭头 29"/>
          <p:cNvSpPr/>
          <p:nvPr/>
        </p:nvSpPr>
        <p:spPr>
          <a:xfrm flipH="1">
            <a:off x="3074988" y="143351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992438" y="3192463"/>
            <a:ext cx="1408112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2" name="环形箭头 31"/>
          <p:cNvSpPr/>
          <p:nvPr/>
        </p:nvSpPr>
        <p:spPr>
          <a:xfrm flipH="1">
            <a:off x="4656138" y="1433513"/>
            <a:ext cx="1276350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3" name="TextBox 31"/>
          <p:cNvSpPr txBox="1"/>
          <p:nvPr/>
        </p:nvSpPr>
        <p:spPr>
          <a:xfrm>
            <a:off x="4572000" y="319246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4" name="环形箭头 33"/>
          <p:cNvSpPr/>
          <p:nvPr/>
        </p:nvSpPr>
        <p:spPr>
          <a:xfrm flipH="1">
            <a:off x="6235700" y="1433513"/>
            <a:ext cx="1277938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5" name="TextBox 31"/>
          <p:cNvSpPr txBox="1"/>
          <p:nvPr/>
        </p:nvSpPr>
        <p:spPr>
          <a:xfrm>
            <a:off x="6153150" y="319246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3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5" name="组合 30"/>
          <p:cNvGrpSpPr>
            <a:grpSpLocks/>
          </p:cNvGrpSpPr>
          <p:nvPr/>
        </p:nvGrpSpPr>
        <p:grpSpPr bwMode="auto">
          <a:xfrm>
            <a:off x="1696641" y="1295400"/>
            <a:ext cx="5750719" cy="3287316"/>
            <a:chOff x="0" y="0"/>
            <a:chExt cx="6298319" cy="3600675"/>
          </a:xfrm>
        </p:grpSpPr>
        <p:grpSp>
          <p:nvGrpSpPr>
            <p:cNvPr id="5126" name="组合 4"/>
            <p:cNvGrpSpPr>
              <a:grpSpLocks/>
            </p:cNvGrpSpPr>
            <p:nvPr/>
          </p:nvGrpSpPr>
          <p:grpSpPr bwMode="auto">
            <a:xfrm>
              <a:off x="0" y="0"/>
              <a:ext cx="570466" cy="407532"/>
              <a:chOff x="0" y="0"/>
              <a:chExt cx="570466" cy="407532"/>
            </a:xfrm>
          </p:grpSpPr>
          <p:sp>
            <p:nvSpPr>
              <p:cNvPr id="5127" name="菱形 1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28" name="泪滴形 1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29" name="泪滴形 1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30" name="菱形 1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131" name="直接连接符 15"/>
            <p:cNvCxnSpPr>
              <a:cxnSpLocks noChangeShapeType="1"/>
            </p:cNvCxnSpPr>
            <p:nvPr/>
          </p:nvCxnSpPr>
          <p:spPr bwMode="auto">
            <a:xfrm>
              <a:off x="553477" y="223231"/>
              <a:ext cx="515986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132" name="组合 48"/>
            <p:cNvGrpSpPr>
              <a:grpSpLocks/>
            </p:cNvGrpSpPr>
            <p:nvPr/>
          </p:nvGrpSpPr>
          <p:grpSpPr bwMode="auto">
            <a:xfrm>
              <a:off x="0" y="3193143"/>
              <a:ext cx="570466" cy="407532"/>
              <a:chOff x="0" y="0"/>
              <a:chExt cx="570466" cy="407532"/>
            </a:xfrm>
          </p:grpSpPr>
          <p:sp>
            <p:nvSpPr>
              <p:cNvPr id="5133" name="菱形 49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34" name="泪滴形 50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35" name="泪滴形 51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36" name="菱形 52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37" name="组合 53"/>
            <p:cNvGrpSpPr>
              <a:grpSpLocks/>
            </p:cNvGrpSpPr>
            <p:nvPr/>
          </p:nvGrpSpPr>
          <p:grpSpPr bwMode="auto">
            <a:xfrm>
              <a:off x="5727853" y="3193143"/>
              <a:ext cx="570466" cy="407532"/>
              <a:chOff x="0" y="0"/>
              <a:chExt cx="570466" cy="407532"/>
            </a:xfrm>
          </p:grpSpPr>
          <p:sp>
            <p:nvSpPr>
              <p:cNvPr id="5138" name="菱形 54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39" name="泪滴形 55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0" name="泪滴形 56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1" name="菱形 57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142" name="直接连接符 58"/>
            <p:cNvCxnSpPr>
              <a:cxnSpLocks noChangeShapeType="1"/>
            </p:cNvCxnSpPr>
            <p:nvPr/>
          </p:nvCxnSpPr>
          <p:spPr bwMode="auto">
            <a:xfrm>
              <a:off x="553477" y="3395457"/>
              <a:ext cx="515986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143" name="组合 59"/>
            <p:cNvGrpSpPr>
              <a:grpSpLocks/>
            </p:cNvGrpSpPr>
            <p:nvPr/>
          </p:nvGrpSpPr>
          <p:grpSpPr bwMode="auto">
            <a:xfrm>
              <a:off x="5719026" y="0"/>
              <a:ext cx="570466" cy="407532"/>
              <a:chOff x="0" y="0"/>
              <a:chExt cx="570466" cy="407532"/>
            </a:xfrm>
          </p:grpSpPr>
          <p:sp>
            <p:nvSpPr>
              <p:cNvPr id="5144" name="菱形 60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45" name="泪滴形 61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6" name="泪滴形 62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7" name="菱形 63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148" name="直接连接符 28"/>
            <p:cNvCxnSpPr>
              <a:cxnSpLocks noChangeShapeType="1"/>
            </p:cNvCxnSpPr>
            <p:nvPr/>
          </p:nvCxnSpPr>
          <p:spPr bwMode="auto">
            <a:xfrm>
              <a:off x="290920" y="403272"/>
              <a:ext cx="0" cy="2758377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49" name="直接连接符 65"/>
            <p:cNvCxnSpPr>
              <a:cxnSpLocks noChangeShapeType="1"/>
            </p:cNvCxnSpPr>
            <p:nvPr/>
          </p:nvCxnSpPr>
          <p:spPr bwMode="auto">
            <a:xfrm>
              <a:off x="6009946" y="403272"/>
              <a:ext cx="0" cy="2758377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150" name="组合 31"/>
          <p:cNvGrpSpPr>
            <a:grpSpLocks/>
          </p:cNvGrpSpPr>
          <p:nvPr/>
        </p:nvGrpSpPr>
        <p:grpSpPr bwMode="auto">
          <a:xfrm>
            <a:off x="3465437" y="622697"/>
            <a:ext cx="2145030" cy="967558"/>
            <a:chOff x="-245018" y="0"/>
            <a:chExt cx="2859024" cy="1291478"/>
          </a:xfrm>
        </p:grpSpPr>
        <p:sp>
          <p:nvSpPr>
            <p:cNvPr id="5151" name="文本框 66"/>
            <p:cNvSpPr txBox="1">
              <a:spLocks noChangeArrowheads="1"/>
            </p:cNvSpPr>
            <p:nvPr/>
          </p:nvSpPr>
          <p:spPr bwMode="auto">
            <a:xfrm>
              <a:off x="413658" y="0"/>
              <a:ext cx="1597523" cy="80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 录</a:t>
              </a:r>
            </a:p>
          </p:txBody>
        </p:sp>
        <p:pic>
          <p:nvPicPr>
            <p:cNvPr id="5152" name="文本框 6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5018" y="108854"/>
              <a:ext cx="2859024" cy="1182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73" name="文本框 80"/>
          <p:cNvSpPr txBox="1">
            <a:spLocks noChangeArrowheads="1"/>
          </p:cNvSpPr>
          <p:nvPr/>
        </p:nvSpPr>
        <p:spPr bwMode="auto">
          <a:xfrm>
            <a:off x="2999185" y="1782366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74" name="文本框 81"/>
          <p:cNvSpPr txBox="1">
            <a:spLocks noChangeArrowheads="1"/>
          </p:cNvSpPr>
          <p:nvPr/>
        </p:nvSpPr>
        <p:spPr bwMode="auto">
          <a:xfrm>
            <a:off x="2999185" y="2459832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、今年工作完成情况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75" name="文本框 82"/>
          <p:cNvSpPr txBox="1">
            <a:spLocks noChangeArrowheads="1"/>
          </p:cNvSpPr>
          <p:nvPr/>
        </p:nvSpPr>
        <p:spPr bwMode="auto">
          <a:xfrm>
            <a:off x="2999185" y="3142060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76" name="文本框 83"/>
          <p:cNvSpPr txBox="1">
            <a:spLocks noChangeArrowheads="1"/>
          </p:cNvSpPr>
          <p:nvPr/>
        </p:nvSpPr>
        <p:spPr bwMode="auto">
          <a:xfrm>
            <a:off x="2999185" y="3819526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8000">
        <p14:warp dir="in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3" grpId="0"/>
      <p:bldP spid="5174" grpId="0"/>
      <p:bldP spid="5175" grpId="0"/>
      <p:bldP spid="51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等腰三角形 36"/>
          <p:cNvSpPr/>
          <p:nvPr/>
        </p:nvSpPr>
        <p:spPr>
          <a:xfrm>
            <a:off x="3878263" y="1122363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36"/>
          <p:cNvSpPr/>
          <p:nvPr/>
        </p:nvSpPr>
        <p:spPr>
          <a:xfrm rot="7176392">
            <a:off x="4723606" y="2607469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等腰三角形 36"/>
          <p:cNvSpPr/>
          <p:nvPr/>
        </p:nvSpPr>
        <p:spPr>
          <a:xfrm rot="14423608" flipH="1">
            <a:off x="2982119" y="2624932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24525" y="1895475"/>
            <a:ext cx="2579688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71550" y="1895475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81363" y="3598863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095500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7"/>
          <p:cNvSpPr>
            <a:spLocks/>
          </p:cNvSpPr>
          <p:nvPr/>
        </p:nvSpPr>
        <p:spPr bwMode="auto">
          <a:xfrm flipV="1">
            <a:off x="3523456" y="4131301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" name="任意多边形 34"/>
          <p:cNvSpPr>
            <a:spLocks/>
          </p:cNvSpPr>
          <p:nvPr/>
        </p:nvSpPr>
        <p:spPr bwMode="auto">
          <a:xfrm>
            <a:off x="2280443" y="1610351"/>
            <a:ext cx="1881188" cy="366713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" name="任意多边形 31"/>
          <p:cNvSpPr>
            <a:spLocks/>
          </p:cNvSpPr>
          <p:nvPr/>
        </p:nvSpPr>
        <p:spPr bwMode="auto">
          <a:xfrm>
            <a:off x="3856831" y="2413626"/>
            <a:ext cx="2036762" cy="492125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" name="任意多边形 15"/>
          <p:cNvSpPr>
            <a:spLocks/>
          </p:cNvSpPr>
          <p:nvPr/>
        </p:nvSpPr>
        <p:spPr bwMode="auto">
          <a:xfrm>
            <a:off x="2609056" y="1854826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5" name="任意多边形 22"/>
          <p:cNvSpPr>
            <a:spLocks/>
          </p:cNvSpPr>
          <p:nvPr/>
        </p:nvSpPr>
        <p:spPr bwMode="auto">
          <a:xfrm>
            <a:off x="2609056" y="3639176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" name="任意多边形 24"/>
          <p:cNvSpPr>
            <a:spLocks/>
          </p:cNvSpPr>
          <p:nvPr/>
        </p:nvSpPr>
        <p:spPr bwMode="auto">
          <a:xfrm>
            <a:off x="1621631" y="3639176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" name="任意多边形 25"/>
          <p:cNvSpPr>
            <a:spLocks/>
          </p:cNvSpPr>
          <p:nvPr/>
        </p:nvSpPr>
        <p:spPr bwMode="auto">
          <a:xfrm>
            <a:off x="1091406" y="2747001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4344193" y="932489"/>
            <a:ext cx="2395538" cy="1155700"/>
            <a:chOff x="1034229" y="1279118"/>
            <a:chExt cx="2823455" cy="1155735"/>
          </a:xfrm>
        </p:grpSpPr>
        <p:sp>
          <p:nvSpPr>
            <p:cNvPr id="39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0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136356" y="2272339"/>
            <a:ext cx="2395537" cy="1155700"/>
            <a:chOff x="1034229" y="1279118"/>
            <a:chExt cx="2823455" cy="115573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3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5757068" y="3509001"/>
            <a:ext cx="2395538" cy="1155700"/>
            <a:chOff x="1034229" y="1279118"/>
            <a:chExt cx="2823455" cy="115573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6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1621631" y="1854826"/>
            <a:ext cx="914400" cy="1050925"/>
            <a:chOff x="1849438" y="1558925"/>
            <a:chExt cx="914400" cy="1050925"/>
          </a:xfrm>
        </p:grpSpPr>
        <p:sp>
          <p:nvSpPr>
            <p:cNvPr id="48" name="任意多边形 47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21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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2113756" y="2747001"/>
            <a:ext cx="914400" cy="1050925"/>
            <a:chOff x="2341563" y="2451100"/>
            <a:chExt cx="914400" cy="1050925"/>
          </a:xfrm>
        </p:grpSpPr>
        <p:sp>
          <p:nvSpPr>
            <p:cNvPr id="51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26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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3101181" y="2747001"/>
            <a:ext cx="914400" cy="1050925"/>
            <a:chOff x="3328988" y="2451100"/>
            <a:chExt cx="914400" cy="1050925"/>
          </a:xfrm>
        </p:grpSpPr>
        <p:sp>
          <p:nvSpPr>
            <p:cNvPr id="54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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5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50"/>
                            </p:stCondLst>
                            <p:childTnLst>
                              <p:par>
                                <p:cTn id="6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66725" y="1627188"/>
            <a:ext cx="1860550" cy="2217737"/>
            <a:chOff x="465977" y="1463280"/>
            <a:chExt cx="1862027" cy="2216942"/>
          </a:xfrm>
        </p:grpSpPr>
        <p:grpSp>
          <p:nvGrpSpPr>
            <p:cNvPr id="24" name="组合 4"/>
            <p:cNvGrpSpPr>
              <a:grpSpLocks/>
            </p:cNvGrpSpPr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文本框 5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</a:p>
          </p:txBody>
        </p:sp>
        <p:sp>
          <p:nvSpPr>
            <p:cNvPr id="26" name="文本框 6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2582863" y="1627188"/>
            <a:ext cx="1862137" cy="2217737"/>
            <a:chOff x="2582650" y="1463280"/>
            <a:chExt cx="1862027" cy="2216942"/>
          </a:xfrm>
        </p:grpSpPr>
        <p:grpSp>
          <p:nvGrpSpPr>
            <p:cNvPr id="30" name="组合 10"/>
            <p:cNvGrpSpPr>
              <a:grpSpLocks/>
            </p:cNvGrpSpPr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文本框 1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标题二</a:t>
              </a:r>
            </a:p>
          </p:txBody>
        </p:sp>
        <p:sp>
          <p:nvSpPr>
            <p:cNvPr id="32" name="文本框 12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699000" y="1627188"/>
            <a:ext cx="1862138" cy="2217737"/>
            <a:chOff x="4699324" y="1463280"/>
            <a:chExt cx="1862027" cy="2216942"/>
          </a:xfrm>
        </p:grpSpPr>
        <p:grpSp>
          <p:nvGrpSpPr>
            <p:cNvPr id="36" name="组合 16"/>
            <p:cNvGrpSpPr>
              <a:grpSpLocks/>
            </p:cNvGrpSpPr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文本框 17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标题三</a:t>
              </a:r>
            </a:p>
          </p:txBody>
        </p: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816725" y="1627188"/>
            <a:ext cx="1860550" cy="2217737"/>
            <a:chOff x="6815997" y="1463280"/>
            <a:chExt cx="1862027" cy="2216942"/>
          </a:xfrm>
        </p:grpSpPr>
        <p:grpSp>
          <p:nvGrpSpPr>
            <p:cNvPr id="42" name="组合 22"/>
            <p:cNvGrpSpPr>
              <a:grpSpLocks/>
            </p:cNvGrpSpPr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文本框 23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标题四</a:t>
              </a:r>
            </a:p>
          </p:txBody>
        </p:sp>
        <p:sp>
          <p:nvSpPr>
            <p:cNvPr id="44" name="文本框 26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sp>
        <p:nvSpPr>
          <p:cNvPr id="47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49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2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53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39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59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2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0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55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7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8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51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3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4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47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9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5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51"/>
          <p:cNvSpPr txBox="1">
            <a:spLocks noChangeArrowheads="1"/>
          </p:cNvSpPr>
          <p:nvPr/>
        </p:nvSpPr>
        <p:spPr bwMode="auto">
          <a:xfrm>
            <a:off x="3494706" y="1495336"/>
            <a:ext cx="2068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90575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187700" y="1960464"/>
            <a:ext cx="2471738" cy="2078238"/>
            <a:chOff x="3188778" y="1287251"/>
            <a:chExt cx="2472264" cy="2515345"/>
          </a:xfrm>
        </p:grpSpPr>
        <p:sp>
          <p:nvSpPr>
            <p:cNvPr id="39" name="燕尾形 3"/>
            <p:cNvSpPr/>
            <p:nvPr/>
          </p:nvSpPr>
          <p:spPr>
            <a:xfrm rot="16200000">
              <a:off x="4141465" y="1287267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燕尾形 3"/>
            <p:cNvSpPr/>
            <p:nvPr/>
          </p:nvSpPr>
          <p:spPr>
            <a:xfrm>
              <a:off x="5103710" y="2271005"/>
              <a:ext cx="557332" cy="557363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燕尾形 3"/>
            <p:cNvSpPr/>
            <p:nvPr/>
          </p:nvSpPr>
          <p:spPr>
            <a:xfrm rot="16200000" flipH="1" flipV="1">
              <a:off x="4141465" y="3245248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燕尾形 3"/>
            <p:cNvSpPr/>
            <p:nvPr/>
          </p:nvSpPr>
          <p:spPr>
            <a:xfrm flipH="1">
              <a:off x="3188778" y="2257888"/>
              <a:ext cx="557332" cy="557364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燕尾形 3"/>
            <p:cNvSpPr/>
            <p:nvPr/>
          </p:nvSpPr>
          <p:spPr>
            <a:xfrm rot="13500000">
              <a:off x="3466633" y="1584623"/>
              <a:ext cx="557364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燕尾形 3"/>
            <p:cNvSpPr/>
            <p:nvPr/>
          </p:nvSpPr>
          <p:spPr>
            <a:xfrm rot="8100000" flipH="1">
              <a:off x="4813914" y="1585417"/>
              <a:ext cx="555775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燕尾形 3"/>
            <p:cNvSpPr/>
            <p:nvPr/>
          </p:nvSpPr>
          <p:spPr>
            <a:xfrm rot="8100000" flipV="1">
              <a:off x="3485688" y="2955830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燕尾形 3"/>
            <p:cNvSpPr/>
            <p:nvPr/>
          </p:nvSpPr>
          <p:spPr>
            <a:xfrm rot="13500000" flipH="1" flipV="1">
              <a:off x="4803594" y="2967359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5391150" y="3919616"/>
            <a:ext cx="177641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017963" y="2848376"/>
            <a:ext cx="800100" cy="38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TextBox 25"/>
          <p:cNvSpPr txBox="1">
            <a:spLocks noChangeArrowheads="1"/>
          </p:cNvSpPr>
          <p:nvPr/>
        </p:nvSpPr>
        <p:spPr bwMode="auto">
          <a:xfrm>
            <a:off x="5699919" y="2714291"/>
            <a:ext cx="178276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25"/>
          <p:cNvSpPr txBox="1">
            <a:spLocks noChangeArrowheads="1"/>
          </p:cNvSpPr>
          <p:nvPr/>
        </p:nvSpPr>
        <p:spPr bwMode="auto">
          <a:xfrm>
            <a:off x="5567363" y="1561098"/>
            <a:ext cx="1690687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25"/>
          <p:cNvSpPr txBox="1">
            <a:spLocks noChangeArrowheads="1"/>
          </p:cNvSpPr>
          <p:nvPr/>
        </p:nvSpPr>
        <p:spPr bwMode="auto">
          <a:xfrm>
            <a:off x="3774281" y="1130359"/>
            <a:ext cx="1346200" cy="5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2" name="TextBox 25"/>
          <p:cNvSpPr txBox="1">
            <a:spLocks noChangeArrowheads="1"/>
          </p:cNvSpPr>
          <p:nvPr/>
        </p:nvSpPr>
        <p:spPr bwMode="auto">
          <a:xfrm>
            <a:off x="1881188" y="1349697"/>
            <a:ext cx="170815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25"/>
          <p:cNvSpPr txBox="1">
            <a:spLocks noChangeArrowheads="1"/>
          </p:cNvSpPr>
          <p:nvPr/>
        </p:nvSpPr>
        <p:spPr bwMode="auto">
          <a:xfrm>
            <a:off x="1547813" y="2522859"/>
            <a:ext cx="1720850" cy="668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25"/>
          <p:cNvSpPr txBox="1">
            <a:spLocks noChangeArrowheads="1"/>
          </p:cNvSpPr>
          <p:nvPr/>
        </p:nvSpPr>
        <p:spPr bwMode="auto">
          <a:xfrm>
            <a:off x="1624806" y="3672852"/>
            <a:ext cx="18415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25"/>
          <p:cNvSpPr txBox="1">
            <a:spLocks noChangeArrowheads="1"/>
          </p:cNvSpPr>
          <p:nvPr/>
        </p:nvSpPr>
        <p:spPr bwMode="auto">
          <a:xfrm>
            <a:off x="3539331" y="4159572"/>
            <a:ext cx="17018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3"/>
          <p:cNvSpPr>
            <a:spLocks/>
          </p:cNvSpPr>
          <p:nvPr/>
        </p:nvSpPr>
        <p:spPr bwMode="gray">
          <a:xfrm rot="19490962">
            <a:off x="2981325" y="2695575"/>
            <a:ext cx="1365250" cy="164941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8" name="Freeform 4"/>
          <p:cNvSpPr>
            <a:spLocks/>
          </p:cNvSpPr>
          <p:nvPr/>
        </p:nvSpPr>
        <p:spPr bwMode="gray">
          <a:xfrm rot="19490962" flipH="1" flipV="1">
            <a:off x="4479925" y="1046163"/>
            <a:ext cx="1363663" cy="1647825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9" name="Oval 5"/>
          <p:cNvSpPr>
            <a:spLocks noChangeArrowheads="1"/>
          </p:cNvSpPr>
          <p:nvPr/>
        </p:nvSpPr>
        <p:spPr bwMode="gray">
          <a:xfrm>
            <a:off x="3133725" y="18621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49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  <a:endParaRPr lang="zh-CN" altLang="en-US" sz="1349" baseline="-3000" dirty="0">
              <a:solidFill>
                <a:schemeClr val="bg1">
                  <a:lumMod val="95000"/>
                </a:schemeClr>
              </a:solidFill>
              <a:latin typeface="TeXGyreAdventor" panose="00000500000000000000" pitchFamily="50" charset="0"/>
              <a:ea typeface="+mn-ea"/>
            </a:endParaRPr>
          </a:p>
        </p:txBody>
      </p:sp>
      <p:sp>
        <p:nvSpPr>
          <p:cNvPr id="50" name="Oval 6"/>
          <p:cNvSpPr>
            <a:spLocks noChangeArrowheads="1"/>
          </p:cNvSpPr>
          <p:nvPr/>
        </p:nvSpPr>
        <p:spPr bwMode="gray">
          <a:xfrm>
            <a:off x="4546600" y="26876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</a:p>
        </p:txBody>
      </p:sp>
      <p:sp>
        <p:nvSpPr>
          <p:cNvPr id="51" name="TextBox 7"/>
          <p:cNvSpPr txBox="1"/>
          <p:nvPr/>
        </p:nvSpPr>
        <p:spPr>
          <a:xfrm>
            <a:off x="468313" y="1962150"/>
            <a:ext cx="2351087" cy="2032000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99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469900" y="1400175"/>
            <a:ext cx="3300413" cy="461963"/>
            <a:chOff x="469900" y="1057571"/>
            <a:chExt cx="3299884" cy="461665"/>
          </a:xfrm>
        </p:grpSpPr>
        <p:sp>
          <p:nvSpPr>
            <p:cNvPr id="53" name="TextBox 6"/>
            <p:cNvSpPr txBox="1"/>
            <p:nvPr/>
          </p:nvSpPr>
          <p:spPr>
            <a:xfrm>
              <a:off x="554025" y="1057571"/>
              <a:ext cx="869811" cy="298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5" name="TextBox 10"/>
          <p:cNvSpPr txBox="1"/>
          <p:nvPr/>
        </p:nvSpPr>
        <p:spPr>
          <a:xfrm>
            <a:off x="6169025" y="1995488"/>
            <a:ext cx="2454275" cy="1754187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5257800" y="3870325"/>
            <a:ext cx="3441700" cy="333375"/>
            <a:chOff x="5257195" y="3528519"/>
            <a:chExt cx="3442305" cy="333179"/>
          </a:xfrm>
        </p:grpSpPr>
        <p:sp>
          <p:nvSpPr>
            <p:cNvPr id="57" name="TextBox 9"/>
            <p:cNvSpPr txBox="1"/>
            <p:nvPr/>
          </p:nvSpPr>
          <p:spPr>
            <a:xfrm>
              <a:off x="5976459" y="3563423"/>
              <a:ext cx="870103" cy="2982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9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0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1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2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3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4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5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/>
      <p:bldP spid="55" grpId="0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1"/>
          <p:cNvSpPr>
            <a:spLocks/>
          </p:cNvSpPr>
          <p:nvPr/>
        </p:nvSpPr>
        <p:spPr bwMode="auto">
          <a:xfrm>
            <a:off x="1039813" y="1182688"/>
            <a:ext cx="1793875" cy="1798637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52"/>
          <p:cNvSpPr>
            <a:spLocks/>
          </p:cNvSpPr>
          <p:nvPr/>
        </p:nvSpPr>
        <p:spPr bwMode="auto">
          <a:xfrm>
            <a:off x="1433513" y="2614613"/>
            <a:ext cx="1795462" cy="1798637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53"/>
          <p:cNvSpPr>
            <a:spLocks/>
          </p:cNvSpPr>
          <p:nvPr/>
        </p:nvSpPr>
        <p:spPr bwMode="auto">
          <a:xfrm>
            <a:off x="2473325" y="1571625"/>
            <a:ext cx="1795463" cy="179705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57"/>
          <p:cNvSpPr txBox="1">
            <a:spLocks noChangeArrowheads="1"/>
          </p:cNvSpPr>
          <p:nvPr/>
        </p:nvSpPr>
        <p:spPr bwMode="auto">
          <a:xfrm>
            <a:off x="3060700" y="1893888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19" name="Text Box 58"/>
          <p:cNvSpPr txBox="1">
            <a:spLocks noChangeArrowheads="1"/>
          </p:cNvSpPr>
          <p:nvPr/>
        </p:nvSpPr>
        <p:spPr bwMode="auto">
          <a:xfrm>
            <a:off x="1555750" y="1519238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20" name="Text Box 59"/>
          <p:cNvSpPr txBox="1">
            <a:spLocks noChangeArrowheads="1"/>
          </p:cNvSpPr>
          <p:nvPr/>
        </p:nvSpPr>
        <p:spPr bwMode="auto">
          <a:xfrm>
            <a:off x="1924050" y="3092450"/>
            <a:ext cx="711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21" name="Rectangle 61"/>
          <p:cNvSpPr>
            <a:spLocks noChangeArrowheads="1"/>
          </p:cNvSpPr>
          <p:nvPr/>
        </p:nvSpPr>
        <p:spPr bwMode="auto">
          <a:xfrm>
            <a:off x="1843088" y="3543300"/>
            <a:ext cx="103187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22" name="Rectangle 62"/>
          <p:cNvSpPr>
            <a:spLocks noChangeArrowheads="1"/>
          </p:cNvSpPr>
          <p:nvPr/>
        </p:nvSpPr>
        <p:spPr bwMode="auto">
          <a:xfrm>
            <a:off x="2865438" y="2354263"/>
            <a:ext cx="103187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23" name="Rectangle 63"/>
          <p:cNvSpPr>
            <a:spLocks noChangeArrowheads="1"/>
          </p:cNvSpPr>
          <p:nvPr/>
        </p:nvSpPr>
        <p:spPr bwMode="auto">
          <a:xfrm>
            <a:off x="1328738" y="1960563"/>
            <a:ext cx="1031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718050" y="1174750"/>
            <a:ext cx="3562350" cy="889000"/>
            <a:chOff x="544923" y="2418093"/>
            <a:chExt cx="4750103" cy="1184940"/>
          </a:xfrm>
        </p:grpSpPr>
        <p:sp>
          <p:nvSpPr>
            <p:cNvPr id="25" name="矩形 24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6" name="文本框 26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718050" y="2305050"/>
            <a:ext cx="3562350" cy="889000"/>
            <a:chOff x="544923" y="2418093"/>
            <a:chExt cx="4750103" cy="1184940"/>
          </a:xfrm>
        </p:grpSpPr>
        <p:sp>
          <p:nvSpPr>
            <p:cNvPr id="28" name="矩形 27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9" name="文本框 30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718050" y="3368675"/>
            <a:ext cx="3562350" cy="889000"/>
            <a:chOff x="544923" y="2418093"/>
            <a:chExt cx="4750103" cy="1184940"/>
          </a:xfrm>
        </p:grpSpPr>
        <p:sp>
          <p:nvSpPr>
            <p:cNvPr id="31" name="矩形 30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2" name="文本框 34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</p:grpSp>
      <p:sp>
        <p:nvSpPr>
          <p:cNvPr id="33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35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8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9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0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489075" y="2019300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665788" y="2019300"/>
            <a:ext cx="1906587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406525" y="3638550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48338" y="3656013"/>
            <a:ext cx="1908175" cy="190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16"/>
          <p:cNvSpPr txBox="1"/>
          <p:nvPr/>
        </p:nvSpPr>
        <p:spPr>
          <a:xfrm>
            <a:off x="1452563" y="1751013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2" name="文本框 17"/>
          <p:cNvSpPr txBox="1"/>
          <p:nvPr/>
        </p:nvSpPr>
        <p:spPr>
          <a:xfrm>
            <a:off x="1443038" y="3351213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3" name="文本框 18"/>
          <p:cNvSpPr txBox="1"/>
          <p:nvPr/>
        </p:nvSpPr>
        <p:spPr>
          <a:xfrm>
            <a:off x="6070600" y="1731963"/>
            <a:ext cx="909638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4" name="文本框 19"/>
          <p:cNvSpPr txBox="1"/>
          <p:nvPr/>
        </p:nvSpPr>
        <p:spPr>
          <a:xfrm>
            <a:off x="6108700" y="3351213"/>
            <a:ext cx="906463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5" name="文本框 20"/>
          <p:cNvSpPr txBox="1"/>
          <p:nvPr/>
        </p:nvSpPr>
        <p:spPr>
          <a:xfrm>
            <a:off x="3884613" y="2681288"/>
            <a:ext cx="1368425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1431925" y="2022475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77" name="矩形 76"/>
          <p:cNvSpPr/>
          <p:nvPr/>
        </p:nvSpPr>
        <p:spPr>
          <a:xfrm>
            <a:off x="1422400" y="3643313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78" name="矩形 77"/>
          <p:cNvSpPr/>
          <p:nvPr/>
        </p:nvSpPr>
        <p:spPr>
          <a:xfrm>
            <a:off x="6070600" y="2041525"/>
            <a:ext cx="1660525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79" name="矩形 78"/>
          <p:cNvSpPr/>
          <p:nvPr/>
        </p:nvSpPr>
        <p:spPr>
          <a:xfrm>
            <a:off x="6107113" y="3668713"/>
            <a:ext cx="1658937" cy="59213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3125788" y="1490663"/>
            <a:ext cx="2827337" cy="2827337"/>
            <a:chOff x="3134916" y="1290638"/>
            <a:chExt cx="2827734" cy="2826544"/>
          </a:xfrm>
        </p:grpSpPr>
        <p:sp>
          <p:nvSpPr>
            <p:cNvPr id="81" name="箭头1"/>
            <p:cNvSpPr>
              <a:spLocks noChangeAspect="1"/>
            </p:cNvSpPr>
            <p:nvPr/>
          </p:nvSpPr>
          <p:spPr bwMode="auto">
            <a:xfrm>
              <a:off x="4571805" y="1290638"/>
              <a:ext cx="1390845" cy="1601338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2" name="箭头4"/>
            <p:cNvSpPr>
              <a:spLocks noChangeAspect="1"/>
            </p:cNvSpPr>
            <p:nvPr/>
          </p:nvSpPr>
          <p:spPr bwMode="auto">
            <a:xfrm>
              <a:off x="3134916" y="1292225"/>
              <a:ext cx="1578197" cy="1460090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3" name="箭头3"/>
            <p:cNvSpPr>
              <a:spLocks noChangeAspect="1"/>
            </p:cNvSpPr>
            <p:nvPr/>
          </p:nvSpPr>
          <p:spPr bwMode="auto">
            <a:xfrm>
              <a:off x="3139679" y="2611068"/>
              <a:ext cx="1430539" cy="150611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4" name="箭头2"/>
            <p:cNvSpPr>
              <a:spLocks noChangeAspect="1"/>
            </p:cNvSpPr>
            <p:nvPr/>
          </p:nvSpPr>
          <p:spPr bwMode="auto">
            <a:xfrm>
              <a:off x="4432085" y="2752315"/>
              <a:ext cx="1528978" cy="1361693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5" name="文本框 16"/>
            <p:cNvSpPr txBox="1"/>
            <p:nvPr/>
          </p:nvSpPr>
          <p:spPr>
            <a:xfrm>
              <a:off x="4584507" y="3552191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6" name="文本框 16"/>
            <p:cNvSpPr txBox="1"/>
            <p:nvPr/>
          </p:nvSpPr>
          <p:spPr>
            <a:xfrm>
              <a:off x="3292100" y="2772947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7" name="文本框 16"/>
            <p:cNvSpPr txBox="1"/>
            <p:nvPr/>
          </p:nvSpPr>
          <p:spPr>
            <a:xfrm>
              <a:off x="4112953" y="1422363"/>
              <a:ext cx="516009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8" name="文本框 16"/>
            <p:cNvSpPr txBox="1"/>
            <p:nvPr/>
          </p:nvSpPr>
          <p:spPr>
            <a:xfrm>
              <a:off x="5381543" y="2266676"/>
              <a:ext cx="51759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9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91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3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4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95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5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19"/>
          <p:cNvGrpSpPr>
            <a:grpSpLocks/>
          </p:cNvGrpSpPr>
          <p:nvPr/>
        </p:nvGrpSpPr>
        <p:grpSpPr bwMode="auto">
          <a:xfrm>
            <a:off x="1162050" y="1476375"/>
            <a:ext cx="6829425" cy="2016125"/>
            <a:chOff x="0" y="0"/>
            <a:chExt cx="6829111" cy="2016224"/>
          </a:xfrm>
        </p:grpSpPr>
        <p:sp>
          <p:nvSpPr>
            <p:cNvPr id="30" name="直接连接符 2"/>
            <p:cNvSpPr>
              <a:spLocks noChangeShapeType="1"/>
            </p:cNvSpPr>
            <p:nvPr/>
          </p:nvSpPr>
          <p:spPr bwMode="auto">
            <a:xfrm flipV="1">
              <a:off x="0" y="909037"/>
              <a:ext cx="1300154" cy="1107187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直接连接符 4"/>
            <p:cNvSpPr>
              <a:spLocks noChangeShapeType="1"/>
            </p:cNvSpPr>
            <p:nvPr/>
          </p:nvSpPr>
          <p:spPr bwMode="auto">
            <a:xfrm>
              <a:off x="1300154" y="909037"/>
              <a:ext cx="1955755" cy="75924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直接连接符 7"/>
            <p:cNvSpPr>
              <a:spLocks noChangeShapeType="1"/>
            </p:cNvSpPr>
            <p:nvPr/>
          </p:nvSpPr>
          <p:spPr bwMode="auto">
            <a:xfrm flipV="1">
              <a:off x="3255909" y="475557"/>
              <a:ext cx="1367006" cy="1207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直接连接符 9"/>
            <p:cNvSpPr>
              <a:spLocks noChangeShapeType="1"/>
            </p:cNvSpPr>
            <p:nvPr/>
          </p:nvSpPr>
          <p:spPr bwMode="auto">
            <a:xfrm>
              <a:off x="4622915" y="475557"/>
              <a:ext cx="961491" cy="67031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直接连接符 11"/>
            <p:cNvSpPr>
              <a:spLocks noChangeShapeType="1"/>
            </p:cNvSpPr>
            <p:nvPr/>
          </p:nvSpPr>
          <p:spPr bwMode="auto">
            <a:xfrm flipV="1">
              <a:off x="5584406" y="0"/>
              <a:ext cx="1244705" cy="111886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0"/>
          <p:cNvGrpSpPr>
            <a:grpSpLocks/>
          </p:cNvGrpSpPr>
          <p:nvPr/>
        </p:nvGrpSpPr>
        <p:grpSpPr bwMode="auto">
          <a:xfrm>
            <a:off x="790575" y="3536950"/>
            <a:ext cx="1816100" cy="831850"/>
            <a:chOff x="0" y="0"/>
            <a:chExt cx="1816416" cy="832696"/>
          </a:xfrm>
        </p:grpSpPr>
        <p:grpSp>
          <p:nvGrpSpPr>
            <p:cNvPr id="36" name="组合 31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38" name="TextBox 33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9" name="流程图: 联系 34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0" name="TextBox 35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37" name="TextBox 32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1" name="组合 41"/>
          <p:cNvGrpSpPr>
            <a:grpSpLocks/>
          </p:cNvGrpSpPr>
          <p:nvPr/>
        </p:nvGrpSpPr>
        <p:grpSpPr bwMode="auto">
          <a:xfrm>
            <a:off x="2293938" y="1704975"/>
            <a:ext cx="1816100" cy="831850"/>
            <a:chOff x="0" y="0"/>
            <a:chExt cx="1816416" cy="832696"/>
          </a:xfrm>
        </p:grpSpPr>
        <p:grpSp>
          <p:nvGrpSpPr>
            <p:cNvPr id="42" name="组合 42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44" name="TextBox 44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5" name="流程图: 联系 45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6" name="TextBox 46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43" name="TextBox 43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7" name="组合 47"/>
          <p:cNvGrpSpPr>
            <a:grpSpLocks/>
          </p:cNvGrpSpPr>
          <p:nvPr/>
        </p:nvGrpSpPr>
        <p:grpSpPr bwMode="auto">
          <a:xfrm>
            <a:off x="4243388" y="3249613"/>
            <a:ext cx="1816100" cy="833437"/>
            <a:chOff x="0" y="0"/>
            <a:chExt cx="1816416" cy="832696"/>
          </a:xfrm>
        </p:grpSpPr>
        <p:grpSp>
          <p:nvGrpSpPr>
            <p:cNvPr id="48" name="组合 48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50" name="TextBox 50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1" name="流程图: 联系 51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2" name="TextBox 52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49" name="TextBox 49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03</a:t>
              </a:r>
              <a:endParaRPr lang="zh-CN" altLang="en-US" sz="200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3" name="组合 53"/>
          <p:cNvGrpSpPr>
            <a:grpSpLocks/>
          </p:cNvGrpSpPr>
          <p:nvPr/>
        </p:nvGrpSpPr>
        <p:grpSpPr bwMode="auto">
          <a:xfrm>
            <a:off x="5553075" y="1335088"/>
            <a:ext cx="1816100" cy="831850"/>
            <a:chOff x="0" y="0"/>
            <a:chExt cx="1816416" cy="832696"/>
          </a:xfrm>
        </p:grpSpPr>
        <p:grpSp>
          <p:nvGrpSpPr>
            <p:cNvPr id="54" name="组合 54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56" name="TextBox 56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7" name="流程图: 联系 57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8" name="TextBox 58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55" name="TextBox 55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04</a:t>
              </a:r>
              <a:endParaRPr lang="zh-CN" altLang="en-US" sz="200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9"/>
          <p:cNvGrpSpPr>
            <a:grpSpLocks/>
          </p:cNvGrpSpPr>
          <p:nvPr/>
        </p:nvGrpSpPr>
        <p:grpSpPr bwMode="auto">
          <a:xfrm>
            <a:off x="6521450" y="2652713"/>
            <a:ext cx="1816100" cy="833437"/>
            <a:chOff x="0" y="0"/>
            <a:chExt cx="1816416" cy="832696"/>
          </a:xfrm>
        </p:grpSpPr>
        <p:grpSp>
          <p:nvGrpSpPr>
            <p:cNvPr id="60" name="组合 60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62" name="TextBox 62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63" name="流程图: 联系 63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64" name="TextBox 64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61" name="TextBox 61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65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7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9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0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71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5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919" y="856060"/>
            <a:ext cx="3033713" cy="3033713"/>
          </a:xfrm>
          <a:prstGeom prst="rect">
            <a:avLst/>
          </a:prstGeom>
          <a:noFill/>
          <a:ln>
            <a:noFill/>
          </a:ln>
          <a:effectLst>
            <a:outerShdw sy="23000" kx="-1199993" algn="bl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464719" y="1632348"/>
            <a:ext cx="1197769" cy="1197769"/>
            <a:chOff x="3464719" y="1632348"/>
            <a:chExt cx="1197769" cy="1197769"/>
          </a:xfrm>
        </p:grpSpPr>
        <p:sp>
          <p:nvSpPr>
            <p:cNvPr id="29706" name="椭圆 20"/>
            <p:cNvSpPr>
              <a:spLocks noChangeArrowheads="1"/>
            </p:cNvSpPr>
            <p:nvPr/>
          </p:nvSpPr>
          <p:spPr bwMode="auto">
            <a:xfrm>
              <a:off x="3464719" y="1632348"/>
              <a:ext cx="1197769" cy="1197769"/>
            </a:xfrm>
            <a:prstGeom prst="ellipse">
              <a:avLst/>
            </a:prstGeom>
            <a:solidFill>
              <a:srgbClr val="A7A7A7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07" name="椭圆 21"/>
            <p:cNvSpPr>
              <a:spLocks noChangeArrowheads="1"/>
            </p:cNvSpPr>
            <p:nvPr/>
          </p:nvSpPr>
          <p:spPr bwMode="auto">
            <a:xfrm>
              <a:off x="3552825" y="1734742"/>
              <a:ext cx="1021556" cy="1020365"/>
            </a:xfrm>
            <a:prstGeom prst="ellipse">
              <a:avLst/>
            </a:prstGeom>
            <a:solidFill>
              <a:srgbClr val="366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95450" y="1813322"/>
            <a:ext cx="1178719" cy="1179909"/>
            <a:chOff x="1695450" y="1813322"/>
            <a:chExt cx="1178719" cy="1179909"/>
          </a:xfrm>
        </p:grpSpPr>
        <p:sp>
          <p:nvSpPr>
            <p:cNvPr id="29709" name="椭圆 23"/>
            <p:cNvSpPr>
              <a:spLocks noChangeArrowheads="1"/>
            </p:cNvSpPr>
            <p:nvPr/>
          </p:nvSpPr>
          <p:spPr bwMode="auto">
            <a:xfrm>
              <a:off x="1695450" y="1813322"/>
              <a:ext cx="1178719" cy="1179909"/>
            </a:xfrm>
            <a:prstGeom prst="ellipse">
              <a:avLst/>
            </a:prstGeom>
            <a:solidFill>
              <a:srgbClr val="7D7D7D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2" name="椭圆 26"/>
            <p:cNvSpPr>
              <a:spLocks noChangeArrowheads="1"/>
            </p:cNvSpPr>
            <p:nvPr/>
          </p:nvSpPr>
          <p:spPr bwMode="auto">
            <a:xfrm>
              <a:off x="1763317" y="1900238"/>
              <a:ext cx="1021556" cy="1021556"/>
            </a:xfrm>
            <a:prstGeom prst="ellipse">
              <a:avLst/>
            </a:prstGeom>
            <a:solidFill>
              <a:srgbClr val="366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25328" y="2139554"/>
            <a:ext cx="1162050" cy="1160859"/>
            <a:chOff x="2625328" y="2139554"/>
            <a:chExt cx="1162050" cy="1160859"/>
          </a:xfrm>
        </p:grpSpPr>
        <p:sp>
          <p:nvSpPr>
            <p:cNvPr id="29708" name="椭圆 22"/>
            <p:cNvSpPr>
              <a:spLocks noChangeArrowheads="1"/>
            </p:cNvSpPr>
            <p:nvPr/>
          </p:nvSpPr>
          <p:spPr bwMode="auto">
            <a:xfrm>
              <a:off x="2625328" y="2139554"/>
              <a:ext cx="1162050" cy="1160859"/>
            </a:xfrm>
            <a:prstGeom prst="ellipse">
              <a:avLst/>
            </a:prstGeom>
            <a:solidFill>
              <a:srgbClr val="259DB6">
                <a:alpha val="3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3" name="椭圆 27"/>
            <p:cNvSpPr>
              <a:spLocks noChangeArrowheads="1"/>
            </p:cNvSpPr>
            <p:nvPr/>
          </p:nvSpPr>
          <p:spPr bwMode="auto">
            <a:xfrm>
              <a:off x="2707482" y="2209800"/>
              <a:ext cx="1021556" cy="1020366"/>
            </a:xfrm>
            <a:prstGeom prst="ellipse">
              <a:avLst/>
            </a:prstGeom>
            <a:solidFill>
              <a:srgbClr val="4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05588" y="2728913"/>
            <a:ext cx="1639491" cy="1639491"/>
            <a:chOff x="6605588" y="2728913"/>
            <a:chExt cx="1639491" cy="1639491"/>
          </a:xfrm>
        </p:grpSpPr>
        <p:sp>
          <p:nvSpPr>
            <p:cNvPr id="29715" name="椭圆 18"/>
            <p:cNvSpPr>
              <a:spLocks noChangeArrowheads="1"/>
            </p:cNvSpPr>
            <p:nvPr/>
          </p:nvSpPr>
          <p:spPr bwMode="auto">
            <a:xfrm>
              <a:off x="6605588" y="2728913"/>
              <a:ext cx="1639491" cy="1639491"/>
            </a:xfrm>
            <a:prstGeom prst="ellipse">
              <a:avLst/>
            </a:prstGeom>
            <a:solidFill>
              <a:srgbClr val="1A707E">
                <a:alpha val="4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6" name="椭圆 19"/>
            <p:cNvSpPr>
              <a:spLocks noChangeArrowheads="1"/>
            </p:cNvSpPr>
            <p:nvPr/>
          </p:nvSpPr>
          <p:spPr bwMode="auto">
            <a:xfrm>
              <a:off x="6724651" y="2861072"/>
              <a:ext cx="1394222" cy="1394222"/>
            </a:xfrm>
            <a:prstGeom prst="ellipse">
              <a:avLst/>
            </a:prstGeom>
            <a:solidFill>
              <a:srgbClr val="4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7" name="文本框 16"/>
            <p:cNvSpPr txBox="1">
              <a:spLocks noChangeArrowheads="1"/>
            </p:cNvSpPr>
            <p:nvPr/>
          </p:nvSpPr>
          <p:spPr bwMode="auto">
            <a:xfrm>
              <a:off x="7025284" y="3249216"/>
              <a:ext cx="857248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sp>
        <p:nvSpPr>
          <p:cNvPr id="29718" name="矩形 17"/>
          <p:cNvSpPr>
            <a:spLocks noChangeArrowheads="1"/>
          </p:cNvSpPr>
          <p:nvPr/>
        </p:nvSpPr>
        <p:spPr bwMode="auto">
          <a:xfrm>
            <a:off x="594736" y="3827138"/>
            <a:ext cx="5480447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0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42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4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" name="组合 1"/>
          <p:cNvGrpSpPr/>
          <p:nvPr/>
        </p:nvGrpSpPr>
        <p:grpSpPr>
          <a:xfrm>
            <a:off x="783431" y="2175273"/>
            <a:ext cx="1139429" cy="1139428"/>
            <a:chOff x="783431" y="2175273"/>
            <a:chExt cx="1139429" cy="1139428"/>
          </a:xfrm>
        </p:grpSpPr>
        <p:sp>
          <p:nvSpPr>
            <p:cNvPr id="29710" name="椭圆 24"/>
            <p:cNvSpPr>
              <a:spLocks noChangeArrowheads="1"/>
            </p:cNvSpPr>
            <p:nvPr/>
          </p:nvSpPr>
          <p:spPr bwMode="auto">
            <a:xfrm>
              <a:off x="783431" y="2175273"/>
              <a:ext cx="1139429" cy="1139428"/>
            </a:xfrm>
            <a:prstGeom prst="ellipse">
              <a:avLst/>
            </a:prstGeom>
            <a:solidFill>
              <a:srgbClr val="167888">
                <a:alpha val="3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1" name="椭圆 25"/>
            <p:cNvSpPr>
              <a:spLocks noChangeArrowheads="1"/>
            </p:cNvSpPr>
            <p:nvPr/>
          </p:nvSpPr>
          <p:spPr bwMode="auto">
            <a:xfrm>
              <a:off x="841773" y="2244329"/>
              <a:ext cx="1021556" cy="1021556"/>
            </a:xfrm>
            <a:prstGeom prst="ellipse">
              <a:avLst/>
            </a:prstGeom>
            <a:solidFill>
              <a:srgbClr val="4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10%</a:t>
              </a:r>
              <a:endParaRPr lang="zh-CN" altLang="en-US" sz="2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8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3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6154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6155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56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57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58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159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60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6161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2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3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4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65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6166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7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8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9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170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71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6172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3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4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5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176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7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78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80" name="文本框 51"/>
          <p:cNvSpPr txBox="1">
            <a:spLocks noChangeArrowheads="1"/>
          </p:cNvSpPr>
          <p:nvPr/>
        </p:nvSpPr>
        <p:spPr bwMode="auto">
          <a:xfrm>
            <a:off x="3519916" y="1553929"/>
            <a:ext cx="212321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8" grpId="0"/>
      <p:bldP spid="618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文本框 9"/>
          <p:cNvSpPr txBox="1">
            <a:spLocks noChangeArrowheads="1"/>
          </p:cNvSpPr>
          <p:nvPr/>
        </p:nvSpPr>
        <p:spPr bwMode="auto">
          <a:xfrm>
            <a:off x="2637235" y="2251472"/>
            <a:ext cx="425172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 YOU </a:t>
            </a:r>
            <a:endParaRPr lang="zh-CN" altLang="en-US" sz="4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724" name="直接连接符 10"/>
          <p:cNvCxnSpPr>
            <a:cxnSpLocks noChangeShapeType="1"/>
          </p:cNvCxnSpPr>
          <p:nvPr/>
        </p:nvCxnSpPr>
        <p:spPr bwMode="auto">
          <a:xfrm>
            <a:off x="2720579" y="3013472"/>
            <a:ext cx="3695700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5" name="直接连接符 11"/>
          <p:cNvCxnSpPr>
            <a:cxnSpLocks noChangeShapeType="1"/>
          </p:cNvCxnSpPr>
          <p:nvPr/>
        </p:nvCxnSpPr>
        <p:spPr bwMode="auto">
          <a:xfrm>
            <a:off x="4649391" y="3150394"/>
            <a:ext cx="1766888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8000">
        <p14:honeycomb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243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10244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45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6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7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248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351213" y="2749550"/>
            <a:ext cx="1958975" cy="1871663"/>
            <a:chOff x="3065829" y="2668267"/>
            <a:chExt cx="1872107" cy="1761728"/>
          </a:xfrm>
        </p:grpSpPr>
        <p:sp>
          <p:nvSpPr>
            <p:cNvPr id="26" name="椭圆 25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46"/>
            <p:cNvGrpSpPr>
              <a:grpSpLocks/>
            </p:cNvGrpSpPr>
            <p:nvPr/>
          </p:nvGrpSpPr>
          <p:grpSpPr bwMode="auto"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865188" y="1114425"/>
            <a:ext cx="7494587" cy="1674813"/>
            <a:chOff x="2954339" y="1349947"/>
            <a:chExt cx="7162269" cy="1576155"/>
          </a:xfrm>
        </p:grpSpPr>
        <p:sp>
          <p:nvSpPr>
            <p:cNvPr id="41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55"/>
            <p:cNvSpPr>
              <a:spLocks noChangeArrowheads="1"/>
            </p:cNvSpPr>
            <p:nvPr/>
          </p:nvSpPr>
          <p:spPr bwMode="auto">
            <a:xfrm>
              <a:off x="2963100" y="1349947"/>
              <a:ext cx="960822" cy="318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833813" y="3189288"/>
            <a:ext cx="979487" cy="993775"/>
            <a:chOff x="3254772" y="2872916"/>
            <a:chExt cx="936104" cy="936104"/>
          </a:xfrm>
        </p:grpSpPr>
        <p:sp>
          <p:nvSpPr>
            <p:cNvPr id="44" name="椭圆 43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58"/>
            <p:cNvSpPr>
              <a:spLocks noChangeArrowheads="1"/>
            </p:cNvSpPr>
            <p:nvPr/>
          </p:nvSpPr>
          <p:spPr bwMode="auto">
            <a:xfrm>
              <a:off x="3469765" y="3187079"/>
              <a:ext cx="605350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516563" y="3176588"/>
            <a:ext cx="2078037" cy="1214437"/>
            <a:chOff x="789157" y="3505487"/>
            <a:chExt cx="1985951" cy="1142552"/>
          </a:xfrm>
        </p:grpSpPr>
        <p:sp>
          <p:nvSpPr>
            <p:cNvPr id="47" name="TextBox 23"/>
            <p:cNvSpPr txBox="1"/>
            <p:nvPr/>
          </p:nvSpPr>
          <p:spPr>
            <a:xfrm>
              <a:off x="789157" y="3505487"/>
              <a:ext cx="837468" cy="2822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8" name="矩形 61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992188" y="3186113"/>
            <a:ext cx="2054225" cy="1204912"/>
            <a:chOff x="812496" y="3514973"/>
            <a:chExt cx="1962612" cy="1133066"/>
          </a:xfrm>
        </p:grpSpPr>
        <p:sp>
          <p:nvSpPr>
            <p:cNvPr id="50" name="TextBox 26"/>
            <p:cNvSpPr txBox="1"/>
            <p:nvPr/>
          </p:nvSpPr>
          <p:spPr>
            <a:xfrm>
              <a:off x="864064" y="3514973"/>
              <a:ext cx="838736" cy="282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1" name="矩形 64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67544" y="1707654"/>
            <a:ext cx="36724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4" y="2783027"/>
            <a:ext cx="36724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68287" y="2783027"/>
            <a:ext cx="299098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211960" y="2067694"/>
            <a:ext cx="1556838" cy="1651140"/>
            <a:chOff x="4029523" y="2216754"/>
            <a:chExt cx="1556838" cy="1651140"/>
          </a:xfrm>
        </p:grpSpPr>
        <p:grpSp>
          <p:nvGrpSpPr>
            <p:cNvPr id="29" name="组合 28"/>
            <p:cNvGrpSpPr/>
            <p:nvPr/>
          </p:nvGrpSpPr>
          <p:grpSpPr>
            <a:xfrm>
              <a:off x="4211960" y="2216754"/>
              <a:ext cx="1272469" cy="1080120"/>
              <a:chOff x="3743908" y="1779662"/>
              <a:chExt cx="1484548" cy="126014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23928" y="1995686"/>
                <a:ext cx="864096" cy="864096"/>
                <a:chOff x="3923928" y="1995686"/>
                <a:chExt cx="864096" cy="864096"/>
              </a:xfrm>
            </p:grpSpPr>
            <p:sp>
              <p:nvSpPr>
                <p:cNvPr id="34" name="流程图: 联系 33"/>
                <p:cNvSpPr/>
                <p:nvPr/>
              </p:nvSpPr>
              <p:spPr>
                <a:xfrm>
                  <a:off x="3923928" y="1995686"/>
                  <a:ext cx="864096" cy="864096"/>
                </a:xfrm>
                <a:prstGeom prst="flowChartConnector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5" name="Picture 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03576" y="2266950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32" name="空心弧 31"/>
              <p:cNvSpPr/>
              <p:nvPr/>
            </p:nvSpPr>
            <p:spPr>
              <a:xfrm rot="15377748">
                <a:off x="3743908" y="1815666"/>
                <a:ext cx="1224136" cy="1224136"/>
              </a:xfrm>
              <a:prstGeom prst="blockArc">
                <a:avLst>
                  <a:gd name="adj1" fmla="val 7336950"/>
                  <a:gd name="adj2" fmla="val 2135814"/>
                  <a:gd name="adj3" fmla="val 37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508376" y="1779662"/>
                <a:ext cx="7200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</a:rPr>
                  <a:t>76%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4029523" y="3406229"/>
              <a:ext cx="1556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24128" y="2067694"/>
            <a:ext cx="1556838" cy="1651140"/>
            <a:chOff x="5679458" y="2216754"/>
            <a:chExt cx="1556838" cy="1651140"/>
          </a:xfrm>
        </p:grpSpPr>
        <p:grpSp>
          <p:nvGrpSpPr>
            <p:cNvPr id="37" name="组合 36"/>
            <p:cNvGrpSpPr/>
            <p:nvPr/>
          </p:nvGrpSpPr>
          <p:grpSpPr>
            <a:xfrm>
              <a:off x="5847570" y="2216754"/>
              <a:ext cx="1316718" cy="1100692"/>
              <a:chOff x="5199498" y="1779662"/>
              <a:chExt cx="1316718" cy="1100692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5364088" y="1995686"/>
                <a:ext cx="720080" cy="720080"/>
                <a:chOff x="5364088" y="1995686"/>
                <a:chExt cx="864096" cy="864096"/>
              </a:xfrm>
            </p:grpSpPr>
            <p:sp>
              <p:nvSpPr>
                <p:cNvPr id="42" name="流程图: 联系 41"/>
                <p:cNvSpPr/>
                <p:nvPr/>
              </p:nvSpPr>
              <p:spPr>
                <a:xfrm>
                  <a:off x="5364088" y="1995686"/>
                  <a:ext cx="864096" cy="864096"/>
                </a:xfrm>
                <a:prstGeom prst="flowChartConnector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43" name="Picture 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3736" y="2302650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40" name="空心弧 39"/>
              <p:cNvSpPr/>
              <p:nvPr/>
            </p:nvSpPr>
            <p:spPr>
              <a:xfrm rot="15377748">
                <a:off x="5199498" y="1831095"/>
                <a:ext cx="1049259" cy="1049259"/>
              </a:xfrm>
              <a:prstGeom prst="blockArc">
                <a:avLst>
                  <a:gd name="adj1" fmla="val 9415543"/>
                  <a:gd name="adj2" fmla="val 2135814"/>
                  <a:gd name="adj3" fmla="val 37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899005" y="1779662"/>
                <a:ext cx="6172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</a:rPr>
                  <a:t>60%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5679458" y="3406229"/>
              <a:ext cx="1556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36296" y="1995686"/>
            <a:ext cx="1556838" cy="1723148"/>
            <a:chOff x="7335642" y="2144746"/>
            <a:chExt cx="1556838" cy="1723148"/>
          </a:xfrm>
        </p:grpSpPr>
        <p:grpSp>
          <p:nvGrpSpPr>
            <p:cNvPr id="45" name="组合 44"/>
            <p:cNvGrpSpPr/>
            <p:nvPr/>
          </p:nvGrpSpPr>
          <p:grpSpPr>
            <a:xfrm>
              <a:off x="7462608" y="2144746"/>
              <a:ext cx="1285856" cy="1172700"/>
              <a:chOff x="6639659" y="1707654"/>
              <a:chExt cx="1285856" cy="1172700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6804248" y="1995686"/>
                <a:ext cx="720080" cy="720080"/>
                <a:chOff x="6804248" y="1995686"/>
                <a:chExt cx="864096" cy="864096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6804248" y="1995686"/>
                  <a:ext cx="864096" cy="864096"/>
                </a:xfrm>
                <a:prstGeom prst="flowChartConnector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1" name="Picture 4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83896" y="2302650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48" name="空心弧 47"/>
              <p:cNvSpPr/>
              <p:nvPr/>
            </p:nvSpPr>
            <p:spPr>
              <a:xfrm rot="15377748">
                <a:off x="6639659" y="1831095"/>
                <a:ext cx="1049259" cy="1049259"/>
              </a:xfrm>
              <a:prstGeom prst="blockArc">
                <a:avLst>
                  <a:gd name="adj1" fmla="val 5086879"/>
                  <a:gd name="adj2" fmla="val 2135814"/>
                  <a:gd name="adj3" fmla="val 37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308304" y="1707654"/>
                <a:ext cx="6172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</a:rPr>
                  <a:t>85%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7335642" y="3406229"/>
              <a:ext cx="1556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4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6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7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58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928688" y="1857375"/>
            <a:ext cx="1743075" cy="2524125"/>
            <a:chOff x="928083" y="1857377"/>
            <a:chExt cx="1744093" cy="2524125"/>
          </a:xfrm>
        </p:grpSpPr>
        <p:sp>
          <p:nvSpPr>
            <p:cNvPr id="39" name="任意多边形 38"/>
            <p:cNvSpPr/>
            <p:nvPr/>
          </p:nvSpPr>
          <p:spPr>
            <a:xfrm>
              <a:off x="9280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</a:rPr>
                <a:t>标题一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1102492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102492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102492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102492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803525" y="1857375"/>
            <a:ext cx="1743075" cy="2524125"/>
            <a:chOff x="2802983" y="1857377"/>
            <a:chExt cx="1744093" cy="2524125"/>
          </a:xfrm>
        </p:grpSpPr>
        <p:sp>
          <p:nvSpPr>
            <p:cNvPr id="45" name="任意多边形 44"/>
            <p:cNvSpPr/>
            <p:nvPr/>
          </p:nvSpPr>
          <p:spPr>
            <a:xfrm>
              <a:off x="28029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标题二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9773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9773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9773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9773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4678363" y="1857375"/>
            <a:ext cx="1743075" cy="2524125"/>
            <a:chOff x="4677884" y="1857377"/>
            <a:chExt cx="1744093" cy="2524125"/>
          </a:xfrm>
        </p:grpSpPr>
        <p:sp>
          <p:nvSpPr>
            <p:cNvPr id="51" name="任意多边形 50"/>
            <p:cNvSpPr/>
            <p:nvPr/>
          </p:nvSpPr>
          <p:spPr>
            <a:xfrm>
              <a:off x="4677884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标题三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8522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8522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8522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522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553200" y="1857375"/>
            <a:ext cx="1743075" cy="2524125"/>
            <a:chOff x="6552785" y="1857377"/>
            <a:chExt cx="1744093" cy="2524125"/>
          </a:xfrm>
        </p:grpSpPr>
        <p:sp>
          <p:nvSpPr>
            <p:cNvPr id="57" name="任意多边形 56"/>
            <p:cNvSpPr/>
            <p:nvPr/>
          </p:nvSpPr>
          <p:spPr>
            <a:xfrm>
              <a:off x="6552785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标题四</a:t>
              </a: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6727194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727194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6727194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6727194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sp>
        <p:nvSpPr>
          <p:cNvPr id="62" name="TextBox 29"/>
          <p:cNvSpPr txBox="1"/>
          <p:nvPr/>
        </p:nvSpPr>
        <p:spPr>
          <a:xfrm>
            <a:off x="498475" y="985838"/>
            <a:ext cx="826770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  <p:sp>
        <p:nvSpPr>
          <p:cNvPr id="63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5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6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7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8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9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66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66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66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51" name="圆角矩形 50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54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5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421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58" name="圆角矩形 57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61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4" name="圆角矩形 63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67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8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0" name="圆角矩形 69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73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4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5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77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9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0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1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3349625" y="1354138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984500" y="989013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6172200" y="1138238"/>
            <a:ext cx="2863850" cy="1157287"/>
            <a:chOff x="544923" y="2418093"/>
            <a:chExt cx="3820097" cy="1542263"/>
          </a:xfrm>
        </p:grpSpPr>
        <p:sp>
          <p:nvSpPr>
            <p:cNvPr id="47" name="矩形 17"/>
            <p:cNvSpPr>
              <a:spLocks noChangeArrowheads="1"/>
            </p:cNvSpPr>
            <p:nvPr/>
          </p:nvSpPr>
          <p:spPr bwMode="auto">
            <a:xfrm>
              <a:off x="544923" y="2729244"/>
              <a:ext cx="3820097" cy="123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71450" y="2297113"/>
            <a:ext cx="2865438" cy="1127125"/>
            <a:chOff x="449775" y="2458453"/>
            <a:chExt cx="3820096" cy="1501900"/>
          </a:xfrm>
        </p:grpSpPr>
        <p:sp>
          <p:nvSpPr>
            <p:cNvPr id="50" name="矩形 21"/>
            <p:cNvSpPr>
              <a:spLocks noChangeArrowheads="1"/>
            </p:cNvSpPr>
            <p:nvPr/>
          </p:nvSpPr>
          <p:spPr bwMode="auto">
            <a:xfrm>
              <a:off x="449775" y="2729361"/>
              <a:ext cx="3820096" cy="123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706813" y="1711325"/>
            <a:ext cx="1685925" cy="1685925"/>
            <a:chOff x="4862685" y="2533650"/>
            <a:chExt cx="2247900" cy="2247900"/>
          </a:xfrm>
          <a:noFill/>
        </p:grpSpPr>
        <p:sp>
          <p:nvSpPr>
            <p:cNvPr id="53" name="椭圆 52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微软雅黑" pitchFamily="34" charset="-122"/>
              </a:endParaRPr>
            </a:p>
          </p:txBody>
        </p:sp>
        <p:sp>
          <p:nvSpPr>
            <p:cNvPr id="54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55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</a:rPr>
                <a:t>研究目标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462286" y="729834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57" name="组合 56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59" name="流程图: 联系 58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58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777031" y="1718748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62" name="组合 61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64" name="流程图: 联系 63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63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900113" y="3970338"/>
            <a:ext cx="7632700" cy="1200150"/>
            <a:chOff x="544923" y="2418093"/>
            <a:chExt cx="6674776" cy="1599480"/>
          </a:xfrm>
        </p:grpSpPr>
        <p:sp>
          <p:nvSpPr>
            <p:cNvPr id="67" name="矩形 39"/>
            <p:cNvSpPr>
              <a:spLocks noChangeArrowheads="1"/>
            </p:cNvSpPr>
            <p:nvPr/>
          </p:nvSpPr>
          <p:spPr bwMode="auto">
            <a:xfrm>
              <a:off x="544923" y="2786410"/>
              <a:ext cx="6674776" cy="123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69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71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2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3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4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75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79542" y="1216999"/>
            <a:ext cx="4002346" cy="3310499"/>
            <a:chOff x="555625" y="293801"/>
            <a:chExt cx="7936025" cy="6564199"/>
          </a:xfrm>
          <a:noFill/>
        </p:grpSpPr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5783263" y="2782888"/>
            <a:ext cx="784225" cy="428625"/>
            <a:chOff x="4167266" y="1813810"/>
            <a:chExt cx="1046360" cy="569877"/>
          </a:xfrm>
        </p:grpSpPr>
        <p:sp>
          <p:nvSpPr>
            <p:cNvPr id="63" name="文本框 93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94"/>
            <p:cNvSpPr>
              <a:spLocks noChangeArrowheads="1"/>
            </p:cNvSpPr>
            <p:nvPr/>
          </p:nvSpPr>
          <p:spPr bwMode="auto">
            <a:xfrm>
              <a:off x="4723748" y="1932281"/>
              <a:ext cx="489878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5783263" y="3719513"/>
            <a:ext cx="784225" cy="419100"/>
            <a:chOff x="4167266" y="1813810"/>
            <a:chExt cx="1046360" cy="558586"/>
          </a:xfrm>
        </p:grpSpPr>
        <p:sp>
          <p:nvSpPr>
            <p:cNvPr id="66" name="文本框 96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97"/>
            <p:cNvSpPr>
              <a:spLocks noChangeArrowheads="1"/>
            </p:cNvSpPr>
            <p:nvPr/>
          </p:nvSpPr>
          <p:spPr bwMode="auto">
            <a:xfrm>
              <a:off x="4723748" y="1920991"/>
              <a:ext cx="48987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Freeform 19"/>
          <p:cNvSpPr>
            <a:spLocks/>
          </p:cNvSpPr>
          <p:nvPr/>
        </p:nvSpPr>
        <p:spPr bwMode="auto">
          <a:xfrm>
            <a:off x="4970463" y="367030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Freeform 10"/>
          <p:cNvSpPr>
            <a:spLocks/>
          </p:cNvSpPr>
          <p:nvPr/>
        </p:nvSpPr>
        <p:spPr bwMode="auto">
          <a:xfrm>
            <a:off x="4891088" y="278288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4970463" y="1036638"/>
            <a:ext cx="3436937" cy="1300162"/>
            <a:chOff x="5545416" y="1067783"/>
            <a:chExt cx="3437717" cy="1299942"/>
          </a:xfrm>
        </p:grpSpPr>
        <p:sp>
          <p:nvSpPr>
            <p:cNvPr id="71" name="文本框 101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2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sp>
        <p:nvSpPr>
          <p:cNvPr id="73" name="文本框 103"/>
          <p:cNvSpPr txBox="1"/>
          <p:nvPr/>
        </p:nvSpPr>
        <p:spPr>
          <a:xfrm>
            <a:off x="6597650" y="27797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74" name="文本框 104"/>
          <p:cNvSpPr txBox="1"/>
          <p:nvPr/>
        </p:nvSpPr>
        <p:spPr>
          <a:xfrm>
            <a:off x="6597650" y="36687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75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77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9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0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1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4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948</TotalTime>
  <Pages>0</Pages>
  <Words>2865</Words>
  <Characters>0</Characters>
  <DocSecurity>0</DocSecurity>
  <PresentationFormat>全屏显示(16:9)</PresentationFormat>
  <Lines>0</Lines>
  <Paragraphs>324</Paragraphs>
  <Slides>30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2015-06-06T02:58:29Z</dcterms:created>
  <dcterms:modified xsi:type="dcterms:W3CDTF">2017-11-21T00:44:28Z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2052-9.1.0.5060</vt:lpwstr>
  </property>
</Properties>
</file>