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835" r:id="rId2"/>
    <p:sldId id="834" r:id="rId3"/>
    <p:sldId id="833" r:id="rId4"/>
    <p:sldId id="839" r:id="rId5"/>
    <p:sldId id="794" r:id="rId6"/>
    <p:sldId id="838" r:id="rId7"/>
    <p:sldId id="795" r:id="rId8"/>
    <p:sldId id="797" r:id="rId9"/>
    <p:sldId id="796" r:id="rId10"/>
    <p:sldId id="798" r:id="rId11"/>
    <p:sldId id="801" r:id="rId12"/>
    <p:sldId id="800" r:id="rId13"/>
    <p:sldId id="841" r:id="rId14"/>
    <p:sldId id="840" r:id="rId15"/>
    <p:sldId id="802" r:id="rId16"/>
    <p:sldId id="803" r:id="rId17"/>
    <p:sldId id="804" r:id="rId18"/>
    <p:sldId id="805" r:id="rId19"/>
    <p:sldId id="806" r:id="rId20"/>
    <p:sldId id="807" r:id="rId21"/>
    <p:sldId id="843" r:id="rId22"/>
    <p:sldId id="842" r:id="rId23"/>
    <p:sldId id="816" r:id="rId24"/>
    <p:sldId id="809" r:id="rId25"/>
    <p:sldId id="810" r:id="rId26"/>
    <p:sldId id="811" r:id="rId27"/>
    <p:sldId id="812" r:id="rId28"/>
    <p:sldId id="813" r:id="rId29"/>
    <p:sldId id="814" r:id="rId30"/>
    <p:sldId id="815" r:id="rId31"/>
    <p:sldId id="844" r:id="rId32"/>
    <p:sldId id="817" r:id="rId33"/>
    <p:sldId id="818" r:id="rId34"/>
    <p:sldId id="819" r:id="rId35"/>
    <p:sldId id="820" r:id="rId36"/>
    <p:sldId id="821" r:id="rId37"/>
    <p:sldId id="822" r:id="rId38"/>
    <p:sldId id="823" r:id="rId39"/>
    <p:sldId id="824" r:id="rId40"/>
    <p:sldId id="825" r:id="rId41"/>
    <p:sldId id="837" r:id="rId42"/>
    <p:sldId id="826" r:id="rId43"/>
    <p:sldId id="836" r:id="rId44"/>
    <p:sldId id="827" r:id="rId45"/>
    <p:sldId id="828" r:id="rId46"/>
    <p:sldId id="832" r:id="rId47"/>
    <p:sldId id="830" r:id="rId48"/>
    <p:sldId id="831" r:id="rId4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EAEAEA"/>
    <a:srgbClr val="F0F0F0"/>
    <a:srgbClr val="E4ECEB"/>
    <a:srgbClr val="EEEEEE"/>
    <a:srgbClr val="2485A8"/>
    <a:srgbClr val="F0F0F2"/>
    <a:srgbClr val="EBEBED"/>
    <a:srgbClr val="E6E6E6"/>
    <a:srgbClr val="0032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37" autoAdjust="0"/>
    <p:restoredTop sz="96429" autoAdjust="0"/>
  </p:normalViewPr>
  <p:slideViewPr>
    <p:cSldViewPr>
      <p:cViewPr>
        <p:scale>
          <a:sx n="125" d="100"/>
          <a:sy n="125" d="100"/>
        </p:scale>
        <p:origin x="-564" y="-414"/>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2016/10/27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863733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451320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88849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6110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468125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570733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72162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57003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648212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87662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313301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092230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840116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583428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074867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42912437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69558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45364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275355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803840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628450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251858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687808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1546062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0756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127469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764044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721713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377269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095547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3825589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7877019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544625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24113114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196714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980829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34971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02000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33640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77109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2016/10/27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6.wdp"/><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png"/><Relationship Id="rId4" Type="http://schemas.microsoft.com/office/2007/relationships/hdphoto" Target="../media/hdphoto5.wdp"/><Relationship Id="rId9"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microsoft.com/office/2007/relationships/hdphoto" Target="../media/hdphoto7.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5"/>
          <p:cNvSpPr txBox="1"/>
          <p:nvPr/>
        </p:nvSpPr>
        <p:spPr>
          <a:xfrm>
            <a:off x="1352210" y="2859782"/>
            <a:ext cx="6439583"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大气</a:t>
            </a:r>
            <a:r>
              <a:rPr lang="en-US" altLang="zh-CN"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IOS</a:t>
            </a:r>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风格年度总结</a:t>
            </a:r>
            <a:endPar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3" name="文本框 42"/>
          <p:cNvSpPr txBox="1"/>
          <p:nvPr/>
        </p:nvSpPr>
        <p:spPr>
          <a:xfrm>
            <a:off x="2879876" y="3795886"/>
            <a:ext cx="3384261" cy="338554"/>
          </a:xfrm>
          <a:prstGeom prst="rect">
            <a:avLst/>
          </a:prstGeom>
          <a:solidFill>
            <a:srgbClr val="2A7B7E"/>
          </a:solid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汇报人</a:t>
            </a: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：大侠素材  </a:t>
            </a: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日期：</a:t>
            </a:r>
            <a:r>
              <a:rPr lang="en-US" altLang="zh-CN"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2018.5.1</a:t>
            </a:r>
            <a:endPar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44" name="组合 43"/>
          <p:cNvGrpSpPr/>
          <p:nvPr/>
        </p:nvGrpSpPr>
        <p:grpSpPr>
          <a:xfrm rot="18425727">
            <a:off x="7605075" y="4696862"/>
            <a:ext cx="652064" cy="842456"/>
            <a:chOff x="7608678" y="2072194"/>
            <a:chExt cx="1155251" cy="1492566"/>
          </a:xfrm>
        </p:grpSpPr>
        <p:sp>
          <p:nvSpPr>
            <p:cNvPr id="45" name="等腰三角形 44"/>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rot="606554">
            <a:off x="7634245" y="3849452"/>
            <a:ext cx="465915" cy="673203"/>
            <a:chOff x="7608678" y="2072194"/>
            <a:chExt cx="1155251" cy="1492566"/>
          </a:xfrm>
        </p:grpSpPr>
        <p:sp>
          <p:nvSpPr>
            <p:cNvPr id="50" name="等腰三角形 4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5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20928478">
            <a:off x="8266735" y="4013039"/>
            <a:ext cx="926828" cy="1197447"/>
            <a:chOff x="7608678" y="2072194"/>
            <a:chExt cx="1155251" cy="1492566"/>
          </a:xfrm>
        </p:grpSpPr>
        <p:sp>
          <p:nvSpPr>
            <p:cNvPr id="55" name="等腰三角形 54"/>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p:cNvGrpSpPr/>
          <p:nvPr/>
        </p:nvGrpSpPr>
        <p:grpSpPr>
          <a:xfrm rot="19431483">
            <a:off x="7604069" y="3459134"/>
            <a:ext cx="250452" cy="361879"/>
            <a:chOff x="7608678" y="2072194"/>
            <a:chExt cx="1155251" cy="1492566"/>
          </a:xfrm>
        </p:grpSpPr>
        <p:sp>
          <p:nvSpPr>
            <p:cNvPr id="60" name="等腰三角形 5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p:cNvGrpSpPr/>
          <p:nvPr/>
        </p:nvGrpSpPr>
        <p:grpSpPr>
          <a:xfrm rot="21250768">
            <a:off x="642065" y="3866695"/>
            <a:ext cx="304993" cy="637489"/>
            <a:chOff x="7608678" y="2072194"/>
            <a:chExt cx="1155251" cy="1492566"/>
          </a:xfrm>
        </p:grpSpPr>
        <p:sp>
          <p:nvSpPr>
            <p:cNvPr id="65" name="等腰三角形 6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5" name="组合 104"/>
          <p:cNvGrpSpPr/>
          <p:nvPr/>
        </p:nvGrpSpPr>
        <p:grpSpPr>
          <a:xfrm rot="3547030">
            <a:off x="457915" y="4691083"/>
            <a:ext cx="982892" cy="805722"/>
            <a:chOff x="7608678" y="2072194"/>
            <a:chExt cx="1155251" cy="1492566"/>
          </a:xfrm>
        </p:grpSpPr>
        <p:sp>
          <p:nvSpPr>
            <p:cNvPr id="106" name="等腰三角形 10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106"/>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p:cNvGrpSpPr/>
          <p:nvPr/>
        </p:nvGrpSpPr>
        <p:grpSpPr>
          <a:xfrm rot="1684352">
            <a:off x="-199550" y="3996633"/>
            <a:ext cx="652064" cy="842456"/>
            <a:chOff x="7608678" y="2072194"/>
            <a:chExt cx="1155251" cy="1492566"/>
          </a:xfrm>
        </p:grpSpPr>
        <p:sp>
          <p:nvSpPr>
            <p:cNvPr id="111" name="等腰三角形 110"/>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等腰三角形 111"/>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15" name="图片 114"/>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116" name="组合 115"/>
          <p:cNvGrpSpPr/>
          <p:nvPr/>
        </p:nvGrpSpPr>
        <p:grpSpPr>
          <a:xfrm rot="18425727">
            <a:off x="8362224" y="809647"/>
            <a:ext cx="652064" cy="842456"/>
            <a:chOff x="7608678" y="2072194"/>
            <a:chExt cx="1155251" cy="1492566"/>
          </a:xfrm>
        </p:grpSpPr>
        <p:sp>
          <p:nvSpPr>
            <p:cNvPr id="117" name="等腰三角形 11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等腰三角形 11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等腰三角形 11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等腰三角形 11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p:cNvGrpSpPr/>
          <p:nvPr/>
        </p:nvGrpSpPr>
        <p:grpSpPr>
          <a:xfrm rot="606554">
            <a:off x="8391394" y="-37763"/>
            <a:ext cx="465915" cy="673203"/>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20928478">
            <a:off x="9023884" y="125824"/>
            <a:ext cx="926828" cy="1197447"/>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19431483">
            <a:off x="8361218" y="-428081"/>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2544246" y="368493"/>
            <a:ext cx="3905236" cy="2862322"/>
          </a:xfrm>
          <a:prstGeom prst="rect">
            <a:avLst/>
          </a:prstGeom>
          <a:noFill/>
        </p:spPr>
        <p:txBody>
          <a:bodyPr wrap="none" lIns="91440" tIns="45720" rIns="91440" bIns="45720">
            <a:spAutoFit/>
          </a:bodyPr>
          <a:lstStyle/>
          <a:p>
            <a:pPr algn="ctr"/>
            <a:r>
              <a:rPr lang="en-US" altLang="zh-CN" sz="180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rPr>
              <a:t>2018</a:t>
            </a:r>
            <a:endParaRPr lang="zh-CN" altLang="en-US" sz="180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ndParaRPr>
          </a:p>
        </p:txBody>
      </p:sp>
      <p:grpSp>
        <p:nvGrpSpPr>
          <p:cNvPr id="136" name="Group 550"/>
          <p:cNvGrpSpPr>
            <a:grpSpLocks/>
          </p:cNvGrpSpPr>
          <p:nvPr/>
        </p:nvGrpSpPr>
        <p:grpSpPr bwMode="auto">
          <a:xfrm>
            <a:off x="5581844" y="5235"/>
            <a:ext cx="1818087" cy="1816794"/>
            <a:chOff x="295" y="3475"/>
            <a:chExt cx="1407" cy="1407"/>
          </a:xfrm>
        </p:grpSpPr>
        <p:sp>
          <p:nvSpPr>
            <p:cNvPr id="137"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38" name="Group 552"/>
            <p:cNvGrpSpPr>
              <a:grpSpLocks/>
            </p:cNvGrpSpPr>
            <p:nvPr/>
          </p:nvGrpSpPr>
          <p:grpSpPr bwMode="auto">
            <a:xfrm>
              <a:off x="476" y="3657"/>
              <a:ext cx="1050" cy="1050"/>
              <a:chOff x="-6056" y="-2208"/>
              <a:chExt cx="2208" cy="2208"/>
            </a:xfrm>
          </p:grpSpPr>
          <p:sp>
            <p:nvSpPr>
              <p:cNvPr id="139"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40" name="Group 554"/>
              <p:cNvGrpSpPr>
                <a:grpSpLocks/>
              </p:cNvGrpSpPr>
              <p:nvPr/>
            </p:nvGrpSpPr>
            <p:grpSpPr bwMode="auto">
              <a:xfrm>
                <a:off x="-6056" y="-2208"/>
                <a:ext cx="2208" cy="2208"/>
                <a:chOff x="-4060" y="-879"/>
                <a:chExt cx="2208" cy="2208"/>
              </a:xfrm>
            </p:grpSpPr>
            <p:grpSp>
              <p:nvGrpSpPr>
                <p:cNvPr id="141" name="Group 555"/>
                <p:cNvGrpSpPr>
                  <a:grpSpLocks/>
                </p:cNvGrpSpPr>
                <p:nvPr/>
              </p:nvGrpSpPr>
              <p:grpSpPr bwMode="auto">
                <a:xfrm>
                  <a:off x="-4060" y="-879"/>
                  <a:ext cx="2208" cy="2208"/>
                  <a:chOff x="-3924" y="-788"/>
                  <a:chExt cx="2208" cy="2208"/>
                </a:xfrm>
              </p:grpSpPr>
              <p:grpSp>
                <p:nvGrpSpPr>
                  <p:cNvPr id="157" name="Group 556"/>
                  <p:cNvGrpSpPr>
                    <a:grpSpLocks noChangeAspect="1"/>
                  </p:cNvGrpSpPr>
                  <p:nvPr/>
                </p:nvGrpSpPr>
                <p:grpSpPr bwMode="auto">
                  <a:xfrm>
                    <a:off x="-3924" y="-788"/>
                    <a:ext cx="2208" cy="2202"/>
                    <a:chOff x="168" y="696"/>
                    <a:chExt cx="1429" cy="1429"/>
                  </a:xfrm>
                </p:grpSpPr>
                <p:grpSp>
                  <p:nvGrpSpPr>
                    <p:cNvPr id="165" name="Group 557"/>
                    <p:cNvGrpSpPr>
                      <a:grpSpLocks noChangeAspect="1"/>
                    </p:cNvGrpSpPr>
                    <p:nvPr/>
                  </p:nvGrpSpPr>
                  <p:grpSpPr bwMode="auto">
                    <a:xfrm>
                      <a:off x="854" y="696"/>
                      <a:ext cx="56" cy="1429"/>
                      <a:chOff x="845" y="696"/>
                      <a:chExt cx="56" cy="1429"/>
                    </a:xfrm>
                  </p:grpSpPr>
                  <p:sp>
                    <p:nvSpPr>
                      <p:cNvPr id="169"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0"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6" name="Group 560"/>
                    <p:cNvGrpSpPr>
                      <a:grpSpLocks noChangeAspect="1"/>
                    </p:cNvGrpSpPr>
                    <p:nvPr/>
                  </p:nvGrpSpPr>
                  <p:grpSpPr bwMode="auto">
                    <a:xfrm rot="5400000">
                      <a:off x="855" y="696"/>
                      <a:ext cx="56" cy="1429"/>
                      <a:chOff x="845" y="696"/>
                      <a:chExt cx="56" cy="1429"/>
                    </a:xfrm>
                  </p:grpSpPr>
                  <p:sp>
                    <p:nvSpPr>
                      <p:cNvPr id="167"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8"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58" name="Group 563"/>
                  <p:cNvGrpSpPr>
                    <a:grpSpLocks noChangeAspect="1"/>
                  </p:cNvGrpSpPr>
                  <p:nvPr/>
                </p:nvGrpSpPr>
                <p:grpSpPr bwMode="auto">
                  <a:xfrm rot="2700000">
                    <a:off x="-3927" y="-785"/>
                    <a:ext cx="2208" cy="2202"/>
                    <a:chOff x="168" y="696"/>
                    <a:chExt cx="1429" cy="1429"/>
                  </a:xfrm>
                </p:grpSpPr>
                <p:grpSp>
                  <p:nvGrpSpPr>
                    <p:cNvPr id="159" name="Group 564"/>
                    <p:cNvGrpSpPr>
                      <a:grpSpLocks noChangeAspect="1"/>
                    </p:cNvGrpSpPr>
                    <p:nvPr/>
                  </p:nvGrpSpPr>
                  <p:grpSpPr bwMode="auto">
                    <a:xfrm>
                      <a:off x="854" y="696"/>
                      <a:ext cx="56" cy="1429"/>
                      <a:chOff x="845" y="696"/>
                      <a:chExt cx="56" cy="1429"/>
                    </a:xfrm>
                  </p:grpSpPr>
                  <p:sp>
                    <p:nvSpPr>
                      <p:cNvPr id="163"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4"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0" name="Group 567"/>
                    <p:cNvGrpSpPr>
                      <a:grpSpLocks noChangeAspect="1"/>
                    </p:cNvGrpSpPr>
                    <p:nvPr/>
                  </p:nvGrpSpPr>
                  <p:grpSpPr bwMode="auto">
                    <a:xfrm rot="5400000">
                      <a:off x="855" y="696"/>
                      <a:ext cx="56" cy="1429"/>
                      <a:chOff x="845" y="696"/>
                      <a:chExt cx="56" cy="1429"/>
                    </a:xfrm>
                  </p:grpSpPr>
                  <p:sp>
                    <p:nvSpPr>
                      <p:cNvPr id="161"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2"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42" name="Group 570"/>
                <p:cNvGrpSpPr>
                  <a:grpSpLocks/>
                </p:cNvGrpSpPr>
                <p:nvPr/>
              </p:nvGrpSpPr>
              <p:grpSpPr bwMode="auto">
                <a:xfrm rot="1320000">
                  <a:off x="-3742" y="-520"/>
                  <a:ext cx="1546" cy="1546"/>
                  <a:chOff x="-3924" y="-788"/>
                  <a:chExt cx="2208" cy="2208"/>
                </a:xfrm>
              </p:grpSpPr>
              <p:grpSp>
                <p:nvGrpSpPr>
                  <p:cNvPr id="143" name="Group 571"/>
                  <p:cNvGrpSpPr>
                    <a:grpSpLocks noChangeAspect="1"/>
                  </p:cNvGrpSpPr>
                  <p:nvPr/>
                </p:nvGrpSpPr>
                <p:grpSpPr bwMode="auto">
                  <a:xfrm>
                    <a:off x="-3924" y="-788"/>
                    <a:ext cx="2208" cy="2202"/>
                    <a:chOff x="168" y="696"/>
                    <a:chExt cx="1429" cy="1429"/>
                  </a:xfrm>
                </p:grpSpPr>
                <p:grpSp>
                  <p:nvGrpSpPr>
                    <p:cNvPr id="151" name="Group 572"/>
                    <p:cNvGrpSpPr>
                      <a:grpSpLocks noChangeAspect="1"/>
                    </p:cNvGrpSpPr>
                    <p:nvPr/>
                  </p:nvGrpSpPr>
                  <p:grpSpPr bwMode="auto">
                    <a:xfrm>
                      <a:off x="854" y="696"/>
                      <a:ext cx="56" cy="1429"/>
                      <a:chOff x="845" y="696"/>
                      <a:chExt cx="56" cy="1429"/>
                    </a:xfrm>
                  </p:grpSpPr>
                  <p:sp>
                    <p:nvSpPr>
                      <p:cNvPr id="155"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6"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52" name="Group 575"/>
                    <p:cNvGrpSpPr>
                      <a:grpSpLocks noChangeAspect="1"/>
                    </p:cNvGrpSpPr>
                    <p:nvPr/>
                  </p:nvGrpSpPr>
                  <p:grpSpPr bwMode="auto">
                    <a:xfrm rot="5400000">
                      <a:off x="855" y="696"/>
                      <a:ext cx="56" cy="1429"/>
                      <a:chOff x="845" y="696"/>
                      <a:chExt cx="56" cy="1429"/>
                    </a:xfrm>
                  </p:grpSpPr>
                  <p:sp>
                    <p:nvSpPr>
                      <p:cNvPr id="153"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4"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44" name="Group 578"/>
                  <p:cNvGrpSpPr>
                    <a:grpSpLocks noChangeAspect="1"/>
                  </p:cNvGrpSpPr>
                  <p:nvPr/>
                </p:nvGrpSpPr>
                <p:grpSpPr bwMode="auto">
                  <a:xfrm rot="2700000">
                    <a:off x="-3927" y="-785"/>
                    <a:ext cx="2208" cy="2202"/>
                    <a:chOff x="168" y="696"/>
                    <a:chExt cx="1429" cy="1429"/>
                  </a:xfrm>
                </p:grpSpPr>
                <p:grpSp>
                  <p:nvGrpSpPr>
                    <p:cNvPr id="145" name="Group 579"/>
                    <p:cNvGrpSpPr>
                      <a:grpSpLocks noChangeAspect="1"/>
                    </p:cNvGrpSpPr>
                    <p:nvPr/>
                  </p:nvGrpSpPr>
                  <p:grpSpPr bwMode="auto">
                    <a:xfrm>
                      <a:off x="854" y="696"/>
                      <a:ext cx="56" cy="1429"/>
                      <a:chOff x="845" y="696"/>
                      <a:chExt cx="56" cy="1429"/>
                    </a:xfrm>
                  </p:grpSpPr>
                  <p:sp>
                    <p:nvSpPr>
                      <p:cNvPr id="149"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0"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46" name="Group 582"/>
                    <p:cNvGrpSpPr>
                      <a:grpSpLocks noChangeAspect="1"/>
                    </p:cNvGrpSpPr>
                    <p:nvPr/>
                  </p:nvGrpSpPr>
                  <p:grpSpPr bwMode="auto">
                    <a:xfrm rot="5400000">
                      <a:off x="855" y="696"/>
                      <a:ext cx="56" cy="1429"/>
                      <a:chOff x="845" y="696"/>
                      <a:chExt cx="56" cy="1429"/>
                    </a:xfrm>
                  </p:grpSpPr>
                  <p:sp>
                    <p:nvSpPr>
                      <p:cNvPr id="147"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8"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Tree>
    <p:extLst>
      <p:ext uri="{BB962C8B-B14F-4D97-AF65-F5344CB8AC3E}">
        <p14:creationId xmlns:p14="http://schemas.microsoft.com/office/powerpoint/2010/main" val="2486537026"/>
      </p:ext>
    </p:extLst>
  </p:cSld>
  <p:clrMapOvr>
    <a:masterClrMapping/>
  </p:clrMapOvr>
  <mc:AlternateContent xmlns:mc="http://schemas.openxmlformats.org/markup-compatibility/2006" xmlns:p14="http://schemas.microsoft.com/office/powerpoint/2010/main">
    <mc:Choice Requires="p14">
      <p:transition spd="slow" p14:dur="4000" advClick="0" advTm="6000">
        <p14:vortex dir="r"/>
        <p:sndAc>
          <p:stSnd loop="1">
            <p:snd r:embed="rId3" name="穿越火线 游戏背景音乐.wav"/>
          </p:stSnd>
        </p:sndAc>
      </p:transition>
    </mc:Choice>
    <mc:Fallback xmlns="">
      <p:transition spd="slow" advClick="0" advTm="6000">
        <p:fade/>
        <p:sndAc>
          <p:stSnd loop="1">
            <p:snd r:embed="rId7" name="穿越火线 游戏背景音乐.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14:bounceEnd="44000">
                                          <p:cBhvr additive="base">
                                            <p:cTn id="13" dur="1000" fill="hold"/>
                                            <p:tgtEl>
                                              <p:spTgt spid="41"/>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1000" fill="hold"/>
                                            <p:tgtEl>
                                              <p:spTgt spid="41"/>
                                            </p:tgtEl>
                                            <p:attrNameLst>
                                              <p:attrName>ppt_x</p:attrName>
                                            </p:attrNameLst>
                                          </p:cBhvr>
                                          <p:tavLst>
                                            <p:tav tm="0">
                                              <p:val>
                                                <p:strVal val="1+#ppt_w/2"/>
                                              </p:val>
                                            </p:tav>
                                            <p:tav tm="100000">
                                              <p:val>
                                                <p:strVal val="#ppt_x"/>
                                              </p:val>
                                            </p:tav>
                                          </p:tavLst>
                                        </p:anim>
                                        <p:anim calcmode="lin" valueType="num">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18900000">
            <a:off x="1827625" y="2774874"/>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2700000" flipH="1">
            <a:off x="3063540" y="2790607"/>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683948" y="1789434"/>
            <a:ext cx="1764006" cy="700537"/>
            <a:chOff x="6278307" y="2195545"/>
            <a:chExt cx="1764006" cy="700537"/>
          </a:xfrm>
        </p:grpSpPr>
        <p:sp>
          <p:nvSpPr>
            <p:cNvPr id="1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rot="18900000">
            <a:off x="4084088" y="2774874"/>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132220" y="1789434"/>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6" name="直接连接符 15"/>
          <p:cNvCxnSpPr/>
          <p:nvPr/>
        </p:nvCxnSpPr>
        <p:spPr>
          <a:xfrm rot="2700000" flipH="1">
            <a:off x="5383758" y="2790607"/>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900000">
            <a:off x="6441677" y="2818243"/>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
          <p:cNvGrpSpPr/>
          <p:nvPr/>
        </p:nvGrpSpPr>
        <p:grpSpPr>
          <a:xfrm>
            <a:off x="5400282" y="1789434"/>
            <a:ext cx="1764006" cy="700537"/>
            <a:chOff x="6278307" y="2195545"/>
            <a:chExt cx="1764006" cy="700537"/>
          </a:xfrm>
        </p:grpSpPr>
        <p:sp>
          <p:nvSpPr>
            <p:cNvPr id="1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1" name="组合 1"/>
          <p:cNvGrpSpPr/>
          <p:nvPr/>
        </p:nvGrpSpPr>
        <p:grpSpPr>
          <a:xfrm>
            <a:off x="1943898" y="3239365"/>
            <a:ext cx="1764006" cy="700537"/>
            <a:chOff x="6278307" y="2195545"/>
            <a:chExt cx="1764006" cy="700537"/>
          </a:xfrm>
        </p:grpSpPr>
        <p:sp>
          <p:nvSpPr>
            <p:cNvPr id="22"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3"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4316064" y="3239365"/>
            <a:ext cx="1764006" cy="700537"/>
            <a:chOff x="6278307" y="2195545"/>
            <a:chExt cx="1764006" cy="700537"/>
          </a:xfrm>
        </p:grpSpPr>
        <p:sp>
          <p:nvSpPr>
            <p:cNvPr id="2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6624418" y="3239365"/>
            <a:ext cx="1764006" cy="700537"/>
            <a:chOff x="6278307" y="2195545"/>
            <a:chExt cx="1764006" cy="700537"/>
          </a:xfrm>
        </p:grpSpPr>
        <p:sp>
          <p:nvSpPr>
            <p:cNvPr id="28"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9"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30" name="组合 29"/>
          <p:cNvGrpSpPr/>
          <p:nvPr/>
        </p:nvGrpSpPr>
        <p:grpSpPr>
          <a:xfrm>
            <a:off x="1303320" y="3043185"/>
            <a:ext cx="728363" cy="728363"/>
            <a:chOff x="1302940" y="2971177"/>
            <a:chExt cx="728363" cy="728363"/>
          </a:xfrm>
        </p:grpSpPr>
        <p:sp>
          <p:nvSpPr>
            <p:cNvPr id="32" name="椭圆 31"/>
            <p:cNvSpPr/>
            <p:nvPr/>
          </p:nvSpPr>
          <p:spPr>
            <a:xfrm>
              <a:off x="1302940" y="2971177"/>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35" name="组合 34"/>
          <p:cNvGrpSpPr/>
          <p:nvPr/>
        </p:nvGrpSpPr>
        <p:grpSpPr>
          <a:xfrm>
            <a:off x="3587701" y="3043184"/>
            <a:ext cx="728363" cy="728363"/>
            <a:chOff x="3587321" y="2971176"/>
            <a:chExt cx="728363" cy="728363"/>
          </a:xfrm>
        </p:grpSpPr>
        <p:sp>
          <p:nvSpPr>
            <p:cNvPr id="36" name="椭圆 35"/>
            <p:cNvSpPr/>
            <p:nvPr/>
          </p:nvSpPr>
          <p:spPr>
            <a:xfrm>
              <a:off x="3587321" y="2971176"/>
              <a:ext cx="728363" cy="728363"/>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8" name="组合 37"/>
          <p:cNvGrpSpPr/>
          <p:nvPr/>
        </p:nvGrpSpPr>
        <p:grpSpPr>
          <a:xfrm>
            <a:off x="5898904" y="3043184"/>
            <a:ext cx="728363" cy="728363"/>
            <a:chOff x="5898524" y="2971176"/>
            <a:chExt cx="728363" cy="728363"/>
          </a:xfrm>
        </p:grpSpPr>
        <p:sp>
          <p:nvSpPr>
            <p:cNvPr id="39" name="椭圆 38"/>
            <p:cNvSpPr/>
            <p:nvPr/>
          </p:nvSpPr>
          <p:spPr>
            <a:xfrm>
              <a:off x="5898524" y="2971176"/>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445911" y="1901396"/>
            <a:ext cx="728363" cy="728363"/>
            <a:chOff x="2445531" y="1829388"/>
            <a:chExt cx="728363" cy="728363"/>
          </a:xfrm>
        </p:grpSpPr>
        <p:sp>
          <p:nvSpPr>
            <p:cNvPr id="44" name="椭圆 43"/>
            <p:cNvSpPr/>
            <p:nvPr/>
          </p:nvSpPr>
          <p:spPr>
            <a:xfrm>
              <a:off x="2445531"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46" name="组合 45"/>
          <p:cNvGrpSpPr/>
          <p:nvPr/>
        </p:nvGrpSpPr>
        <p:grpSpPr>
          <a:xfrm>
            <a:off x="4729490" y="1901396"/>
            <a:ext cx="728363" cy="728363"/>
            <a:chOff x="4729110" y="1829388"/>
            <a:chExt cx="728363" cy="728363"/>
          </a:xfrm>
        </p:grpSpPr>
        <p:sp>
          <p:nvSpPr>
            <p:cNvPr id="47" name="椭圆 46"/>
            <p:cNvSpPr/>
            <p:nvPr/>
          </p:nvSpPr>
          <p:spPr>
            <a:xfrm>
              <a:off x="4729110" y="1829388"/>
              <a:ext cx="728363" cy="728363"/>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9" name="组合 48"/>
          <p:cNvGrpSpPr/>
          <p:nvPr/>
        </p:nvGrpSpPr>
        <p:grpSpPr>
          <a:xfrm>
            <a:off x="7040693" y="1901396"/>
            <a:ext cx="728363" cy="728363"/>
            <a:chOff x="7040313" y="1829388"/>
            <a:chExt cx="728363" cy="728363"/>
          </a:xfrm>
        </p:grpSpPr>
        <p:sp>
          <p:nvSpPr>
            <p:cNvPr id="50" name="椭圆 49"/>
            <p:cNvSpPr/>
            <p:nvPr/>
          </p:nvSpPr>
          <p:spPr>
            <a:xfrm>
              <a:off x="7040313"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7566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5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anim calcmode="lin" valueType="num">
                                      <p:cBhvr>
                                        <p:cTn id="80" dur="500" fill="hold"/>
                                        <p:tgtEl>
                                          <p:spTgt spid="21"/>
                                        </p:tgtEl>
                                        <p:attrNameLst>
                                          <p:attrName>ppt_x</p:attrName>
                                        </p:attrNameLst>
                                      </p:cBhvr>
                                      <p:tavLst>
                                        <p:tav tm="0">
                                          <p:val>
                                            <p:strVal val="#ppt_x"/>
                                          </p:val>
                                        </p:tav>
                                        <p:tav tm="100000">
                                          <p:val>
                                            <p:strVal val="#ppt_x"/>
                                          </p:val>
                                        </p:tav>
                                      </p:tavLst>
                                    </p:anim>
                                    <p:anim calcmode="lin" valueType="num">
                                      <p:cBhvr>
                                        <p:cTn id="81" dur="5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anim calcmode="lin" valueType="num">
                                      <p:cBhvr>
                                        <p:cTn id="85" dur="500" fill="hold"/>
                                        <p:tgtEl>
                                          <p:spTgt spid="24"/>
                                        </p:tgtEl>
                                        <p:attrNameLst>
                                          <p:attrName>ppt_x</p:attrName>
                                        </p:attrNameLst>
                                      </p:cBhvr>
                                      <p:tavLst>
                                        <p:tav tm="0">
                                          <p:val>
                                            <p:strVal val="#ppt_x"/>
                                          </p:val>
                                        </p:tav>
                                        <p:tav tm="100000">
                                          <p:val>
                                            <p:strVal val="#ppt_x"/>
                                          </p:val>
                                        </p:tav>
                                      </p:tavLst>
                                    </p:anim>
                                    <p:anim calcmode="lin" valueType="num">
                                      <p:cBhvr>
                                        <p:cTn id="86" dur="500" fill="hold"/>
                                        <p:tgtEl>
                                          <p:spTgt spid="24"/>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6028" y="1476847"/>
            <a:ext cx="3310388" cy="665729"/>
            <a:chOff x="6327173" y="1681099"/>
            <a:chExt cx="4413851" cy="887639"/>
          </a:xfrm>
        </p:grpSpPr>
        <p:sp>
          <p:nvSpPr>
            <p:cNvPr id="8"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171167" y="2932407"/>
            <a:ext cx="667212" cy="548855"/>
            <a:chOff x="1465545" y="3524250"/>
            <a:chExt cx="889616" cy="731806"/>
          </a:xfrm>
        </p:grpSpPr>
        <p:sp>
          <p:nvSpPr>
            <p:cNvPr id="11" name="六边形 10"/>
            <p:cNvSpPr/>
            <p:nvPr/>
          </p:nvSpPr>
          <p:spPr>
            <a:xfrm>
              <a:off x="1480540" y="3524250"/>
              <a:ext cx="848894" cy="731806"/>
            </a:xfrm>
            <a:prstGeom prst="hexagon">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2"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819083" y="3350481"/>
            <a:ext cx="1000697" cy="862670"/>
            <a:chOff x="2329434" y="4081682"/>
            <a:chExt cx="1334262" cy="1150226"/>
          </a:xfrm>
        </p:grpSpPr>
        <p:sp>
          <p:nvSpPr>
            <p:cNvPr id="14" name="六边形 13"/>
            <p:cNvSpPr/>
            <p:nvPr/>
          </p:nvSpPr>
          <p:spPr>
            <a:xfrm>
              <a:off x="2329434" y="4081682"/>
              <a:ext cx="1334262" cy="1150226"/>
            </a:xfrm>
            <a:prstGeom prst="hexag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5"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819780" y="2209206"/>
            <a:ext cx="1824228" cy="1572611"/>
            <a:chOff x="3663696" y="2559981"/>
            <a:chExt cx="2432304" cy="2096814"/>
          </a:xfrm>
        </p:grpSpPr>
        <p:sp>
          <p:nvSpPr>
            <p:cNvPr id="17" name="六边形 16"/>
            <p:cNvSpPr/>
            <p:nvPr/>
          </p:nvSpPr>
          <p:spPr>
            <a:xfrm>
              <a:off x="3663696" y="2559981"/>
              <a:ext cx="2432304" cy="2096814"/>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8"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524189" y="1554272"/>
            <a:ext cx="1295591" cy="1116888"/>
            <a:chOff x="1936242" y="1686736"/>
            <a:chExt cx="1727454" cy="1489184"/>
          </a:xfrm>
        </p:grpSpPr>
        <p:sp>
          <p:nvSpPr>
            <p:cNvPr id="20" name="六边形 19"/>
            <p:cNvSpPr/>
            <p:nvPr/>
          </p:nvSpPr>
          <p:spPr>
            <a:xfrm>
              <a:off x="1936242" y="1686736"/>
              <a:ext cx="1727454" cy="1489184"/>
            </a:xfrm>
            <a:prstGeom prst="hexagon">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1"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06028" y="3778229"/>
            <a:ext cx="3310388" cy="665729"/>
            <a:chOff x="6327173" y="4322384"/>
            <a:chExt cx="4413851" cy="887637"/>
          </a:xfrm>
        </p:grpSpPr>
        <p:sp>
          <p:nvSpPr>
            <p:cNvPr id="23"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006028" y="2227905"/>
            <a:ext cx="3310388" cy="665729"/>
            <a:chOff x="6327173" y="3001742"/>
            <a:chExt cx="4413851" cy="887637"/>
          </a:xfrm>
        </p:grpSpPr>
        <p:sp>
          <p:nvSpPr>
            <p:cNvPr id="26"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7"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006028" y="3039071"/>
            <a:ext cx="3310388" cy="665729"/>
            <a:chOff x="6327173" y="4322384"/>
            <a:chExt cx="4413851" cy="887637"/>
          </a:xfrm>
        </p:grpSpPr>
        <p:sp>
          <p:nvSpPr>
            <p:cNvPr id="29"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0"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5393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fltVal val="0.5"/>
                                          </p:val>
                                        </p:tav>
                                        <p:tav tm="100000">
                                          <p:val>
                                            <p:strVal val="#ppt_x"/>
                                          </p:val>
                                        </p:tav>
                                      </p:tavLst>
                                    </p:anim>
                                    <p:anim calcmode="lin" valueType="num">
                                      <p:cBhvr>
                                        <p:cTn id="32" dur="500" fill="hold"/>
                                        <p:tgtEl>
                                          <p:spTgt spid="16"/>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450" decel="100000" fill="hold"/>
                                        <p:tgtEl>
                                          <p:spTgt spid="7"/>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450" decel="100000" fill="hold"/>
                                        <p:tgtEl>
                                          <p:spTgt spid="25"/>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450" decel="100000" fill="hold"/>
                                        <p:tgtEl>
                                          <p:spTgt spid="2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450" decel="100000" fill="hold"/>
                                        <p:tgtEl>
                                          <p:spTgt spid="22"/>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43608" y="1335359"/>
            <a:ext cx="27000" cy="1773361"/>
            <a:chOff x="1331651" y="1597980"/>
            <a:chExt cx="36000" cy="2364481"/>
          </a:xfrm>
          <a:solidFill>
            <a:srgbClr val="42BAC8"/>
          </a:solidFill>
        </p:grpSpPr>
        <p:cxnSp>
          <p:nvCxnSpPr>
            <p:cNvPr id="8" name="直接连接符 7"/>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0" name="组合 9"/>
          <p:cNvGrpSpPr/>
          <p:nvPr/>
        </p:nvGrpSpPr>
        <p:grpSpPr>
          <a:xfrm flipV="1">
            <a:off x="2851600" y="2352894"/>
            <a:ext cx="27000" cy="1792745"/>
            <a:chOff x="1331651" y="1572132"/>
            <a:chExt cx="36000" cy="2390327"/>
          </a:xfrm>
          <a:solidFill>
            <a:srgbClr val="42BAC8"/>
          </a:solidFill>
        </p:grpSpPr>
        <p:cxnSp>
          <p:nvCxnSpPr>
            <p:cNvPr id="11" name="直接连接符 10"/>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3" name="组合 12"/>
          <p:cNvGrpSpPr/>
          <p:nvPr/>
        </p:nvGrpSpPr>
        <p:grpSpPr>
          <a:xfrm>
            <a:off x="4659591" y="1335359"/>
            <a:ext cx="27000" cy="1773361"/>
            <a:chOff x="1331651" y="1597980"/>
            <a:chExt cx="36000" cy="2364481"/>
          </a:xfrm>
          <a:solidFill>
            <a:srgbClr val="42BAC8"/>
          </a:solidFill>
        </p:grpSpPr>
        <p:cxnSp>
          <p:nvCxnSpPr>
            <p:cNvPr id="14" name="直接连接符 13"/>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6" name="组合 15"/>
          <p:cNvGrpSpPr/>
          <p:nvPr/>
        </p:nvGrpSpPr>
        <p:grpSpPr>
          <a:xfrm flipV="1">
            <a:off x="6467581" y="2352892"/>
            <a:ext cx="27000" cy="1792746"/>
            <a:chOff x="1331651" y="1572132"/>
            <a:chExt cx="36000" cy="2390328"/>
          </a:xfrm>
          <a:solidFill>
            <a:srgbClr val="42BAC8"/>
          </a:solidFill>
        </p:grpSpPr>
        <p:cxnSp>
          <p:nvCxnSpPr>
            <p:cNvPr id="17" name="直接连接符 16"/>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9" name="组合 18"/>
          <p:cNvGrpSpPr/>
          <p:nvPr/>
        </p:nvGrpSpPr>
        <p:grpSpPr>
          <a:xfrm>
            <a:off x="1069541" y="1308866"/>
            <a:ext cx="1549008" cy="880780"/>
            <a:chOff x="1366228" y="1562658"/>
            <a:chExt cx="2065344" cy="1174373"/>
          </a:xfrm>
        </p:grpSpPr>
        <p:sp>
          <p:nvSpPr>
            <p:cNvPr id="20"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88435" y="1308866"/>
            <a:ext cx="1546096" cy="880780"/>
            <a:chOff x="6191419" y="1562658"/>
            <a:chExt cx="2061461" cy="1174373"/>
          </a:xfrm>
        </p:grpSpPr>
        <p:sp>
          <p:nvSpPr>
            <p:cNvPr id="23"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4"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94581" y="3298071"/>
            <a:ext cx="1547939" cy="857855"/>
            <a:chOff x="8599614" y="4214928"/>
            <a:chExt cx="2063919" cy="1143806"/>
          </a:xfrm>
        </p:grpSpPr>
        <p:sp>
          <p:nvSpPr>
            <p:cNvPr id="26"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7"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78599" y="3298071"/>
            <a:ext cx="1547942" cy="857855"/>
            <a:chOff x="3778305" y="4214928"/>
            <a:chExt cx="2063922" cy="1143806"/>
          </a:xfrm>
        </p:grpSpPr>
        <p:sp>
          <p:nvSpPr>
            <p:cNvPr id="29"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30"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43609" y="2352892"/>
            <a:ext cx="1574941" cy="762971"/>
            <a:chOff x="1331651" y="2945166"/>
            <a:chExt cx="2099921" cy="1017295"/>
          </a:xfrm>
        </p:grpSpPr>
        <p:sp>
          <p:nvSpPr>
            <p:cNvPr id="34" name="矩形 33"/>
            <p:cNvSpPr/>
            <p:nvPr/>
          </p:nvSpPr>
          <p:spPr>
            <a:xfrm>
              <a:off x="1331651" y="2945166"/>
              <a:ext cx="2099921" cy="101729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5"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36"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851600" y="2352892"/>
            <a:ext cx="1574941" cy="762971"/>
            <a:chOff x="3742306" y="2945166"/>
            <a:chExt cx="2099921" cy="1017295"/>
          </a:xfrm>
        </p:grpSpPr>
        <p:sp>
          <p:nvSpPr>
            <p:cNvPr id="38" name="矩形 37"/>
            <p:cNvSpPr/>
            <p:nvPr/>
          </p:nvSpPr>
          <p:spPr>
            <a:xfrm flipV="1">
              <a:off x="3742306" y="2945166"/>
              <a:ext cx="2099921" cy="101729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9"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0"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659591" y="2352892"/>
            <a:ext cx="1574941" cy="762971"/>
            <a:chOff x="6152961" y="2945166"/>
            <a:chExt cx="2099921" cy="1017295"/>
          </a:xfrm>
        </p:grpSpPr>
        <p:sp>
          <p:nvSpPr>
            <p:cNvPr id="44" name="矩形 43"/>
            <p:cNvSpPr/>
            <p:nvPr/>
          </p:nvSpPr>
          <p:spPr>
            <a:xfrm>
              <a:off x="6152961" y="2945166"/>
              <a:ext cx="2099921" cy="1017295"/>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5"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6"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467582" y="2352892"/>
            <a:ext cx="1574941" cy="762971"/>
            <a:chOff x="8563615" y="2945166"/>
            <a:chExt cx="2099921" cy="1017295"/>
          </a:xfrm>
        </p:grpSpPr>
        <p:sp>
          <p:nvSpPr>
            <p:cNvPr id="48" name="矩形 47"/>
            <p:cNvSpPr/>
            <p:nvPr/>
          </p:nvSpPr>
          <p:spPr>
            <a:xfrm flipV="1">
              <a:off x="8563615" y="2945166"/>
              <a:ext cx="2099921" cy="1017295"/>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50"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136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par>
                                <p:cTn id="24" presetID="22" presetClass="entr" presetSubtype="8"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50"/>
                                        <p:tgtEl>
                                          <p:spTgt spid="19"/>
                                        </p:tgtEl>
                                      </p:cBhvr>
                                    </p:animEffect>
                                  </p:childTnLst>
                                </p:cTn>
                              </p:par>
                              <p:par>
                                <p:cTn id="27" presetID="22" presetClass="entr" presetSubtype="1"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250"/>
                                        <p:tgtEl>
                                          <p:spTgt spid="10"/>
                                        </p:tgtEl>
                                      </p:cBhvr>
                                    </p:animEffect>
                                  </p:childTnLst>
                                </p:cTn>
                              </p:par>
                              <p:par>
                                <p:cTn id="30" presetID="22" presetClass="entr" presetSubtype="8" fill="hold" nodeType="withEffect">
                                  <p:stCondLst>
                                    <p:cond delay="100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250"/>
                                        <p:tgtEl>
                                          <p:spTgt spid="28"/>
                                        </p:tgtEl>
                                      </p:cBhvr>
                                    </p:animEffect>
                                  </p:childTnLst>
                                </p:cTn>
                              </p:par>
                              <p:par>
                                <p:cTn id="33" presetID="22" presetClass="entr" presetSubtype="4" fill="hold" nodeType="withEffect">
                                  <p:stCondLst>
                                    <p:cond delay="10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250"/>
                                        <p:tgtEl>
                                          <p:spTgt spid="13"/>
                                        </p:tgtEl>
                                      </p:cBhvr>
                                    </p:animEffect>
                                  </p:childTnLst>
                                </p:cTn>
                              </p:par>
                              <p:par>
                                <p:cTn id="36" presetID="22" presetClass="entr" presetSubtype="8"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250"/>
                                        <p:tgtEl>
                                          <p:spTgt spid="22"/>
                                        </p:tgtEl>
                                      </p:cBhvr>
                                    </p:animEffect>
                                  </p:childTnLst>
                                </p:cTn>
                              </p:par>
                              <p:par>
                                <p:cTn id="39" presetID="22" presetClass="entr" presetSubtype="1" fill="hold" nodeType="withEffect">
                                  <p:stCondLst>
                                    <p:cond delay="125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250"/>
                                        <p:tgtEl>
                                          <p:spTgt spid="16"/>
                                        </p:tgtEl>
                                      </p:cBhvr>
                                    </p:animEffect>
                                  </p:childTnLst>
                                </p:cTn>
                              </p:par>
                              <p:par>
                                <p:cTn id="42" presetID="22" presetClass="entr" presetSubtype="8" fill="hold" nodeType="withEffect">
                                  <p:stCondLst>
                                    <p:cond delay="150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53" name="组合 52"/>
          <p:cNvGrpSpPr/>
          <p:nvPr/>
        </p:nvGrpSpPr>
        <p:grpSpPr>
          <a:xfrm rot="3172006" flipH="1">
            <a:off x="432339" y="3729946"/>
            <a:ext cx="662656" cy="957475"/>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rot="19202141" flipH="1">
            <a:off x="1114239" y="2889358"/>
            <a:ext cx="781543" cy="998125"/>
            <a:chOff x="7608678" y="2072194"/>
            <a:chExt cx="1155251" cy="1492566"/>
          </a:xfrm>
        </p:grpSpPr>
        <p:sp>
          <p:nvSpPr>
            <p:cNvPr id="59" name="等腰三角形 5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组合 62"/>
          <p:cNvGrpSpPr/>
          <p:nvPr/>
        </p:nvGrpSpPr>
        <p:grpSpPr>
          <a:xfrm rot="2168517" flipH="1">
            <a:off x="784377" y="3203229"/>
            <a:ext cx="250452" cy="361879"/>
            <a:chOff x="7608678" y="2072194"/>
            <a:chExt cx="1155251" cy="1492566"/>
          </a:xfrm>
        </p:grpSpPr>
        <p:sp>
          <p:nvSpPr>
            <p:cNvPr id="64" name="等腰三角形 6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椭圆 67"/>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9" name="椭圆 68"/>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0" name="椭圆 69"/>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rot="536351">
            <a:off x="5664200" y="1520162"/>
            <a:ext cx="205361" cy="296726"/>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20080448">
            <a:off x="5623710" y="2026265"/>
            <a:ext cx="330310" cy="477267"/>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1340142">
            <a:off x="5093252" y="1744135"/>
            <a:ext cx="386248" cy="499026"/>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6"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完成情况</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303742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0-#ppt_w/2"/>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0-#ppt_w/2"/>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0-#ppt_w/2"/>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0-#ppt_w/2"/>
                                          </p:val>
                                        </p:tav>
                                        <p:tav tm="100000">
                                          <p:val>
                                            <p:strVal val="#ppt_x"/>
                                          </p:val>
                                        </p:tav>
                                      </p:tavLst>
                                    </p:anim>
                                    <p:anim calcmode="lin" valueType="num">
                                      <p:cBhvr additive="base">
                                        <p:cTn id="36" dur="500" fill="hold"/>
                                        <p:tgtEl>
                                          <p:spTgt spid="76"/>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0-#ppt_w/2"/>
                                          </p:val>
                                        </p:tav>
                                        <p:tav tm="100000">
                                          <p:val>
                                            <p:strVal val="#ppt_x"/>
                                          </p:val>
                                        </p:tav>
                                      </p:tavLst>
                                    </p:anim>
                                    <p:anim calcmode="lin" valueType="num">
                                      <p:cBhvr additive="base">
                                        <p:cTn id="4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1+#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301992"/>
            <a:ext cx="5733295" cy="3069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152"/>
          <p:cNvSpPr>
            <a:spLocks noChangeArrowheads="1"/>
          </p:cNvSpPr>
          <p:nvPr/>
        </p:nvSpPr>
        <p:spPr bwMode="auto">
          <a:xfrm>
            <a:off x="145093" y="2453143"/>
            <a:ext cx="962990" cy="415498"/>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400" kern="0" dirty="0" smtClean="0">
                <a:solidFill>
                  <a:schemeClr val="accent2"/>
                </a:solidFill>
                <a:latin typeface="微软雅黑" panose="020B0503020204020204" pitchFamily="34" charset="-122"/>
                <a:ea typeface="微软雅黑" panose="020B0503020204020204" pitchFamily="34" charset="-122"/>
              </a:rPr>
              <a:t>标题文字</a:t>
            </a:r>
          </a:p>
        </p:txBody>
      </p:sp>
      <p:sp>
        <p:nvSpPr>
          <p:cNvPr id="61" name="TextBox 153"/>
          <p:cNvSpPr>
            <a:spLocks noChangeArrowheads="1"/>
          </p:cNvSpPr>
          <p:nvPr/>
        </p:nvSpPr>
        <p:spPr bwMode="auto">
          <a:xfrm>
            <a:off x="2198620" y="2511651"/>
            <a:ext cx="965115" cy="369332"/>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nvGrpSpPr>
          <p:cNvPr id="62" name="组合 61"/>
          <p:cNvGrpSpPr/>
          <p:nvPr/>
        </p:nvGrpSpPr>
        <p:grpSpPr>
          <a:xfrm>
            <a:off x="2736449" y="1131590"/>
            <a:ext cx="5507959" cy="3744416"/>
            <a:chOff x="2736449" y="555526"/>
            <a:chExt cx="5507959" cy="4338637"/>
          </a:xfrm>
        </p:grpSpPr>
        <p:sp>
          <p:nvSpPr>
            <p:cNvPr id="63" name="TextBox 154"/>
            <p:cNvSpPr>
              <a:spLocks noChangeArrowheads="1"/>
            </p:cNvSpPr>
            <p:nvPr/>
          </p:nvSpPr>
          <p:spPr bwMode="auto">
            <a:xfrm>
              <a:off x="2891632" y="813564"/>
              <a:ext cx="962990" cy="427943"/>
            </a:xfrm>
            <a:prstGeom prst="rect">
              <a:avLst/>
            </a:prstGeom>
            <a:solidFill>
              <a:schemeClr val="bg1">
                <a:alpha val="45097"/>
              </a:schemeClr>
            </a:solidFill>
            <a:ln w="6350">
              <a:solidFill>
                <a:schemeClr val="accent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4" name="TextBox 155"/>
            <p:cNvSpPr>
              <a:spLocks noChangeArrowheads="1"/>
            </p:cNvSpPr>
            <p:nvPr/>
          </p:nvSpPr>
          <p:spPr bwMode="auto">
            <a:xfrm>
              <a:off x="4923902" y="1995737"/>
              <a:ext cx="965115" cy="427943"/>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5" name="TextBox 156"/>
            <p:cNvSpPr>
              <a:spLocks noChangeArrowheads="1"/>
            </p:cNvSpPr>
            <p:nvPr/>
          </p:nvSpPr>
          <p:spPr bwMode="auto">
            <a:xfrm>
              <a:off x="2736449" y="4075043"/>
              <a:ext cx="1437044" cy="427943"/>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6" name="TextBox 157"/>
            <p:cNvSpPr>
              <a:spLocks noChangeArrowheads="1"/>
            </p:cNvSpPr>
            <p:nvPr/>
          </p:nvSpPr>
          <p:spPr bwMode="auto">
            <a:xfrm>
              <a:off x="5121602" y="2984383"/>
              <a:ext cx="962989" cy="427943"/>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7" name="TextBox 158"/>
            <p:cNvSpPr>
              <a:spLocks noChangeArrowheads="1"/>
            </p:cNvSpPr>
            <p:nvPr/>
          </p:nvSpPr>
          <p:spPr bwMode="auto">
            <a:xfrm>
              <a:off x="4245771" y="3704489"/>
              <a:ext cx="965115" cy="427943"/>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8"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9"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0"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1"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2"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3"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4"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5"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6"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7"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8"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78804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0-#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8"/>
          <p:cNvSpPr txBox="1"/>
          <p:nvPr/>
        </p:nvSpPr>
        <p:spPr>
          <a:xfrm>
            <a:off x="2041524"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8" name="组合 7"/>
          <p:cNvGrpSpPr/>
          <p:nvPr/>
        </p:nvGrpSpPr>
        <p:grpSpPr>
          <a:xfrm>
            <a:off x="1331640" y="1896923"/>
            <a:ext cx="6434551" cy="397128"/>
            <a:chOff x="885641" y="1768388"/>
            <a:chExt cx="7617902" cy="469766"/>
          </a:xfrm>
        </p:grpSpPr>
        <p:grpSp>
          <p:nvGrpSpPr>
            <p:cNvPr id="9" name="组合 8"/>
            <p:cNvGrpSpPr/>
            <p:nvPr/>
          </p:nvGrpSpPr>
          <p:grpSpPr>
            <a:xfrm>
              <a:off x="885641" y="1768388"/>
              <a:ext cx="6782703" cy="469766"/>
              <a:chOff x="827584" y="1666788"/>
              <a:chExt cx="6782703" cy="469766"/>
            </a:xfrm>
          </p:grpSpPr>
          <p:sp>
            <p:nvSpPr>
              <p:cNvPr id="11" name="TextBox 72"/>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2" name="右箭头 11"/>
              <p:cNvSpPr/>
              <p:nvPr/>
            </p:nvSpPr>
            <p:spPr>
              <a:xfrm>
                <a:off x="1735488" y="1666788"/>
                <a:ext cx="5874799"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3" name="TextBox 74"/>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0" name="TextBox 71"/>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14" name="组合 13"/>
          <p:cNvGrpSpPr/>
          <p:nvPr/>
        </p:nvGrpSpPr>
        <p:grpSpPr>
          <a:xfrm>
            <a:off x="1331640" y="2338013"/>
            <a:ext cx="4902094" cy="397128"/>
            <a:chOff x="885641" y="2301788"/>
            <a:chExt cx="5803617" cy="469766"/>
          </a:xfrm>
        </p:grpSpPr>
        <p:grpSp>
          <p:nvGrpSpPr>
            <p:cNvPr id="15" name="组合 14"/>
            <p:cNvGrpSpPr/>
            <p:nvPr/>
          </p:nvGrpSpPr>
          <p:grpSpPr>
            <a:xfrm>
              <a:off x="885641" y="2301788"/>
              <a:ext cx="5040560" cy="469766"/>
              <a:chOff x="827584" y="2189302"/>
              <a:chExt cx="5040560" cy="469766"/>
            </a:xfrm>
          </p:grpSpPr>
          <p:sp>
            <p:nvSpPr>
              <p:cNvPr id="17" name="TextBox 78"/>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8" name="右箭头 17"/>
              <p:cNvSpPr/>
              <p:nvPr/>
            </p:nvSpPr>
            <p:spPr>
              <a:xfrm>
                <a:off x="1735488" y="2189302"/>
                <a:ext cx="4132656" cy="469766"/>
              </a:xfrm>
              <a:prstGeom prst="rightArrow">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9" name="TextBox 80"/>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6" name="TextBox 77"/>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1331641" y="2779103"/>
            <a:ext cx="5502815" cy="397128"/>
            <a:chOff x="885641" y="2835188"/>
            <a:chExt cx="6514815" cy="469766"/>
          </a:xfrm>
        </p:grpSpPr>
        <p:grpSp>
          <p:nvGrpSpPr>
            <p:cNvPr id="21" name="组合 20"/>
            <p:cNvGrpSpPr/>
            <p:nvPr/>
          </p:nvGrpSpPr>
          <p:grpSpPr>
            <a:xfrm>
              <a:off x="885641" y="2835188"/>
              <a:ext cx="5688632" cy="469766"/>
              <a:chOff x="827584" y="2682788"/>
              <a:chExt cx="5688632" cy="469766"/>
            </a:xfrm>
          </p:grpSpPr>
          <p:sp>
            <p:nvSpPr>
              <p:cNvPr id="23" name="TextBox 84"/>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4" name="右箭头 23"/>
              <p:cNvSpPr/>
              <p:nvPr/>
            </p:nvSpPr>
            <p:spPr>
              <a:xfrm>
                <a:off x="1735488" y="2682788"/>
                <a:ext cx="4780728" cy="469766"/>
              </a:xfrm>
              <a:prstGeom prst="rightArrow">
                <a:avLst/>
              </a:pr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5" name="TextBox 86"/>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2" name="TextBox 83"/>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6" name="组合 25"/>
          <p:cNvGrpSpPr/>
          <p:nvPr/>
        </p:nvGrpSpPr>
        <p:grpSpPr>
          <a:xfrm>
            <a:off x="1331640" y="3220194"/>
            <a:ext cx="4215553" cy="397128"/>
            <a:chOff x="885641" y="3368588"/>
            <a:chExt cx="4990817" cy="469766"/>
          </a:xfrm>
        </p:grpSpPr>
        <p:grpSp>
          <p:nvGrpSpPr>
            <p:cNvPr id="27" name="组合 26"/>
            <p:cNvGrpSpPr/>
            <p:nvPr/>
          </p:nvGrpSpPr>
          <p:grpSpPr>
            <a:xfrm>
              <a:off x="885641" y="3368588"/>
              <a:ext cx="4176464" cy="469766"/>
              <a:chOff x="827584" y="3190788"/>
              <a:chExt cx="4176464" cy="469766"/>
            </a:xfrm>
          </p:grpSpPr>
          <p:sp>
            <p:nvSpPr>
              <p:cNvPr id="29" name="TextBox 90"/>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0" name="右箭头 29"/>
              <p:cNvSpPr/>
              <p:nvPr/>
            </p:nvSpPr>
            <p:spPr>
              <a:xfrm>
                <a:off x="1735488" y="3190788"/>
                <a:ext cx="3268560" cy="469766"/>
              </a:xfrm>
              <a:prstGeom prst="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32" name="TextBox 92"/>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8" name="TextBox 89"/>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34" name="组合 33"/>
          <p:cNvGrpSpPr/>
          <p:nvPr/>
        </p:nvGrpSpPr>
        <p:grpSpPr>
          <a:xfrm>
            <a:off x="1331640" y="3661274"/>
            <a:ext cx="6130621" cy="397126"/>
            <a:chOff x="885641" y="3901988"/>
            <a:chExt cx="7258080" cy="469766"/>
          </a:xfrm>
        </p:grpSpPr>
        <p:grpSp>
          <p:nvGrpSpPr>
            <p:cNvPr id="35" name="组合 34"/>
            <p:cNvGrpSpPr/>
            <p:nvPr/>
          </p:nvGrpSpPr>
          <p:grpSpPr>
            <a:xfrm>
              <a:off x="885641" y="3901988"/>
              <a:ext cx="6336704" cy="469766"/>
              <a:chOff x="827584" y="3800388"/>
              <a:chExt cx="6336704" cy="469766"/>
            </a:xfrm>
          </p:grpSpPr>
          <p:sp>
            <p:nvSpPr>
              <p:cNvPr id="37" name="TextBox 96"/>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8" name="右箭头 37"/>
              <p:cNvSpPr/>
              <p:nvPr/>
            </p:nvSpPr>
            <p:spPr>
              <a:xfrm>
                <a:off x="1735488" y="3800388"/>
                <a:ext cx="5428800"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9" name="TextBox 98"/>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36" name="TextBox 95"/>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sp>
        <p:nvSpPr>
          <p:cNvPr id="4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87389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7"/>
                                        </p:tgtEl>
                                        <p:attrNameLst>
                                          <p:attrName>style.visibility</p:attrName>
                                        </p:attrNameLst>
                                      </p:cBhvr>
                                      <p:to>
                                        <p:strVal val="visible"/>
                                      </p:to>
                                    </p:set>
                                    <p:set>
                                      <p:cBhvr>
                                        <p:cTn id="7" dur="683" fill="hold">
                                          <p:stCondLst>
                                            <p:cond delay="0"/>
                                          </p:stCondLst>
                                        </p:cTn>
                                        <p:tgtEl>
                                          <p:spTgt spid="7"/>
                                        </p:tgtEl>
                                        <p:attrNameLst>
                                          <p:attrName>style.rotation</p:attrName>
                                        </p:attrNameLst>
                                      </p:cBhvr>
                                      <p:to>
                                        <p:strVal val="-45.0"/>
                                      </p:to>
                                    </p:set>
                                    <p:anim calcmode="lin" valueType="num">
                                      <p:cBhvr>
                                        <p:cTn id="8" dur="683" fill="hold">
                                          <p:stCondLst>
                                            <p:cond delay="683"/>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7"/>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p:tgtEl>
                                          <p:spTgt spid="8"/>
                                        </p:tgtEl>
                                        <p:attrNameLst>
                                          <p:attrName>ppt_x</p:attrName>
                                        </p:attrNameLst>
                                      </p:cBhvr>
                                      <p:tavLst>
                                        <p:tav tm="0">
                                          <p:val>
                                            <p:strVal val="#ppt_x-#ppt_w*1.125000"/>
                                          </p:val>
                                        </p:tav>
                                        <p:tav tm="100000">
                                          <p:val>
                                            <p:strVal val="#ppt_x"/>
                                          </p:val>
                                        </p:tav>
                                      </p:tavLst>
                                    </p:anim>
                                    <p:animEffect transition="in" filter="wipe(right)">
                                      <p:cBhvr>
                                        <p:cTn id="15" dur="1000"/>
                                        <p:tgtEl>
                                          <p:spTgt spid="8"/>
                                        </p:tgtEl>
                                      </p:cBhvr>
                                    </p:animEffect>
                                  </p:childTnLst>
                                </p:cTn>
                              </p:par>
                              <p:par>
                                <p:cTn id="16" presetID="12" presetClass="entr" presetSubtype="8"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p:tgtEl>
                                          <p:spTgt spid="14"/>
                                        </p:tgtEl>
                                        <p:attrNameLst>
                                          <p:attrName>ppt_x</p:attrName>
                                        </p:attrNameLst>
                                      </p:cBhvr>
                                      <p:tavLst>
                                        <p:tav tm="0">
                                          <p:val>
                                            <p:strVal val="#ppt_x-#ppt_w*1.125000"/>
                                          </p:val>
                                        </p:tav>
                                        <p:tav tm="100000">
                                          <p:val>
                                            <p:strVal val="#ppt_x"/>
                                          </p:val>
                                        </p:tav>
                                      </p:tavLst>
                                    </p:anim>
                                    <p:animEffect transition="in" filter="wipe(right)">
                                      <p:cBhvr>
                                        <p:cTn id="19" dur="1000"/>
                                        <p:tgtEl>
                                          <p:spTgt spid="14"/>
                                        </p:tgtEl>
                                      </p:cBhvr>
                                    </p:animEffect>
                                  </p:childTnLst>
                                </p:cTn>
                              </p:par>
                              <p:par>
                                <p:cTn id="20" presetID="12" presetClass="entr" presetSubtype="8"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p:tgtEl>
                                          <p:spTgt spid="20"/>
                                        </p:tgtEl>
                                        <p:attrNameLst>
                                          <p:attrName>ppt_x</p:attrName>
                                        </p:attrNameLst>
                                      </p:cBhvr>
                                      <p:tavLst>
                                        <p:tav tm="0">
                                          <p:val>
                                            <p:strVal val="#ppt_x-#ppt_w*1.125000"/>
                                          </p:val>
                                        </p:tav>
                                        <p:tav tm="100000">
                                          <p:val>
                                            <p:strVal val="#ppt_x"/>
                                          </p:val>
                                        </p:tav>
                                      </p:tavLst>
                                    </p:anim>
                                    <p:animEffect transition="in" filter="wipe(right)">
                                      <p:cBhvr>
                                        <p:cTn id="23" dur="1000"/>
                                        <p:tgtEl>
                                          <p:spTgt spid="20"/>
                                        </p:tgtEl>
                                      </p:cBhvr>
                                    </p:animEffect>
                                  </p:childTnLst>
                                </p:cTn>
                              </p:par>
                              <p:par>
                                <p:cTn id="24" presetID="12" presetClass="entr" presetSubtype="8" fill="hold"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p:tgtEl>
                                          <p:spTgt spid="26"/>
                                        </p:tgtEl>
                                        <p:attrNameLst>
                                          <p:attrName>ppt_x</p:attrName>
                                        </p:attrNameLst>
                                      </p:cBhvr>
                                      <p:tavLst>
                                        <p:tav tm="0">
                                          <p:val>
                                            <p:strVal val="#ppt_x-#ppt_w*1.125000"/>
                                          </p:val>
                                        </p:tav>
                                        <p:tav tm="100000">
                                          <p:val>
                                            <p:strVal val="#ppt_x"/>
                                          </p:val>
                                        </p:tav>
                                      </p:tavLst>
                                    </p:anim>
                                    <p:animEffect transition="in" filter="wipe(right)">
                                      <p:cBhvr>
                                        <p:cTn id="27" dur="1000"/>
                                        <p:tgtEl>
                                          <p:spTgt spid="26"/>
                                        </p:tgtEl>
                                      </p:cBhvr>
                                    </p:animEffect>
                                  </p:childTnLst>
                                </p:cTn>
                              </p:par>
                              <p:par>
                                <p:cTn id="28" presetID="12" presetClass="entr" presetSubtype="8" fill="hold" nodeType="withEffect">
                                  <p:stCondLst>
                                    <p:cond delay="23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p:tgtEl>
                                          <p:spTgt spid="34"/>
                                        </p:tgtEl>
                                        <p:attrNameLst>
                                          <p:attrName>ppt_x</p:attrName>
                                        </p:attrNameLst>
                                      </p:cBhvr>
                                      <p:tavLst>
                                        <p:tav tm="0">
                                          <p:val>
                                            <p:strVal val="#ppt_x-#ppt_w*1.125000"/>
                                          </p:val>
                                        </p:tav>
                                        <p:tav tm="100000">
                                          <p:val>
                                            <p:strVal val="#ppt_x"/>
                                          </p:val>
                                        </p:tav>
                                      </p:tavLst>
                                    </p:anim>
                                    <p:animEffect transition="in" filter="wipe(right)">
                                      <p:cBhvr>
                                        <p:cTn id="3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3779912" y="3795886"/>
            <a:ext cx="4824536"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3849192" y="1007937"/>
            <a:ext cx="4467224" cy="3109596"/>
            <a:chOff x="2195736" y="915988"/>
            <a:chExt cx="4752752" cy="3308350"/>
          </a:xfrm>
        </p:grpSpPr>
        <p:sp>
          <p:nvSpPr>
            <p:cNvPr id="9"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accent2"/>
                </a:solidFill>
              </a:endParaRPr>
            </a:p>
          </p:txBody>
        </p:sp>
        <p:sp>
          <p:nvSpPr>
            <p:cNvPr id="10"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alpha val="50000"/>
              </a:schemeClr>
            </a:solidFill>
            <a:ln>
              <a:noFill/>
            </a:ln>
            <a:extLst/>
          </p:spPr>
          <p:txBody>
            <a:bodyPr/>
            <a:lstStyle/>
            <a:p>
              <a:endParaRPr lang="zh-CN" altLang="en-US" sz="1200">
                <a:solidFill>
                  <a:schemeClr val="accent2"/>
                </a:solidFill>
              </a:endParaRPr>
            </a:p>
          </p:txBody>
        </p:sp>
        <p:sp>
          <p:nvSpPr>
            <p:cNvPr id="11"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alpha val="50000"/>
              </a:schemeClr>
            </a:solidFill>
            <a:ln>
              <a:noFill/>
            </a:ln>
            <a:extLst/>
          </p:spPr>
          <p:txBody>
            <a:bodyPr/>
            <a:lstStyle/>
            <a:p>
              <a:endParaRPr lang="zh-CN" altLang="en-US" sz="1200">
                <a:solidFill>
                  <a:schemeClr val="accent2"/>
                </a:solidFill>
              </a:endParaRPr>
            </a:p>
          </p:txBody>
        </p:sp>
        <p:sp>
          <p:nvSpPr>
            <p:cNvPr id="12"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alpha val="50000"/>
              </a:schemeClr>
            </a:solidFill>
            <a:ln>
              <a:noFill/>
            </a:ln>
            <a:extLst/>
          </p:spPr>
          <p:txBody>
            <a:bodyPr/>
            <a:lstStyle/>
            <a:p>
              <a:endParaRPr lang="zh-CN" altLang="en-US" sz="1200">
                <a:solidFill>
                  <a:schemeClr val="accent2"/>
                </a:solidFill>
              </a:endParaRPr>
            </a:p>
          </p:txBody>
        </p:sp>
        <p:sp>
          <p:nvSpPr>
            <p:cNvPr id="13"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alpha val="50000"/>
              </a:schemeClr>
            </a:solidFill>
            <a:ln>
              <a:noFill/>
            </a:ln>
            <a:extLst/>
          </p:spPr>
          <p:txBody>
            <a:bodyPr/>
            <a:lstStyle/>
            <a:p>
              <a:endParaRPr lang="zh-CN" altLang="en-US" sz="1200">
                <a:solidFill>
                  <a:schemeClr val="accent2"/>
                </a:solidFill>
              </a:endParaRPr>
            </a:p>
          </p:txBody>
        </p:sp>
        <p:sp>
          <p:nvSpPr>
            <p:cNvPr id="14" name="TextBox 41"/>
            <p:cNvSpPr txBox="1"/>
            <p:nvPr/>
          </p:nvSpPr>
          <p:spPr bwMode="auto">
            <a:xfrm>
              <a:off x="2195736" y="3338102"/>
              <a:ext cx="1342539" cy="392938"/>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1800" dirty="0"/>
                <a:t>添加标题</a:t>
              </a:r>
            </a:p>
          </p:txBody>
        </p:sp>
        <p:sp>
          <p:nvSpPr>
            <p:cNvPr id="15" name="TextBox 43"/>
            <p:cNvSpPr txBox="1"/>
            <p:nvPr/>
          </p:nvSpPr>
          <p:spPr bwMode="auto">
            <a:xfrm>
              <a:off x="5771734" y="3303081"/>
              <a:ext cx="32426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200" dirty="0" smtClean="0">
                  <a:solidFill>
                    <a:schemeClr val="tx1"/>
                  </a:solidFill>
                </a:rPr>
                <a:t>标题</a:t>
              </a:r>
              <a:endParaRPr lang="zh-CN" altLang="en-US" sz="1200" dirty="0">
                <a:solidFill>
                  <a:schemeClr val="tx1"/>
                </a:solidFill>
              </a:endParaRPr>
            </a:p>
          </p:txBody>
        </p:sp>
        <p:sp>
          <p:nvSpPr>
            <p:cNvPr id="16" name="TextBox 44"/>
            <p:cNvSpPr txBox="1"/>
            <p:nvPr/>
          </p:nvSpPr>
          <p:spPr bwMode="auto">
            <a:xfrm>
              <a:off x="6667172" y="3303081"/>
              <a:ext cx="28131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200" dirty="0" smtClean="0">
                  <a:solidFill>
                    <a:schemeClr val="tx2"/>
                  </a:solidFill>
                </a:rPr>
                <a:t>标题</a:t>
              </a:r>
              <a:endParaRPr lang="zh-CN" altLang="en-US" sz="1200" dirty="0">
                <a:solidFill>
                  <a:schemeClr val="tx2"/>
                </a:solidFill>
              </a:endParaRPr>
            </a:p>
          </p:txBody>
        </p:sp>
        <p:sp>
          <p:nvSpPr>
            <p:cNvPr id="17" name="TextBox 45"/>
            <p:cNvSpPr txBox="1"/>
            <p:nvPr/>
          </p:nvSpPr>
          <p:spPr bwMode="auto">
            <a:xfrm>
              <a:off x="6224170" y="3303081"/>
              <a:ext cx="28934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200" dirty="0" smtClean="0">
                  <a:solidFill>
                    <a:schemeClr val="bg2"/>
                  </a:solidFill>
                </a:rPr>
                <a:t>标题</a:t>
              </a:r>
              <a:endParaRPr lang="zh-CN" altLang="en-US" sz="1200" dirty="0">
                <a:solidFill>
                  <a:schemeClr val="bg2"/>
                </a:solidFill>
              </a:endParaRPr>
            </a:p>
          </p:txBody>
        </p:sp>
        <p:sp>
          <p:nvSpPr>
            <p:cNvPr id="18" name="TextBox 46"/>
            <p:cNvSpPr txBox="1"/>
            <p:nvPr/>
          </p:nvSpPr>
          <p:spPr bwMode="auto">
            <a:xfrm>
              <a:off x="5338514" y="3303081"/>
              <a:ext cx="28881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200" dirty="0" smtClean="0">
                  <a:solidFill>
                    <a:schemeClr val="bg1"/>
                  </a:solidFill>
                </a:rPr>
                <a:t>标题</a:t>
              </a:r>
              <a:endParaRPr lang="zh-CN" altLang="en-US" sz="1200" dirty="0">
                <a:solidFill>
                  <a:schemeClr val="bg1"/>
                </a:solidFill>
              </a:endParaRPr>
            </a:p>
          </p:txBody>
        </p:sp>
        <p:sp>
          <p:nvSpPr>
            <p:cNvPr id="19" name="TextBox 682"/>
            <p:cNvSpPr txBox="1"/>
            <p:nvPr/>
          </p:nvSpPr>
          <p:spPr>
            <a:xfrm>
              <a:off x="4313157" y="2208441"/>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20%</a:t>
              </a:r>
              <a:endParaRPr lang="zh-CN" altLang="en-US" sz="1200" dirty="0">
                <a:solidFill>
                  <a:schemeClr val="accent2"/>
                </a:solidFill>
              </a:endParaRPr>
            </a:p>
          </p:txBody>
        </p:sp>
        <p:sp>
          <p:nvSpPr>
            <p:cNvPr id="20" name="TextBox 682"/>
            <p:cNvSpPr txBox="1"/>
            <p:nvPr/>
          </p:nvSpPr>
          <p:spPr>
            <a:xfrm>
              <a:off x="4313157" y="1825389"/>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40%</a:t>
              </a:r>
              <a:endParaRPr lang="zh-CN" altLang="en-US" sz="1200" dirty="0">
                <a:solidFill>
                  <a:schemeClr val="accent2"/>
                </a:solidFill>
              </a:endParaRPr>
            </a:p>
          </p:txBody>
        </p:sp>
        <p:sp>
          <p:nvSpPr>
            <p:cNvPr id="21" name="TextBox 682"/>
            <p:cNvSpPr txBox="1"/>
            <p:nvPr/>
          </p:nvSpPr>
          <p:spPr>
            <a:xfrm>
              <a:off x="4313157" y="1365726"/>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60%</a:t>
              </a:r>
              <a:endParaRPr lang="zh-CN" altLang="en-US" sz="1200" dirty="0">
                <a:solidFill>
                  <a:schemeClr val="accent2"/>
                </a:solidFill>
              </a:endParaRPr>
            </a:p>
          </p:txBody>
        </p:sp>
        <p:sp>
          <p:nvSpPr>
            <p:cNvPr id="22" name="TextBox 682"/>
            <p:cNvSpPr txBox="1"/>
            <p:nvPr/>
          </p:nvSpPr>
          <p:spPr>
            <a:xfrm>
              <a:off x="4313157" y="942137"/>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80%</a:t>
              </a:r>
              <a:endParaRPr lang="zh-CN" altLang="en-US" sz="1200" dirty="0">
                <a:solidFill>
                  <a:schemeClr val="accent2"/>
                </a:solidFill>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6" y="1405941"/>
            <a:ext cx="4648756" cy="3728544"/>
          </a:xfrm>
          <a:prstGeom prst="rect">
            <a:avLst/>
          </a:prstGeom>
        </p:spPr>
      </p:pic>
      <p:sp>
        <p:nvSpPr>
          <p:cNvPr id="2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889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94016" y="1399773"/>
            <a:ext cx="6878399" cy="2540129"/>
            <a:chOff x="680429" y="1347614"/>
            <a:chExt cx="7611628" cy="2810903"/>
          </a:xfrm>
        </p:grpSpPr>
        <p:sp>
          <p:nvSpPr>
            <p:cNvPr id="8"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9"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0"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1"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2"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3"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4"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5"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6"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7"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8" name="TextBox 47"/>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48"/>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0" name="TextBox 49"/>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50"/>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51"/>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55"/>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4" name="TextBox 56"/>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5" name="TextBox 57"/>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6" name="TextBox 58"/>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7" name="TextBox 59"/>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8"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9"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30"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32"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34"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35"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36"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7"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8"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9"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40" name="TextBox 70"/>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3" name="TextBox 71"/>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4" name="TextBox 72"/>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5" name="TextBox 73"/>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sp>
        <p:nvSpPr>
          <p:cNvPr id="4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2434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7"/>
          <p:cNvSpPr txBox="1"/>
          <p:nvPr/>
        </p:nvSpPr>
        <p:spPr>
          <a:xfrm>
            <a:off x="933971" y="1400880"/>
            <a:ext cx="3494013" cy="872034"/>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，在此处</a:t>
            </a:r>
            <a:r>
              <a:rPr lang="zh-CN" altLang="en-US" sz="1000" dirty="0">
                <a:solidFill>
                  <a:schemeClr val="accent1"/>
                </a:solidFill>
                <a:latin typeface="微软雅黑" panose="020B0503020204020204" pitchFamily="34" charset="-122"/>
                <a:ea typeface="微软雅黑" panose="020B0503020204020204" pitchFamily="34" charset="-122"/>
              </a:rPr>
              <a:t>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en-US" altLang="zh-CN"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en-US" altLang="zh-CN" sz="1000" dirty="0" smtClean="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99592" y="2838067"/>
            <a:ext cx="377599" cy="377599"/>
            <a:chOff x="1090938" y="2029373"/>
            <a:chExt cx="1012696" cy="1012696"/>
          </a:xfrm>
        </p:grpSpPr>
        <p:sp>
          <p:nvSpPr>
            <p:cNvPr id="15" name="椭圆 14"/>
            <p:cNvSpPr/>
            <p:nvPr/>
          </p:nvSpPr>
          <p:spPr>
            <a:xfrm>
              <a:off x="1090938" y="2029373"/>
              <a:ext cx="1012696" cy="101269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99592" y="3731074"/>
            <a:ext cx="377599" cy="377599"/>
            <a:chOff x="5640582" y="2029373"/>
            <a:chExt cx="1012696" cy="1012696"/>
          </a:xfrm>
        </p:grpSpPr>
        <p:sp>
          <p:nvSpPr>
            <p:cNvPr id="18" name="椭圆 17"/>
            <p:cNvSpPr/>
            <p:nvPr/>
          </p:nvSpPr>
          <p:spPr>
            <a:xfrm>
              <a:off x="5640582" y="2029373"/>
              <a:ext cx="1012696" cy="1012696"/>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3012743" y="2838067"/>
            <a:ext cx="377599" cy="377599"/>
            <a:chOff x="7915404" y="2029373"/>
            <a:chExt cx="1012696" cy="1012696"/>
          </a:xfrm>
        </p:grpSpPr>
        <p:sp>
          <p:nvSpPr>
            <p:cNvPr id="21" name="椭圆 20"/>
            <p:cNvSpPr/>
            <p:nvPr/>
          </p:nvSpPr>
          <p:spPr>
            <a:xfrm>
              <a:off x="7915404" y="2029373"/>
              <a:ext cx="1012696" cy="101269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012743" y="3731074"/>
            <a:ext cx="377599" cy="377599"/>
            <a:chOff x="3480926" y="4216961"/>
            <a:chExt cx="607562" cy="607562"/>
          </a:xfrm>
        </p:grpSpPr>
        <p:sp>
          <p:nvSpPr>
            <p:cNvPr id="24" name="椭圆 23"/>
            <p:cNvSpPr/>
            <p:nvPr/>
          </p:nvSpPr>
          <p:spPr>
            <a:xfrm>
              <a:off x="3480926" y="4216961"/>
              <a:ext cx="607562" cy="607562"/>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文本框 70"/>
          <p:cNvSpPr txBox="1"/>
          <p:nvPr/>
        </p:nvSpPr>
        <p:spPr>
          <a:xfrm>
            <a:off x="1331640"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7" name="文本框 70"/>
          <p:cNvSpPr txBox="1"/>
          <p:nvPr/>
        </p:nvSpPr>
        <p:spPr>
          <a:xfrm>
            <a:off x="3491247"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8" name="文本框 70"/>
          <p:cNvSpPr txBox="1"/>
          <p:nvPr/>
        </p:nvSpPr>
        <p:spPr>
          <a:xfrm>
            <a:off x="1331640"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9" name="文本框 70"/>
          <p:cNvSpPr txBox="1"/>
          <p:nvPr/>
        </p:nvSpPr>
        <p:spPr>
          <a:xfrm>
            <a:off x="3491247"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541" y="0"/>
            <a:ext cx="3745459" cy="5143500"/>
          </a:xfrm>
          <a:prstGeom prst="rect">
            <a:avLst/>
          </a:prstGeom>
        </p:spPr>
      </p:pic>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19051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9736" y="1043360"/>
            <a:ext cx="4376372" cy="3616081"/>
            <a:chOff x="723900" y="1421719"/>
            <a:chExt cx="5172075" cy="4273550"/>
          </a:xfrm>
          <a:solidFill>
            <a:srgbClr val="C0C0C0"/>
          </a:solidFill>
        </p:grpSpPr>
        <p:sp>
          <p:nvSpPr>
            <p:cNvPr id="8"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1"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6"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7"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8"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9"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0"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1"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2"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3"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4"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5"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0"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4"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5"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6"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7"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8"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9"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0"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3"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43328" y="2816197"/>
            <a:ext cx="2629072" cy="695063"/>
            <a:chOff x="8509753" y="2844225"/>
            <a:chExt cx="3505429" cy="926750"/>
          </a:xfrm>
        </p:grpSpPr>
        <p:sp>
          <p:nvSpPr>
            <p:cNvPr id="46"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7"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6206" y="1952101"/>
            <a:ext cx="2554187" cy="695063"/>
            <a:chOff x="8513588" y="2844225"/>
            <a:chExt cx="3405582" cy="926750"/>
          </a:xfrm>
        </p:grpSpPr>
        <p:sp>
          <p:nvSpPr>
            <p:cNvPr id="49"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50"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43328" y="1131589"/>
            <a:ext cx="2629072" cy="695062"/>
            <a:chOff x="8509753" y="2844225"/>
            <a:chExt cx="3505429" cy="926748"/>
          </a:xfrm>
        </p:grpSpPr>
        <p:sp>
          <p:nvSpPr>
            <p:cNvPr id="52"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3"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580110" y="3680293"/>
            <a:ext cx="2592290" cy="695063"/>
            <a:chOff x="8558797" y="2844225"/>
            <a:chExt cx="3456387" cy="926750"/>
          </a:xfrm>
        </p:grpSpPr>
        <p:sp>
          <p:nvSpPr>
            <p:cNvPr id="55"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6"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1950915" y="2451095"/>
            <a:ext cx="549031" cy="388267"/>
            <a:chOff x="2601220" y="3268124"/>
            <a:chExt cx="732041" cy="517689"/>
          </a:xfrm>
        </p:grpSpPr>
        <p:sp>
          <p:nvSpPr>
            <p:cNvPr id="58" name="泪滴形 57"/>
            <p:cNvSpPr/>
            <p:nvPr/>
          </p:nvSpPr>
          <p:spPr>
            <a:xfrm rot="8100000">
              <a:off x="2721612" y="3268124"/>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59"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01</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516310" y="2965047"/>
            <a:ext cx="549031" cy="383403"/>
            <a:chOff x="3355080" y="3953396"/>
            <a:chExt cx="732041" cy="511204"/>
          </a:xfrm>
        </p:grpSpPr>
        <p:sp>
          <p:nvSpPr>
            <p:cNvPr id="61" name="泪滴形 60"/>
            <p:cNvSpPr/>
            <p:nvPr/>
          </p:nvSpPr>
          <p:spPr>
            <a:xfrm rot="8100000">
              <a:off x="3474452" y="3953396"/>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2"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02</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852496" y="3290657"/>
            <a:ext cx="549031" cy="378697"/>
            <a:chOff x="5136661" y="4387548"/>
            <a:chExt cx="732041" cy="504930"/>
          </a:xfrm>
        </p:grpSpPr>
        <p:sp>
          <p:nvSpPr>
            <p:cNvPr id="64" name="泪滴形 63"/>
            <p:cNvSpPr/>
            <p:nvPr/>
          </p:nvSpPr>
          <p:spPr>
            <a:xfrm rot="8100000">
              <a:off x="5272640" y="4387548"/>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5"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03</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701013" y="2274220"/>
            <a:ext cx="549031" cy="391861"/>
            <a:chOff x="4934683" y="3032290"/>
            <a:chExt cx="732041" cy="522481"/>
          </a:xfrm>
        </p:grpSpPr>
        <p:sp>
          <p:nvSpPr>
            <p:cNvPr id="67" name="泪滴形 66"/>
            <p:cNvSpPr/>
            <p:nvPr/>
          </p:nvSpPr>
          <p:spPr>
            <a:xfrm rot="8100000">
              <a:off x="5065474" y="3032290"/>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8"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04</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sp>
        <p:nvSpPr>
          <p:cNvPr id="6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9084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20467406">
            <a:off x="1693430" y="924240"/>
            <a:ext cx="2632771" cy="2126254"/>
            <a:chOff x="1043608" y="958247"/>
            <a:chExt cx="4012279" cy="3240360"/>
          </a:xfrm>
        </p:grpSpPr>
        <p:pic>
          <p:nvPicPr>
            <p:cNvPr id="44" name="图片 4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46" name="组合 45"/>
          <p:cNvGrpSpPr/>
          <p:nvPr/>
        </p:nvGrpSpPr>
        <p:grpSpPr>
          <a:xfrm rot="1850525">
            <a:off x="4907030" y="1164703"/>
            <a:ext cx="2889590" cy="2319899"/>
            <a:chOff x="1043608" y="958247"/>
            <a:chExt cx="4012279" cy="3240360"/>
          </a:xfrm>
        </p:grpSpPr>
        <p:pic>
          <p:nvPicPr>
            <p:cNvPr id="47" name="图片 4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49" name="组合 48"/>
          <p:cNvGrpSpPr/>
          <p:nvPr/>
        </p:nvGrpSpPr>
        <p:grpSpPr>
          <a:xfrm rot="21054268">
            <a:off x="3567546" y="2356081"/>
            <a:ext cx="2632771" cy="2126254"/>
            <a:chOff x="1043608" y="958247"/>
            <a:chExt cx="4012279" cy="3240360"/>
          </a:xfrm>
        </p:grpSpPr>
        <p:pic>
          <p:nvPicPr>
            <p:cNvPr id="50" name="图片 4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56" name="组合 55"/>
          <p:cNvGrpSpPr/>
          <p:nvPr/>
        </p:nvGrpSpPr>
        <p:grpSpPr>
          <a:xfrm rot="20267986">
            <a:off x="3580479" y="932718"/>
            <a:ext cx="2003476" cy="1618029"/>
            <a:chOff x="1043608" y="958247"/>
            <a:chExt cx="4012279" cy="3240360"/>
          </a:xfrm>
        </p:grpSpPr>
        <p:pic>
          <p:nvPicPr>
            <p:cNvPr id="57" name="图片 56"/>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9" name="图片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62" name="心形 61"/>
          <p:cNvSpPr/>
          <p:nvPr/>
        </p:nvSpPr>
        <p:spPr>
          <a:xfrm rot="2427251">
            <a:off x="2739276" y="2864843"/>
            <a:ext cx="366256" cy="31393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67" name="心形 66"/>
          <p:cNvSpPr/>
          <p:nvPr/>
        </p:nvSpPr>
        <p:spPr>
          <a:xfrm rot="19111072">
            <a:off x="3538969" y="26493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0" name="心形 69"/>
          <p:cNvSpPr/>
          <p:nvPr/>
        </p:nvSpPr>
        <p:spPr>
          <a:xfrm rot="6376865">
            <a:off x="2854948" y="2249662"/>
            <a:ext cx="360364" cy="30888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1" name="心形 70"/>
          <p:cNvSpPr/>
          <p:nvPr/>
        </p:nvSpPr>
        <p:spPr>
          <a:xfrm>
            <a:off x="4069467" y="212169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2" name="心形 71"/>
          <p:cNvSpPr/>
          <p:nvPr/>
        </p:nvSpPr>
        <p:spPr>
          <a:xfrm rot="3040535">
            <a:off x="4809812" y="3201566"/>
            <a:ext cx="377926" cy="32393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3" name="心形 72"/>
          <p:cNvSpPr/>
          <p:nvPr/>
        </p:nvSpPr>
        <p:spPr>
          <a:xfrm rot="17826337">
            <a:off x="5164285" y="230171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4" name="心形 73"/>
          <p:cNvSpPr/>
          <p:nvPr/>
        </p:nvSpPr>
        <p:spPr>
          <a:xfrm>
            <a:off x="5875362" y="28398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5" name="心形 74"/>
          <p:cNvSpPr/>
          <p:nvPr/>
        </p:nvSpPr>
        <p:spPr>
          <a:xfrm rot="18033428">
            <a:off x="5084617" y="270798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6" name="心形 75"/>
          <p:cNvSpPr/>
          <p:nvPr/>
        </p:nvSpPr>
        <p:spPr>
          <a:xfrm rot="19457635">
            <a:off x="6164703" y="2174933"/>
            <a:ext cx="353586" cy="30307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7" name="心形 76"/>
          <p:cNvSpPr/>
          <p:nvPr/>
        </p:nvSpPr>
        <p:spPr>
          <a:xfrm rot="3188505">
            <a:off x="4451046" y="2752919"/>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8" name="心形 77"/>
          <p:cNvSpPr/>
          <p:nvPr/>
        </p:nvSpPr>
        <p:spPr>
          <a:xfrm rot="1939630">
            <a:off x="5078806" y="1731688"/>
            <a:ext cx="409868" cy="35131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9" name="心形 78"/>
          <p:cNvSpPr/>
          <p:nvPr/>
        </p:nvSpPr>
        <p:spPr>
          <a:xfrm rot="1617267">
            <a:off x="3393290" y="2127870"/>
            <a:ext cx="238910" cy="204780"/>
          </a:xfrm>
          <a:prstGeom prst="heart">
            <a:avLst/>
          </a:prstGeom>
          <a:solidFill>
            <a:schemeClr val="accent3">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0" name="心形 79"/>
          <p:cNvSpPr/>
          <p:nvPr/>
        </p:nvSpPr>
        <p:spPr>
          <a:xfrm rot="667148">
            <a:off x="2230979" y="3331853"/>
            <a:ext cx="629862" cy="53988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1" name="心形 80"/>
          <p:cNvSpPr/>
          <p:nvPr/>
        </p:nvSpPr>
        <p:spPr>
          <a:xfrm rot="667148">
            <a:off x="5977636" y="3324389"/>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2" name="心形 81"/>
          <p:cNvSpPr/>
          <p:nvPr/>
        </p:nvSpPr>
        <p:spPr>
          <a:xfrm rot="667148">
            <a:off x="6895948" y="2138730"/>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3" name="心形 82"/>
          <p:cNvSpPr/>
          <p:nvPr/>
        </p:nvSpPr>
        <p:spPr>
          <a:xfrm rot="667148">
            <a:off x="1325086" y="1526624"/>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4" name="心形 83"/>
          <p:cNvSpPr/>
          <p:nvPr/>
        </p:nvSpPr>
        <p:spPr>
          <a:xfrm rot="667148">
            <a:off x="476115" y="2065295"/>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5" name="心形 84"/>
          <p:cNvSpPr/>
          <p:nvPr/>
        </p:nvSpPr>
        <p:spPr>
          <a:xfrm rot="667148">
            <a:off x="6127500" y="1321966"/>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6" name="心形 85"/>
          <p:cNvSpPr/>
          <p:nvPr/>
        </p:nvSpPr>
        <p:spPr>
          <a:xfrm rot="1939630">
            <a:off x="1939939" y="1708873"/>
            <a:ext cx="684666" cy="58685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7" name="心形 86"/>
          <p:cNvSpPr/>
          <p:nvPr/>
        </p:nvSpPr>
        <p:spPr>
          <a:xfrm rot="1939630">
            <a:off x="7479896" y="1724264"/>
            <a:ext cx="440990" cy="37799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8"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2017</a:t>
            </a:r>
            <a:r>
              <a:rPr lang="zh-CN" altLang="en-US"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年我们一起走过的点点滴滴</a:t>
            </a:r>
            <a:endParaRPr lang="zh-CN" altLang="en-US"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11995324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1000" fill="hold"/>
                                        <p:tgtEl>
                                          <p:spTgt spid="49"/>
                                        </p:tgtEl>
                                        <p:attrNameLst>
                                          <p:attrName>ppt_w</p:attrName>
                                        </p:attrNameLst>
                                      </p:cBhvr>
                                      <p:tavLst>
                                        <p:tav tm="0">
                                          <p:val>
                                            <p:fltVal val="0"/>
                                          </p:val>
                                        </p:tav>
                                        <p:tav tm="100000">
                                          <p:val>
                                            <p:strVal val="#ppt_w"/>
                                          </p:val>
                                        </p:tav>
                                      </p:tavLst>
                                    </p:anim>
                                    <p:anim calcmode="lin" valueType="num">
                                      <p:cBhvr>
                                        <p:cTn id="22" dur="1000" fill="hold"/>
                                        <p:tgtEl>
                                          <p:spTgt spid="49"/>
                                        </p:tgtEl>
                                        <p:attrNameLst>
                                          <p:attrName>ppt_h</p:attrName>
                                        </p:attrNameLst>
                                      </p:cBhvr>
                                      <p:tavLst>
                                        <p:tav tm="0">
                                          <p:val>
                                            <p:fltVal val="0"/>
                                          </p:val>
                                        </p:tav>
                                        <p:tav tm="100000">
                                          <p:val>
                                            <p:strVal val="#ppt_h"/>
                                          </p:val>
                                        </p:tav>
                                      </p:tavLst>
                                    </p:anim>
                                    <p:anim calcmode="lin" valueType="num">
                                      <p:cBhvr>
                                        <p:cTn id="23" dur="1000" fill="hold"/>
                                        <p:tgtEl>
                                          <p:spTgt spid="49"/>
                                        </p:tgtEl>
                                        <p:attrNameLst>
                                          <p:attrName>style.rotation</p:attrName>
                                        </p:attrNameLst>
                                      </p:cBhvr>
                                      <p:tavLst>
                                        <p:tav tm="0">
                                          <p:val>
                                            <p:fltVal val="90"/>
                                          </p:val>
                                        </p:tav>
                                        <p:tav tm="100000">
                                          <p:val>
                                            <p:fltVal val="0"/>
                                          </p:val>
                                        </p:tav>
                                      </p:tavLst>
                                    </p:anim>
                                    <p:animEffect transition="in" filter="fade">
                                      <p:cBhvr>
                                        <p:cTn id="24" dur="1000"/>
                                        <p:tgtEl>
                                          <p:spTgt spid="49"/>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62"/>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62"/>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62"/>
                                        </p:tgtEl>
                                        <p:attrNameLst>
                                          <p:attrName>ppt_w</p:attrName>
                                        </p:attrNameLst>
                                      </p:cBhvr>
                                      <p:tavLst>
                                        <p:tav tm="0">
                                          <p:val>
                                            <p:strVal val="ppt_w"/>
                                          </p:val>
                                        </p:tav>
                                        <p:tav tm="100000">
                                          <p:val>
                                            <p:fltVal val="0"/>
                                          </p:val>
                                        </p:tav>
                                      </p:tavLst>
                                    </p:anim>
                                    <p:anim calcmode="lin" valueType="num">
                                      <p:cBhvr>
                                        <p:cTn id="40" dur="500"/>
                                        <p:tgtEl>
                                          <p:spTgt spid="62"/>
                                        </p:tgtEl>
                                        <p:attrNameLst>
                                          <p:attrName>ppt_h</p:attrName>
                                        </p:attrNameLst>
                                      </p:cBhvr>
                                      <p:tavLst>
                                        <p:tav tm="0">
                                          <p:val>
                                            <p:strVal val="ppt_h"/>
                                          </p:val>
                                        </p:tav>
                                        <p:tav tm="100000">
                                          <p:val>
                                            <p:fltVal val="0"/>
                                          </p:val>
                                        </p:tav>
                                      </p:tavLst>
                                    </p:anim>
                                    <p:set>
                                      <p:cBhvr>
                                        <p:cTn id="41" dur="1" fill="hold">
                                          <p:stCondLst>
                                            <p:cond delay="499"/>
                                          </p:stCondLst>
                                        </p:cTn>
                                        <p:tgtEl>
                                          <p:spTgt spid="62"/>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62"/>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67"/>
                                        </p:tgtEl>
                                        <p:attrNameLst>
                                          <p:attrName>style.visibility</p:attrName>
                                        </p:attrNameLst>
                                      </p:cBhvr>
                                      <p:to>
                                        <p:strVal val="visible"/>
                                      </p:to>
                                    </p:set>
                                    <p:anim calcmode="lin" valueType="num">
                                      <p:cBhvr>
                                        <p:cTn id="46" dur="500" fill="hold"/>
                                        <p:tgtEl>
                                          <p:spTgt spid="67"/>
                                        </p:tgtEl>
                                        <p:attrNameLst>
                                          <p:attrName>ppt_w</p:attrName>
                                        </p:attrNameLst>
                                      </p:cBhvr>
                                      <p:tavLst>
                                        <p:tav tm="0">
                                          <p:val>
                                            <p:fltVal val="0"/>
                                          </p:val>
                                        </p:tav>
                                        <p:tav tm="100000">
                                          <p:val>
                                            <p:strVal val="#ppt_w"/>
                                          </p:val>
                                        </p:tav>
                                      </p:tavLst>
                                    </p:anim>
                                    <p:anim calcmode="lin" valueType="num">
                                      <p:cBhvr>
                                        <p:cTn id="47" dur="500" fill="hold"/>
                                        <p:tgtEl>
                                          <p:spTgt spid="6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6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6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67"/>
                                        </p:tgtEl>
                                        <p:attrNameLst>
                                          <p:attrName>ppt_w</p:attrName>
                                        </p:attrNameLst>
                                      </p:cBhvr>
                                      <p:tavLst>
                                        <p:tav tm="0">
                                          <p:val>
                                            <p:strVal val="ppt_w"/>
                                          </p:val>
                                        </p:tav>
                                        <p:tav tm="100000">
                                          <p:val>
                                            <p:fltVal val="0"/>
                                          </p:val>
                                        </p:tav>
                                      </p:tavLst>
                                    </p:anim>
                                    <p:anim calcmode="lin" valueType="num">
                                      <p:cBhvr>
                                        <p:cTn id="54" dur="500"/>
                                        <p:tgtEl>
                                          <p:spTgt spid="67"/>
                                        </p:tgtEl>
                                        <p:attrNameLst>
                                          <p:attrName>ppt_h</p:attrName>
                                        </p:attrNameLst>
                                      </p:cBhvr>
                                      <p:tavLst>
                                        <p:tav tm="0">
                                          <p:val>
                                            <p:strVal val="ppt_h"/>
                                          </p:val>
                                        </p:tav>
                                        <p:tav tm="100000">
                                          <p:val>
                                            <p:fltVal val="0"/>
                                          </p:val>
                                        </p:tav>
                                      </p:tavLst>
                                    </p:anim>
                                    <p:set>
                                      <p:cBhvr>
                                        <p:cTn id="55" dur="1" fill="hold">
                                          <p:stCondLst>
                                            <p:cond delay="499"/>
                                          </p:stCondLst>
                                        </p:cTn>
                                        <p:tgtEl>
                                          <p:spTgt spid="6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6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70"/>
                                        </p:tgtEl>
                                        <p:attrNameLst>
                                          <p:attrName>style.visibility</p:attrName>
                                        </p:attrNameLst>
                                      </p:cBhvr>
                                      <p:to>
                                        <p:strVal val="visible"/>
                                      </p:to>
                                    </p:set>
                                    <p:anim calcmode="lin" valueType="num">
                                      <p:cBhvr>
                                        <p:cTn id="60" dur="500" fill="hold"/>
                                        <p:tgtEl>
                                          <p:spTgt spid="70"/>
                                        </p:tgtEl>
                                        <p:attrNameLst>
                                          <p:attrName>ppt_w</p:attrName>
                                        </p:attrNameLst>
                                      </p:cBhvr>
                                      <p:tavLst>
                                        <p:tav tm="0">
                                          <p:val>
                                            <p:fltVal val="0"/>
                                          </p:val>
                                        </p:tav>
                                        <p:tav tm="100000">
                                          <p:val>
                                            <p:strVal val="#ppt_w"/>
                                          </p:val>
                                        </p:tav>
                                      </p:tavLst>
                                    </p:anim>
                                    <p:anim calcmode="lin" valueType="num">
                                      <p:cBhvr>
                                        <p:cTn id="61" dur="500" fill="hold"/>
                                        <p:tgtEl>
                                          <p:spTgt spid="70"/>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70"/>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70"/>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70"/>
                                        </p:tgtEl>
                                        <p:attrNameLst>
                                          <p:attrName>ppt_w</p:attrName>
                                        </p:attrNameLst>
                                      </p:cBhvr>
                                      <p:tavLst>
                                        <p:tav tm="0">
                                          <p:val>
                                            <p:strVal val="ppt_w"/>
                                          </p:val>
                                        </p:tav>
                                        <p:tav tm="100000">
                                          <p:val>
                                            <p:fltVal val="0"/>
                                          </p:val>
                                        </p:tav>
                                      </p:tavLst>
                                    </p:anim>
                                    <p:anim calcmode="lin" valueType="num">
                                      <p:cBhvr>
                                        <p:cTn id="68" dur="500"/>
                                        <p:tgtEl>
                                          <p:spTgt spid="70"/>
                                        </p:tgtEl>
                                        <p:attrNameLst>
                                          <p:attrName>ppt_h</p:attrName>
                                        </p:attrNameLst>
                                      </p:cBhvr>
                                      <p:tavLst>
                                        <p:tav tm="0">
                                          <p:val>
                                            <p:strVal val="ppt_h"/>
                                          </p:val>
                                        </p:tav>
                                        <p:tav tm="100000">
                                          <p:val>
                                            <p:fltVal val="0"/>
                                          </p:val>
                                        </p:tav>
                                      </p:tavLst>
                                    </p:anim>
                                    <p:set>
                                      <p:cBhvr>
                                        <p:cTn id="69" dur="1" fill="hold">
                                          <p:stCondLst>
                                            <p:cond delay="499"/>
                                          </p:stCondLst>
                                        </p:cTn>
                                        <p:tgtEl>
                                          <p:spTgt spid="70"/>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70"/>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500" fill="hold"/>
                                        <p:tgtEl>
                                          <p:spTgt spid="71"/>
                                        </p:tgtEl>
                                        <p:attrNameLst>
                                          <p:attrName>ppt_w</p:attrName>
                                        </p:attrNameLst>
                                      </p:cBhvr>
                                      <p:tavLst>
                                        <p:tav tm="0">
                                          <p:val>
                                            <p:fltVal val="0"/>
                                          </p:val>
                                        </p:tav>
                                        <p:tav tm="100000">
                                          <p:val>
                                            <p:strVal val="#ppt_w"/>
                                          </p:val>
                                        </p:tav>
                                      </p:tavLst>
                                    </p:anim>
                                    <p:anim calcmode="lin" valueType="num">
                                      <p:cBhvr>
                                        <p:cTn id="75" dur="500" fill="hold"/>
                                        <p:tgtEl>
                                          <p:spTgt spid="71"/>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71"/>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71"/>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71"/>
                                        </p:tgtEl>
                                        <p:attrNameLst>
                                          <p:attrName>ppt_w</p:attrName>
                                        </p:attrNameLst>
                                      </p:cBhvr>
                                      <p:tavLst>
                                        <p:tav tm="0">
                                          <p:val>
                                            <p:strVal val="ppt_w"/>
                                          </p:val>
                                        </p:tav>
                                        <p:tav tm="100000">
                                          <p:val>
                                            <p:fltVal val="0"/>
                                          </p:val>
                                        </p:tav>
                                      </p:tavLst>
                                    </p:anim>
                                    <p:anim calcmode="lin" valueType="num">
                                      <p:cBhvr>
                                        <p:cTn id="82" dur="500"/>
                                        <p:tgtEl>
                                          <p:spTgt spid="71"/>
                                        </p:tgtEl>
                                        <p:attrNameLst>
                                          <p:attrName>ppt_h</p:attrName>
                                        </p:attrNameLst>
                                      </p:cBhvr>
                                      <p:tavLst>
                                        <p:tav tm="0">
                                          <p:val>
                                            <p:strVal val="ppt_h"/>
                                          </p:val>
                                        </p:tav>
                                        <p:tav tm="100000">
                                          <p:val>
                                            <p:fltVal val="0"/>
                                          </p:val>
                                        </p:tav>
                                      </p:tavLst>
                                    </p:anim>
                                    <p:set>
                                      <p:cBhvr>
                                        <p:cTn id="83" dur="1" fill="hold">
                                          <p:stCondLst>
                                            <p:cond delay="499"/>
                                          </p:stCondLst>
                                        </p:cTn>
                                        <p:tgtEl>
                                          <p:spTgt spid="71"/>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71"/>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72"/>
                                        </p:tgtEl>
                                        <p:attrNameLst>
                                          <p:attrName>style.visibility</p:attrName>
                                        </p:attrNameLst>
                                      </p:cBhvr>
                                      <p:to>
                                        <p:strVal val="visible"/>
                                      </p:to>
                                    </p:set>
                                    <p:anim calcmode="lin" valueType="num">
                                      <p:cBhvr>
                                        <p:cTn id="88" dur="400" fill="hold"/>
                                        <p:tgtEl>
                                          <p:spTgt spid="72"/>
                                        </p:tgtEl>
                                        <p:attrNameLst>
                                          <p:attrName>ppt_w</p:attrName>
                                        </p:attrNameLst>
                                      </p:cBhvr>
                                      <p:tavLst>
                                        <p:tav tm="0">
                                          <p:val>
                                            <p:fltVal val="0"/>
                                          </p:val>
                                        </p:tav>
                                        <p:tav tm="100000">
                                          <p:val>
                                            <p:strVal val="#ppt_w"/>
                                          </p:val>
                                        </p:tav>
                                      </p:tavLst>
                                    </p:anim>
                                    <p:anim calcmode="lin" valueType="num">
                                      <p:cBhvr>
                                        <p:cTn id="89" dur="400" fill="hold"/>
                                        <p:tgtEl>
                                          <p:spTgt spid="72"/>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72"/>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72"/>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72"/>
                                        </p:tgtEl>
                                        <p:attrNameLst>
                                          <p:attrName>ppt_w</p:attrName>
                                        </p:attrNameLst>
                                      </p:cBhvr>
                                      <p:tavLst>
                                        <p:tav tm="0">
                                          <p:val>
                                            <p:strVal val="ppt_w"/>
                                          </p:val>
                                        </p:tav>
                                        <p:tav tm="100000">
                                          <p:val>
                                            <p:fltVal val="0"/>
                                          </p:val>
                                        </p:tav>
                                      </p:tavLst>
                                    </p:anim>
                                    <p:anim calcmode="lin" valueType="num">
                                      <p:cBhvr>
                                        <p:cTn id="96" dur="400"/>
                                        <p:tgtEl>
                                          <p:spTgt spid="72"/>
                                        </p:tgtEl>
                                        <p:attrNameLst>
                                          <p:attrName>ppt_h</p:attrName>
                                        </p:attrNameLst>
                                      </p:cBhvr>
                                      <p:tavLst>
                                        <p:tav tm="0">
                                          <p:val>
                                            <p:strVal val="ppt_h"/>
                                          </p:val>
                                        </p:tav>
                                        <p:tav tm="100000">
                                          <p:val>
                                            <p:fltVal val="0"/>
                                          </p:val>
                                        </p:tav>
                                      </p:tavLst>
                                    </p:anim>
                                    <p:set>
                                      <p:cBhvr>
                                        <p:cTn id="97" dur="1" fill="hold">
                                          <p:stCondLst>
                                            <p:cond delay="399"/>
                                          </p:stCondLst>
                                        </p:cTn>
                                        <p:tgtEl>
                                          <p:spTgt spid="72"/>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72"/>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p:cTn id="102" dur="600" fill="hold"/>
                                        <p:tgtEl>
                                          <p:spTgt spid="73"/>
                                        </p:tgtEl>
                                        <p:attrNameLst>
                                          <p:attrName>ppt_w</p:attrName>
                                        </p:attrNameLst>
                                      </p:cBhvr>
                                      <p:tavLst>
                                        <p:tav tm="0">
                                          <p:val>
                                            <p:fltVal val="0"/>
                                          </p:val>
                                        </p:tav>
                                        <p:tav tm="100000">
                                          <p:val>
                                            <p:strVal val="#ppt_w"/>
                                          </p:val>
                                        </p:tav>
                                      </p:tavLst>
                                    </p:anim>
                                    <p:anim calcmode="lin" valueType="num">
                                      <p:cBhvr>
                                        <p:cTn id="103" dur="600" fill="hold"/>
                                        <p:tgtEl>
                                          <p:spTgt spid="73"/>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73"/>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73"/>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73"/>
                                        </p:tgtEl>
                                        <p:attrNameLst>
                                          <p:attrName>ppt_w</p:attrName>
                                        </p:attrNameLst>
                                      </p:cBhvr>
                                      <p:tavLst>
                                        <p:tav tm="0">
                                          <p:val>
                                            <p:strVal val="ppt_w"/>
                                          </p:val>
                                        </p:tav>
                                        <p:tav tm="100000">
                                          <p:val>
                                            <p:fltVal val="0"/>
                                          </p:val>
                                        </p:tav>
                                      </p:tavLst>
                                    </p:anim>
                                    <p:anim calcmode="lin" valueType="num">
                                      <p:cBhvr>
                                        <p:cTn id="110" dur="600"/>
                                        <p:tgtEl>
                                          <p:spTgt spid="73"/>
                                        </p:tgtEl>
                                        <p:attrNameLst>
                                          <p:attrName>ppt_h</p:attrName>
                                        </p:attrNameLst>
                                      </p:cBhvr>
                                      <p:tavLst>
                                        <p:tav tm="0">
                                          <p:val>
                                            <p:strVal val="ppt_h"/>
                                          </p:val>
                                        </p:tav>
                                        <p:tav tm="100000">
                                          <p:val>
                                            <p:fltVal val="0"/>
                                          </p:val>
                                        </p:tav>
                                      </p:tavLst>
                                    </p:anim>
                                    <p:set>
                                      <p:cBhvr>
                                        <p:cTn id="111" dur="1" fill="hold">
                                          <p:stCondLst>
                                            <p:cond delay="599"/>
                                          </p:stCondLst>
                                        </p:cTn>
                                        <p:tgtEl>
                                          <p:spTgt spid="73"/>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73"/>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74"/>
                                        </p:tgtEl>
                                        <p:attrNameLst>
                                          <p:attrName>style.visibility</p:attrName>
                                        </p:attrNameLst>
                                      </p:cBhvr>
                                      <p:to>
                                        <p:strVal val="visible"/>
                                      </p:to>
                                    </p:set>
                                    <p:anim calcmode="lin" valueType="num">
                                      <p:cBhvr>
                                        <p:cTn id="116" dur="500" fill="hold"/>
                                        <p:tgtEl>
                                          <p:spTgt spid="74"/>
                                        </p:tgtEl>
                                        <p:attrNameLst>
                                          <p:attrName>ppt_w</p:attrName>
                                        </p:attrNameLst>
                                      </p:cBhvr>
                                      <p:tavLst>
                                        <p:tav tm="0">
                                          <p:val>
                                            <p:fltVal val="0"/>
                                          </p:val>
                                        </p:tav>
                                        <p:tav tm="100000">
                                          <p:val>
                                            <p:strVal val="#ppt_w"/>
                                          </p:val>
                                        </p:tav>
                                      </p:tavLst>
                                    </p:anim>
                                    <p:anim calcmode="lin" valueType="num">
                                      <p:cBhvr>
                                        <p:cTn id="117" dur="500" fill="hold"/>
                                        <p:tgtEl>
                                          <p:spTgt spid="74"/>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74"/>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74"/>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74"/>
                                        </p:tgtEl>
                                        <p:attrNameLst>
                                          <p:attrName>ppt_w</p:attrName>
                                        </p:attrNameLst>
                                      </p:cBhvr>
                                      <p:tavLst>
                                        <p:tav tm="0">
                                          <p:val>
                                            <p:strVal val="ppt_w"/>
                                          </p:val>
                                        </p:tav>
                                        <p:tav tm="100000">
                                          <p:val>
                                            <p:fltVal val="0"/>
                                          </p:val>
                                        </p:tav>
                                      </p:tavLst>
                                    </p:anim>
                                    <p:anim calcmode="lin" valueType="num">
                                      <p:cBhvr>
                                        <p:cTn id="124" dur="500"/>
                                        <p:tgtEl>
                                          <p:spTgt spid="74"/>
                                        </p:tgtEl>
                                        <p:attrNameLst>
                                          <p:attrName>ppt_h</p:attrName>
                                        </p:attrNameLst>
                                      </p:cBhvr>
                                      <p:tavLst>
                                        <p:tav tm="0">
                                          <p:val>
                                            <p:strVal val="ppt_h"/>
                                          </p:val>
                                        </p:tav>
                                        <p:tav tm="100000">
                                          <p:val>
                                            <p:fltVal val="0"/>
                                          </p:val>
                                        </p:tav>
                                      </p:tavLst>
                                    </p:anim>
                                    <p:set>
                                      <p:cBhvr>
                                        <p:cTn id="125" dur="1" fill="hold">
                                          <p:stCondLst>
                                            <p:cond delay="499"/>
                                          </p:stCondLst>
                                        </p:cTn>
                                        <p:tgtEl>
                                          <p:spTgt spid="74"/>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74"/>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p:cTn id="130" dur="500" fill="hold"/>
                                        <p:tgtEl>
                                          <p:spTgt spid="75"/>
                                        </p:tgtEl>
                                        <p:attrNameLst>
                                          <p:attrName>ppt_w</p:attrName>
                                        </p:attrNameLst>
                                      </p:cBhvr>
                                      <p:tavLst>
                                        <p:tav tm="0">
                                          <p:val>
                                            <p:fltVal val="0"/>
                                          </p:val>
                                        </p:tav>
                                        <p:tav tm="100000">
                                          <p:val>
                                            <p:strVal val="#ppt_w"/>
                                          </p:val>
                                        </p:tav>
                                      </p:tavLst>
                                    </p:anim>
                                    <p:anim calcmode="lin" valueType="num">
                                      <p:cBhvr>
                                        <p:cTn id="131" dur="500" fill="hold"/>
                                        <p:tgtEl>
                                          <p:spTgt spid="75"/>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75"/>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75"/>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75"/>
                                        </p:tgtEl>
                                        <p:attrNameLst>
                                          <p:attrName>ppt_w</p:attrName>
                                        </p:attrNameLst>
                                      </p:cBhvr>
                                      <p:tavLst>
                                        <p:tav tm="0">
                                          <p:val>
                                            <p:strVal val="ppt_w"/>
                                          </p:val>
                                        </p:tav>
                                        <p:tav tm="100000">
                                          <p:val>
                                            <p:fltVal val="0"/>
                                          </p:val>
                                        </p:tav>
                                      </p:tavLst>
                                    </p:anim>
                                    <p:anim calcmode="lin" valueType="num">
                                      <p:cBhvr>
                                        <p:cTn id="138" dur="500"/>
                                        <p:tgtEl>
                                          <p:spTgt spid="75"/>
                                        </p:tgtEl>
                                        <p:attrNameLst>
                                          <p:attrName>ppt_h</p:attrName>
                                        </p:attrNameLst>
                                      </p:cBhvr>
                                      <p:tavLst>
                                        <p:tav tm="0">
                                          <p:val>
                                            <p:strVal val="ppt_h"/>
                                          </p:val>
                                        </p:tav>
                                        <p:tav tm="100000">
                                          <p:val>
                                            <p:fltVal val="0"/>
                                          </p:val>
                                        </p:tav>
                                      </p:tavLst>
                                    </p:anim>
                                    <p:set>
                                      <p:cBhvr>
                                        <p:cTn id="139" dur="1" fill="hold">
                                          <p:stCondLst>
                                            <p:cond delay="499"/>
                                          </p:stCondLst>
                                        </p:cTn>
                                        <p:tgtEl>
                                          <p:spTgt spid="75"/>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75"/>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76"/>
                                        </p:tgtEl>
                                        <p:attrNameLst>
                                          <p:attrName>style.visibility</p:attrName>
                                        </p:attrNameLst>
                                      </p:cBhvr>
                                      <p:to>
                                        <p:strVal val="visible"/>
                                      </p:to>
                                    </p:set>
                                    <p:anim calcmode="lin" valueType="num">
                                      <p:cBhvr>
                                        <p:cTn id="144" dur="500" fill="hold"/>
                                        <p:tgtEl>
                                          <p:spTgt spid="76"/>
                                        </p:tgtEl>
                                        <p:attrNameLst>
                                          <p:attrName>ppt_w</p:attrName>
                                        </p:attrNameLst>
                                      </p:cBhvr>
                                      <p:tavLst>
                                        <p:tav tm="0">
                                          <p:val>
                                            <p:fltVal val="0"/>
                                          </p:val>
                                        </p:tav>
                                        <p:tav tm="100000">
                                          <p:val>
                                            <p:strVal val="#ppt_w"/>
                                          </p:val>
                                        </p:tav>
                                      </p:tavLst>
                                    </p:anim>
                                    <p:anim calcmode="lin" valueType="num">
                                      <p:cBhvr>
                                        <p:cTn id="145" dur="500" fill="hold"/>
                                        <p:tgtEl>
                                          <p:spTgt spid="76"/>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76"/>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76"/>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76"/>
                                        </p:tgtEl>
                                        <p:attrNameLst>
                                          <p:attrName>ppt_w</p:attrName>
                                        </p:attrNameLst>
                                      </p:cBhvr>
                                      <p:tavLst>
                                        <p:tav tm="0">
                                          <p:val>
                                            <p:strVal val="ppt_w"/>
                                          </p:val>
                                        </p:tav>
                                        <p:tav tm="100000">
                                          <p:val>
                                            <p:fltVal val="0"/>
                                          </p:val>
                                        </p:tav>
                                      </p:tavLst>
                                    </p:anim>
                                    <p:anim calcmode="lin" valueType="num">
                                      <p:cBhvr>
                                        <p:cTn id="152" dur="500"/>
                                        <p:tgtEl>
                                          <p:spTgt spid="76"/>
                                        </p:tgtEl>
                                        <p:attrNameLst>
                                          <p:attrName>ppt_h</p:attrName>
                                        </p:attrNameLst>
                                      </p:cBhvr>
                                      <p:tavLst>
                                        <p:tav tm="0">
                                          <p:val>
                                            <p:strVal val="ppt_h"/>
                                          </p:val>
                                        </p:tav>
                                        <p:tav tm="100000">
                                          <p:val>
                                            <p:fltVal val="0"/>
                                          </p:val>
                                        </p:tav>
                                      </p:tavLst>
                                    </p:anim>
                                    <p:set>
                                      <p:cBhvr>
                                        <p:cTn id="153" dur="1" fill="hold">
                                          <p:stCondLst>
                                            <p:cond delay="499"/>
                                          </p:stCondLst>
                                        </p:cTn>
                                        <p:tgtEl>
                                          <p:spTgt spid="76"/>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76"/>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77"/>
                                        </p:tgtEl>
                                        <p:attrNameLst>
                                          <p:attrName>style.visibility</p:attrName>
                                        </p:attrNameLst>
                                      </p:cBhvr>
                                      <p:to>
                                        <p:strVal val="visible"/>
                                      </p:to>
                                    </p:set>
                                    <p:anim calcmode="lin" valueType="num">
                                      <p:cBhvr>
                                        <p:cTn id="158" dur="500" fill="hold"/>
                                        <p:tgtEl>
                                          <p:spTgt spid="77"/>
                                        </p:tgtEl>
                                        <p:attrNameLst>
                                          <p:attrName>ppt_w</p:attrName>
                                        </p:attrNameLst>
                                      </p:cBhvr>
                                      <p:tavLst>
                                        <p:tav tm="0">
                                          <p:val>
                                            <p:fltVal val="0"/>
                                          </p:val>
                                        </p:tav>
                                        <p:tav tm="100000">
                                          <p:val>
                                            <p:strVal val="#ppt_w"/>
                                          </p:val>
                                        </p:tav>
                                      </p:tavLst>
                                    </p:anim>
                                    <p:anim calcmode="lin" valueType="num">
                                      <p:cBhvr>
                                        <p:cTn id="159" dur="500" fill="hold"/>
                                        <p:tgtEl>
                                          <p:spTgt spid="77"/>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77"/>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77"/>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77"/>
                                        </p:tgtEl>
                                        <p:attrNameLst>
                                          <p:attrName>ppt_w</p:attrName>
                                        </p:attrNameLst>
                                      </p:cBhvr>
                                      <p:tavLst>
                                        <p:tav tm="0">
                                          <p:val>
                                            <p:strVal val="ppt_w"/>
                                          </p:val>
                                        </p:tav>
                                        <p:tav tm="100000">
                                          <p:val>
                                            <p:fltVal val="0"/>
                                          </p:val>
                                        </p:tav>
                                      </p:tavLst>
                                    </p:anim>
                                    <p:anim calcmode="lin" valueType="num">
                                      <p:cBhvr>
                                        <p:cTn id="166" dur="500"/>
                                        <p:tgtEl>
                                          <p:spTgt spid="77"/>
                                        </p:tgtEl>
                                        <p:attrNameLst>
                                          <p:attrName>ppt_h</p:attrName>
                                        </p:attrNameLst>
                                      </p:cBhvr>
                                      <p:tavLst>
                                        <p:tav tm="0">
                                          <p:val>
                                            <p:strVal val="ppt_h"/>
                                          </p:val>
                                        </p:tav>
                                        <p:tav tm="100000">
                                          <p:val>
                                            <p:fltVal val="0"/>
                                          </p:val>
                                        </p:tav>
                                      </p:tavLst>
                                    </p:anim>
                                    <p:set>
                                      <p:cBhvr>
                                        <p:cTn id="167" dur="1" fill="hold">
                                          <p:stCondLst>
                                            <p:cond delay="499"/>
                                          </p:stCondLst>
                                        </p:cTn>
                                        <p:tgtEl>
                                          <p:spTgt spid="77"/>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77"/>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78"/>
                                        </p:tgtEl>
                                        <p:attrNameLst>
                                          <p:attrName>style.visibility</p:attrName>
                                        </p:attrNameLst>
                                      </p:cBhvr>
                                      <p:to>
                                        <p:strVal val="visible"/>
                                      </p:to>
                                    </p:set>
                                    <p:anim calcmode="lin" valueType="num">
                                      <p:cBhvr>
                                        <p:cTn id="172" dur="500" fill="hold"/>
                                        <p:tgtEl>
                                          <p:spTgt spid="78"/>
                                        </p:tgtEl>
                                        <p:attrNameLst>
                                          <p:attrName>ppt_w</p:attrName>
                                        </p:attrNameLst>
                                      </p:cBhvr>
                                      <p:tavLst>
                                        <p:tav tm="0">
                                          <p:val>
                                            <p:fltVal val="0"/>
                                          </p:val>
                                        </p:tav>
                                        <p:tav tm="100000">
                                          <p:val>
                                            <p:strVal val="#ppt_w"/>
                                          </p:val>
                                        </p:tav>
                                      </p:tavLst>
                                    </p:anim>
                                    <p:anim calcmode="lin" valueType="num">
                                      <p:cBhvr>
                                        <p:cTn id="173" dur="500" fill="hold"/>
                                        <p:tgtEl>
                                          <p:spTgt spid="78"/>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78"/>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78"/>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78"/>
                                        </p:tgtEl>
                                        <p:attrNameLst>
                                          <p:attrName>ppt_w</p:attrName>
                                        </p:attrNameLst>
                                      </p:cBhvr>
                                      <p:tavLst>
                                        <p:tav tm="0">
                                          <p:val>
                                            <p:strVal val="ppt_w"/>
                                          </p:val>
                                        </p:tav>
                                        <p:tav tm="100000">
                                          <p:val>
                                            <p:fltVal val="0"/>
                                          </p:val>
                                        </p:tav>
                                      </p:tavLst>
                                    </p:anim>
                                    <p:anim calcmode="lin" valueType="num">
                                      <p:cBhvr>
                                        <p:cTn id="180" dur="500"/>
                                        <p:tgtEl>
                                          <p:spTgt spid="78"/>
                                        </p:tgtEl>
                                        <p:attrNameLst>
                                          <p:attrName>ppt_h</p:attrName>
                                        </p:attrNameLst>
                                      </p:cBhvr>
                                      <p:tavLst>
                                        <p:tav tm="0">
                                          <p:val>
                                            <p:strVal val="ppt_h"/>
                                          </p:val>
                                        </p:tav>
                                        <p:tav tm="100000">
                                          <p:val>
                                            <p:fltVal val="0"/>
                                          </p:val>
                                        </p:tav>
                                      </p:tavLst>
                                    </p:anim>
                                    <p:set>
                                      <p:cBhvr>
                                        <p:cTn id="181" dur="1" fill="hold">
                                          <p:stCondLst>
                                            <p:cond delay="499"/>
                                          </p:stCondLst>
                                        </p:cTn>
                                        <p:tgtEl>
                                          <p:spTgt spid="78"/>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78"/>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79"/>
                                        </p:tgtEl>
                                        <p:attrNameLst>
                                          <p:attrName>style.visibility</p:attrName>
                                        </p:attrNameLst>
                                      </p:cBhvr>
                                      <p:to>
                                        <p:strVal val="visible"/>
                                      </p:to>
                                    </p:set>
                                    <p:anim calcmode="lin" valueType="num">
                                      <p:cBhvr>
                                        <p:cTn id="186" dur="500" fill="hold"/>
                                        <p:tgtEl>
                                          <p:spTgt spid="79"/>
                                        </p:tgtEl>
                                        <p:attrNameLst>
                                          <p:attrName>ppt_w</p:attrName>
                                        </p:attrNameLst>
                                      </p:cBhvr>
                                      <p:tavLst>
                                        <p:tav tm="0">
                                          <p:val>
                                            <p:fltVal val="0"/>
                                          </p:val>
                                        </p:tav>
                                        <p:tav tm="100000">
                                          <p:val>
                                            <p:strVal val="#ppt_w"/>
                                          </p:val>
                                        </p:tav>
                                      </p:tavLst>
                                    </p:anim>
                                    <p:anim calcmode="lin" valueType="num">
                                      <p:cBhvr>
                                        <p:cTn id="187" dur="500" fill="hold"/>
                                        <p:tgtEl>
                                          <p:spTgt spid="79"/>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79"/>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79"/>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79"/>
                                        </p:tgtEl>
                                        <p:attrNameLst>
                                          <p:attrName>ppt_w</p:attrName>
                                        </p:attrNameLst>
                                      </p:cBhvr>
                                      <p:tavLst>
                                        <p:tav tm="0">
                                          <p:val>
                                            <p:strVal val="ppt_w"/>
                                          </p:val>
                                        </p:tav>
                                        <p:tav tm="100000">
                                          <p:val>
                                            <p:fltVal val="0"/>
                                          </p:val>
                                        </p:tav>
                                      </p:tavLst>
                                    </p:anim>
                                    <p:anim calcmode="lin" valueType="num">
                                      <p:cBhvr>
                                        <p:cTn id="194" dur="500"/>
                                        <p:tgtEl>
                                          <p:spTgt spid="79"/>
                                        </p:tgtEl>
                                        <p:attrNameLst>
                                          <p:attrName>ppt_h</p:attrName>
                                        </p:attrNameLst>
                                      </p:cBhvr>
                                      <p:tavLst>
                                        <p:tav tm="0">
                                          <p:val>
                                            <p:strVal val="ppt_h"/>
                                          </p:val>
                                        </p:tav>
                                        <p:tav tm="100000">
                                          <p:val>
                                            <p:fltVal val="0"/>
                                          </p:val>
                                        </p:tav>
                                      </p:tavLst>
                                    </p:anim>
                                    <p:set>
                                      <p:cBhvr>
                                        <p:cTn id="195" dur="1" fill="hold">
                                          <p:stCondLst>
                                            <p:cond delay="499"/>
                                          </p:stCondLst>
                                        </p:cTn>
                                        <p:tgtEl>
                                          <p:spTgt spid="79"/>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79"/>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80"/>
                                        </p:tgtEl>
                                        <p:attrNameLst>
                                          <p:attrName>style.visibility</p:attrName>
                                        </p:attrNameLst>
                                      </p:cBhvr>
                                      <p:to>
                                        <p:strVal val="visible"/>
                                      </p:to>
                                    </p:set>
                                    <p:anim calcmode="lin" valueType="num">
                                      <p:cBhvr>
                                        <p:cTn id="200" dur="500" fill="hold"/>
                                        <p:tgtEl>
                                          <p:spTgt spid="80"/>
                                        </p:tgtEl>
                                        <p:attrNameLst>
                                          <p:attrName>ppt_w</p:attrName>
                                        </p:attrNameLst>
                                      </p:cBhvr>
                                      <p:tavLst>
                                        <p:tav tm="0">
                                          <p:val>
                                            <p:fltVal val="0"/>
                                          </p:val>
                                        </p:tav>
                                        <p:tav tm="100000">
                                          <p:val>
                                            <p:strVal val="#ppt_w"/>
                                          </p:val>
                                        </p:tav>
                                      </p:tavLst>
                                    </p:anim>
                                    <p:anim calcmode="lin" valueType="num">
                                      <p:cBhvr>
                                        <p:cTn id="201" dur="500" fill="hold"/>
                                        <p:tgtEl>
                                          <p:spTgt spid="80"/>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80"/>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80"/>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80"/>
                                        </p:tgtEl>
                                        <p:attrNameLst>
                                          <p:attrName>ppt_w</p:attrName>
                                        </p:attrNameLst>
                                      </p:cBhvr>
                                      <p:tavLst>
                                        <p:tav tm="0">
                                          <p:val>
                                            <p:strVal val="ppt_w"/>
                                          </p:val>
                                        </p:tav>
                                        <p:tav tm="100000">
                                          <p:val>
                                            <p:fltVal val="0"/>
                                          </p:val>
                                        </p:tav>
                                      </p:tavLst>
                                    </p:anim>
                                    <p:anim calcmode="lin" valueType="num">
                                      <p:cBhvr>
                                        <p:cTn id="208" dur="500"/>
                                        <p:tgtEl>
                                          <p:spTgt spid="80"/>
                                        </p:tgtEl>
                                        <p:attrNameLst>
                                          <p:attrName>ppt_h</p:attrName>
                                        </p:attrNameLst>
                                      </p:cBhvr>
                                      <p:tavLst>
                                        <p:tav tm="0">
                                          <p:val>
                                            <p:strVal val="ppt_h"/>
                                          </p:val>
                                        </p:tav>
                                        <p:tav tm="100000">
                                          <p:val>
                                            <p:fltVal val="0"/>
                                          </p:val>
                                        </p:tav>
                                      </p:tavLst>
                                    </p:anim>
                                    <p:set>
                                      <p:cBhvr>
                                        <p:cTn id="209" dur="1" fill="hold">
                                          <p:stCondLst>
                                            <p:cond delay="499"/>
                                          </p:stCondLst>
                                        </p:cTn>
                                        <p:tgtEl>
                                          <p:spTgt spid="80"/>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80"/>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81"/>
                                        </p:tgtEl>
                                        <p:attrNameLst>
                                          <p:attrName>style.visibility</p:attrName>
                                        </p:attrNameLst>
                                      </p:cBhvr>
                                      <p:to>
                                        <p:strVal val="visible"/>
                                      </p:to>
                                    </p:set>
                                    <p:anim calcmode="lin" valueType="num">
                                      <p:cBhvr>
                                        <p:cTn id="214" dur="500" fill="hold"/>
                                        <p:tgtEl>
                                          <p:spTgt spid="81"/>
                                        </p:tgtEl>
                                        <p:attrNameLst>
                                          <p:attrName>ppt_w</p:attrName>
                                        </p:attrNameLst>
                                      </p:cBhvr>
                                      <p:tavLst>
                                        <p:tav tm="0">
                                          <p:val>
                                            <p:fltVal val="0"/>
                                          </p:val>
                                        </p:tav>
                                        <p:tav tm="100000">
                                          <p:val>
                                            <p:strVal val="#ppt_w"/>
                                          </p:val>
                                        </p:tav>
                                      </p:tavLst>
                                    </p:anim>
                                    <p:anim calcmode="lin" valueType="num">
                                      <p:cBhvr>
                                        <p:cTn id="215" dur="500" fill="hold"/>
                                        <p:tgtEl>
                                          <p:spTgt spid="81"/>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81"/>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81"/>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81"/>
                                        </p:tgtEl>
                                        <p:attrNameLst>
                                          <p:attrName>ppt_w</p:attrName>
                                        </p:attrNameLst>
                                      </p:cBhvr>
                                      <p:tavLst>
                                        <p:tav tm="0">
                                          <p:val>
                                            <p:strVal val="ppt_w"/>
                                          </p:val>
                                        </p:tav>
                                        <p:tav tm="100000">
                                          <p:val>
                                            <p:fltVal val="0"/>
                                          </p:val>
                                        </p:tav>
                                      </p:tavLst>
                                    </p:anim>
                                    <p:anim calcmode="lin" valueType="num">
                                      <p:cBhvr>
                                        <p:cTn id="222" dur="500"/>
                                        <p:tgtEl>
                                          <p:spTgt spid="81"/>
                                        </p:tgtEl>
                                        <p:attrNameLst>
                                          <p:attrName>ppt_h</p:attrName>
                                        </p:attrNameLst>
                                      </p:cBhvr>
                                      <p:tavLst>
                                        <p:tav tm="0">
                                          <p:val>
                                            <p:strVal val="ppt_h"/>
                                          </p:val>
                                        </p:tav>
                                        <p:tav tm="100000">
                                          <p:val>
                                            <p:fltVal val="0"/>
                                          </p:val>
                                        </p:tav>
                                      </p:tavLst>
                                    </p:anim>
                                    <p:set>
                                      <p:cBhvr>
                                        <p:cTn id="223" dur="1" fill="hold">
                                          <p:stCondLst>
                                            <p:cond delay="499"/>
                                          </p:stCondLst>
                                        </p:cTn>
                                        <p:tgtEl>
                                          <p:spTgt spid="81"/>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81"/>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82"/>
                                        </p:tgtEl>
                                        <p:attrNameLst>
                                          <p:attrName>style.visibility</p:attrName>
                                        </p:attrNameLst>
                                      </p:cBhvr>
                                      <p:to>
                                        <p:strVal val="visible"/>
                                      </p:to>
                                    </p:set>
                                    <p:anim calcmode="lin" valueType="num">
                                      <p:cBhvr>
                                        <p:cTn id="228" dur="500" fill="hold"/>
                                        <p:tgtEl>
                                          <p:spTgt spid="82"/>
                                        </p:tgtEl>
                                        <p:attrNameLst>
                                          <p:attrName>ppt_w</p:attrName>
                                        </p:attrNameLst>
                                      </p:cBhvr>
                                      <p:tavLst>
                                        <p:tav tm="0">
                                          <p:val>
                                            <p:fltVal val="0"/>
                                          </p:val>
                                        </p:tav>
                                        <p:tav tm="100000">
                                          <p:val>
                                            <p:strVal val="#ppt_w"/>
                                          </p:val>
                                        </p:tav>
                                      </p:tavLst>
                                    </p:anim>
                                    <p:anim calcmode="lin" valueType="num">
                                      <p:cBhvr>
                                        <p:cTn id="229" dur="500" fill="hold"/>
                                        <p:tgtEl>
                                          <p:spTgt spid="82"/>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82"/>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82"/>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82"/>
                                        </p:tgtEl>
                                        <p:attrNameLst>
                                          <p:attrName>ppt_w</p:attrName>
                                        </p:attrNameLst>
                                      </p:cBhvr>
                                      <p:tavLst>
                                        <p:tav tm="0">
                                          <p:val>
                                            <p:strVal val="ppt_w"/>
                                          </p:val>
                                        </p:tav>
                                        <p:tav tm="100000">
                                          <p:val>
                                            <p:fltVal val="0"/>
                                          </p:val>
                                        </p:tav>
                                      </p:tavLst>
                                    </p:anim>
                                    <p:anim calcmode="lin" valueType="num">
                                      <p:cBhvr>
                                        <p:cTn id="236" dur="500"/>
                                        <p:tgtEl>
                                          <p:spTgt spid="82"/>
                                        </p:tgtEl>
                                        <p:attrNameLst>
                                          <p:attrName>ppt_h</p:attrName>
                                        </p:attrNameLst>
                                      </p:cBhvr>
                                      <p:tavLst>
                                        <p:tav tm="0">
                                          <p:val>
                                            <p:strVal val="ppt_h"/>
                                          </p:val>
                                        </p:tav>
                                        <p:tav tm="100000">
                                          <p:val>
                                            <p:fltVal val="0"/>
                                          </p:val>
                                        </p:tav>
                                      </p:tavLst>
                                    </p:anim>
                                    <p:set>
                                      <p:cBhvr>
                                        <p:cTn id="237" dur="1" fill="hold">
                                          <p:stCondLst>
                                            <p:cond delay="499"/>
                                          </p:stCondLst>
                                        </p:cTn>
                                        <p:tgtEl>
                                          <p:spTgt spid="82"/>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82"/>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83"/>
                                        </p:tgtEl>
                                        <p:attrNameLst>
                                          <p:attrName>style.visibility</p:attrName>
                                        </p:attrNameLst>
                                      </p:cBhvr>
                                      <p:to>
                                        <p:strVal val="visible"/>
                                      </p:to>
                                    </p:set>
                                    <p:anim calcmode="lin" valueType="num">
                                      <p:cBhvr>
                                        <p:cTn id="242" dur="500" fill="hold"/>
                                        <p:tgtEl>
                                          <p:spTgt spid="83"/>
                                        </p:tgtEl>
                                        <p:attrNameLst>
                                          <p:attrName>ppt_w</p:attrName>
                                        </p:attrNameLst>
                                      </p:cBhvr>
                                      <p:tavLst>
                                        <p:tav tm="0">
                                          <p:val>
                                            <p:fltVal val="0"/>
                                          </p:val>
                                        </p:tav>
                                        <p:tav tm="100000">
                                          <p:val>
                                            <p:strVal val="#ppt_w"/>
                                          </p:val>
                                        </p:tav>
                                      </p:tavLst>
                                    </p:anim>
                                    <p:anim calcmode="lin" valueType="num">
                                      <p:cBhvr>
                                        <p:cTn id="243" dur="500" fill="hold"/>
                                        <p:tgtEl>
                                          <p:spTgt spid="83"/>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83"/>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83"/>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83"/>
                                        </p:tgtEl>
                                        <p:attrNameLst>
                                          <p:attrName>ppt_w</p:attrName>
                                        </p:attrNameLst>
                                      </p:cBhvr>
                                      <p:tavLst>
                                        <p:tav tm="0">
                                          <p:val>
                                            <p:strVal val="ppt_w"/>
                                          </p:val>
                                        </p:tav>
                                        <p:tav tm="100000">
                                          <p:val>
                                            <p:fltVal val="0"/>
                                          </p:val>
                                        </p:tav>
                                      </p:tavLst>
                                    </p:anim>
                                    <p:anim calcmode="lin" valueType="num">
                                      <p:cBhvr>
                                        <p:cTn id="250" dur="500"/>
                                        <p:tgtEl>
                                          <p:spTgt spid="83"/>
                                        </p:tgtEl>
                                        <p:attrNameLst>
                                          <p:attrName>ppt_h</p:attrName>
                                        </p:attrNameLst>
                                      </p:cBhvr>
                                      <p:tavLst>
                                        <p:tav tm="0">
                                          <p:val>
                                            <p:strVal val="ppt_h"/>
                                          </p:val>
                                        </p:tav>
                                        <p:tav tm="100000">
                                          <p:val>
                                            <p:fltVal val="0"/>
                                          </p:val>
                                        </p:tav>
                                      </p:tavLst>
                                    </p:anim>
                                    <p:set>
                                      <p:cBhvr>
                                        <p:cTn id="251" dur="1" fill="hold">
                                          <p:stCondLst>
                                            <p:cond delay="499"/>
                                          </p:stCondLst>
                                        </p:cTn>
                                        <p:tgtEl>
                                          <p:spTgt spid="83"/>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83"/>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84"/>
                                        </p:tgtEl>
                                        <p:attrNameLst>
                                          <p:attrName>style.visibility</p:attrName>
                                        </p:attrNameLst>
                                      </p:cBhvr>
                                      <p:to>
                                        <p:strVal val="visible"/>
                                      </p:to>
                                    </p:set>
                                    <p:anim calcmode="lin" valueType="num">
                                      <p:cBhvr>
                                        <p:cTn id="256" dur="500" fill="hold"/>
                                        <p:tgtEl>
                                          <p:spTgt spid="84"/>
                                        </p:tgtEl>
                                        <p:attrNameLst>
                                          <p:attrName>ppt_w</p:attrName>
                                        </p:attrNameLst>
                                      </p:cBhvr>
                                      <p:tavLst>
                                        <p:tav tm="0">
                                          <p:val>
                                            <p:fltVal val="0"/>
                                          </p:val>
                                        </p:tav>
                                        <p:tav tm="100000">
                                          <p:val>
                                            <p:strVal val="#ppt_w"/>
                                          </p:val>
                                        </p:tav>
                                      </p:tavLst>
                                    </p:anim>
                                    <p:anim calcmode="lin" valueType="num">
                                      <p:cBhvr>
                                        <p:cTn id="257" dur="500" fill="hold"/>
                                        <p:tgtEl>
                                          <p:spTgt spid="84"/>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84"/>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84"/>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84"/>
                                        </p:tgtEl>
                                        <p:attrNameLst>
                                          <p:attrName>ppt_w</p:attrName>
                                        </p:attrNameLst>
                                      </p:cBhvr>
                                      <p:tavLst>
                                        <p:tav tm="0">
                                          <p:val>
                                            <p:strVal val="ppt_w"/>
                                          </p:val>
                                        </p:tav>
                                        <p:tav tm="100000">
                                          <p:val>
                                            <p:fltVal val="0"/>
                                          </p:val>
                                        </p:tav>
                                      </p:tavLst>
                                    </p:anim>
                                    <p:anim calcmode="lin" valueType="num">
                                      <p:cBhvr>
                                        <p:cTn id="264" dur="500"/>
                                        <p:tgtEl>
                                          <p:spTgt spid="84"/>
                                        </p:tgtEl>
                                        <p:attrNameLst>
                                          <p:attrName>ppt_h</p:attrName>
                                        </p:attrNameLst>
                                      </p:cBhvr>
                                      <p:tavLst>
                                        <p:tav tm="0">
                                          <p:val>
                                            <p:strVal val="ppt_h"/>
                                          </p:val>
                                        </p:tav>
                                        <p:tav tm="100000">
                                          <p:val>
                                            <p:fltVal val="0"/>
                                          </p:val>
                                        </p:tav>
                                      </p:tavLst>
                                    </p:anim>
                                    <p:set>
                                      <p:cBhvr>
                                        <p:cTn id="265" dur="1" fill="hold">
                                          <p:stCondLst>
                                            <p:cond delay="499"/>
                                          </p:stCondLst>
                                        </p:cTn>
                                        <p:tgtEl>
                                          <p:spTgt spid="84"/>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84"/>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85"/>
                                        </p:tgtEl>
                                        <p:attrNameLst>
                                          <p:attrName>style.visibility</p:attrName>
                                        </p:attrNameLst>
                                      </p:cBhvr>
                                      <p:to>
                                        <p:strVal val="visible"/>
                                      </p:to>
                                    </p:set>
                                    <p:anim calcmode="lin" valueType="num">
                                      <p:cBhvr>
                                        <p:cTn id="270" dur="500" fill="hold"/>
                                        <p:tgtEl>
                                          <p:spTgt spid="85"/>
                                        </p:tgtEl>
                                        <p:attrNameLst>
                                          <p:attrName>ppt_w</p:attrName>
                                        </p:attrNameLst>
                                      </p:cBhvr>
                                      <p:tavLst>
                                        <p:tav tm="0">
                                          <p:val>
                                            <p:fltVal val="0"/>
                                          </p:val>
                                        </p:tav>
                                        <p:tav tm="100000">
                                          <p:val>
                                            <p:strVal val="#ppt_w"/>
                                          </p:val>
                                        </p:tav>
                                      </p:tavLst>
                                    </p:anim>
                                    <p:anim calcmode="lin" valueType="num">
                                      <p:cBhvr>
                                        <p:cTn id="271" dur="500" fill="hold"/>
                                        <p:tgtEl>
                                          <p:spTgt spid="85"/>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85"/>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85"/>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85"/>
                                        </p:tgtEl>
                                        <p:attrNameLst>
                                          <p:attrName>ppt_w</p:attrName>
                                        </p:attrNameLst>
                                      </p:cBhvr>
                                      <p:tavLst>
                                        <p:tav tm="0">
                                          <p:val>
                                            <p:strVal val="ppt_w"/>
                                          </p:val>
                                        </p:tav>
                                        <p:tav tm="100000">
                                          <p:val>
                                            <p:fltVal val="0"/>
                                          </p:val>
                                        </p:tav>
                                      </p:tavLst>
                                    </p:anim>
                                    <p:anim calcmode="lin" valueType="num">
                                      <p:cBhvr>
                                        <p:cTn id="278" dur="500"/>
                                        <p:tgtEl>
                                          <p:spTgt spid="85"/>
                                        </p:tgtEl>
                                        <p:attrNameLst>
                                          <p:attrName>ppt_h</p:attrName>
                                        </p:attrNameLst>
                                      </p:cBhvr>
                                      <p:tavLst>
                                        <p:tav tm="0">
                                          <p:val>
                                            <p:strVal val="ppt_h"/>
                                          </p:val>
                                        </p:tav>
                                        <p:tav tm="100000">
                                          <p:val>
                                            <p:fltVal val="0"/>
                                          </p:val>
                                        </p:tav>
                                      </p:tavLst>
                                    </p:anim>
                                    <p:set>
                                      <p:cBhvr>
                                        <p:cTn id="279" dur="1" fill="hold">
                                          <p:stCondLst>
                                            <p:cond delay="499"/>
                                          </p:stCondLst>
                                        </p:cTn>
                                        <p:tgtEl>
                                          <p:spTgt spid="85"/>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85"/>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3"/>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46"/>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49"/>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56"/>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86"/>
                                        </p:tgtEl>
                                        <p:attrNameLst>
                                          <p:attrName>style.visibility</p:attrName>
                                        </p:attrNameLst>
                                      </p:cBhvr>
                                      <p:to>
                                        <p:strVal val="visible"/>
                                      </p:to>
                                    </p:set>
                                    <p:animEffect transition="in" filter="fade">
                                      <p:cBhvr>
                                        <p:cTn id="294" dur="800"/>
                                        <p:tgtEl>
                                          <p:spTgt spid="86"/>
                                        </p:tgtEl>
                                      </p:cBhvr>
                                    </p:animEffect>
                                  </p:childTnLst>
                                </p:cTn>
                              </p:par>
                              <p:par>
                                <p:cTn id="295" presetID="8" presetClass="emph" presetSubtype="0" fill="hold" grpId="1" nodeType="withEffect">
                                  <p:stCondLst>
                                    <p:cond delay="0"/>
                                  </p:stCondLst>
                                  <p:childTnLst>
                                    <p:animRot by="21600000">
                                      <p:cBhvr>
                                        <p:cTn id="296" dur="800" fill="hold"/>
                                        <p:tgtEl>
                                          <p:spTgt spid="86"/>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86"/>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87"/>
                                        </p:tgtEl>
                                        <p:attrNameLst>
                                          <p:attrName>style.visibility</p:attrName>
                                        </p:attrNameLst>
                                      </p:cBhvr>
                                      <p:to>
                                        <p:strVal val="visible"/>
                                      </p:to>
                                    </p:set>
                                    <p:animEffect transition="in" filter="fade">
                                      <p:cBhvr>
                                        <p:cTn id="301" dur="2200"/>
                                        <p:tgtEl>
                                          <p:spTgt spid="87"/>
                                        </p:tgtEl>
                                      </p:cBhvr>
                                    </p:animEffect>
                                  </p:childTnLst>
                                </p:cTn>
                              </p:par>
                              <p:par>
                                <p:cTn id="302" presetID="8" presetClass="emph" presetSubtype="0" fill="hold" grpId="1" nodeType="withEffect">
                                  <p:stCondLst>
                                    <p:cond delay="0"/>
                                  </p:stCondLst>
                                  <p:childTnLst>
                                    <p:animRot by="21600000">
                                      <p:cBhvr>
                                        <p:cTn id="303" dur="2200" fill="hold"/>
                                        <p:tgtEl>
                                          <p:spTgt spid="87"/>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87"/>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88"/>
                                        </p:tgtEl>
                                        <p:attrNameLst>
                                          <p:attrName>style.visibility</p:attrName>
                                        </p:attrNameLst>
                                      </p:cBhvr>
                                      <p:to>
                                        <p:strVal val="visible"/>
                                      </p:to>
                                    </p:set>
                                    <p:animEffect>
                                      <p:cBhvr>
                                        <p:cTn id="30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2" grpId="2" animBg="1"/>
      <p:bldP spid="62" grpId="3" animBg="1"/>
      <p:bldP spid="62" grpId="4" animBg="1"/>
      <p:bldP spid="67" grpId="0" animBg="1"/>
      <p:bldP spid="67" grpId="1" animBg="1"/>
      <p:bldP spid="67" grpId="2" animBg="1"/>
      <p:bldP spid="67" grpId="3" animBg="1"/>
      <p:bldP spid="67" grpId="4" animBg="1"/>
      <p:bldP spid="70" grpId="0" animBg="1"/>
      <p:bldP spid="70" grpId="1" animBg="1"/>
      <p:bldP spid="70" grpId="2" animBg="1"/>
      <p:bldP spid="70" grpId="3" animBg="1"/>
      <p:bldP spid="70" grpId="4" animBg="1"/>
      <p:bldP spid="71" grpId="0" animBg="1"/>
      <p:bldP spid="71" grpId="1" animBg="1"/>
      <p:bldP spid="71" grpId="2" animBg="1"/>
      <p:bldP spid="71" grpId="3" animBg="1"/>
      <p:bldP spid="71" grpId="4" animBg="1"/>
      <p:bldP spid="72" grpId="0" animBg="1"/>
      <p:bldP spid="72" grpId="1" animBg="1"/>
      <p:bldP spid="72" grpId="2" animBg="1"/>
      <p:bldP spid="72" grpId="3" animBg="1"/>
      <p:bldP spid="72" grpId="4" animBg="1"/>
      <p:bldP spid="73" grpId="0" animBg="1"/>
      <p:bldP spid="73" grpId="1" animBg="1"/>
      <p:bldP spid="73" grpId="2" animBg="1"/>
      <p:bldP spid="73" grpId="3" animBg="1"/>
      <p:bldP spid="73" grpId="4" animBg="1"/>
      <p:bldP spid="74" grpId="0" animBg="1"/>
      <p:bldP spid="74" grpId="1" animBg="1"/>
      <p:bldP spid="74" grpId="2" animBg="1"/>
      <p:bldP spid="74" grpId="3" animBg="1"/>
      <p:bldP spid="74" grpId="4" animBg="1"/>
      <p:bldP spid="75" grpId="0" animBg="1"/>
      <p:bldP spid="75" grpId="1" animBg="1"/>
      <p:bldP spid="75" grpId="2" animBg="1"/>
      <p:bldP spid="75" grpId="3" animBg="1"/>
      <p:bldP spid="75" grpId="4" animBg="1"/>
      <p:bldP spid="76" grpId="0" animBg="1"/>
      <p:bldP spid="76" grpId="1" animBg="1"/>
      <p:bldP spid="76" grpId="2" animBg="1"/>
      <p:bldP spid="76" grpId="3" animBg="1"/>
      <p:bldP spid="76" grpId="4" animBg="1"/>
      <p:bldP spid="77" grpId="0" animBg="1"/>
      <p:bldP spid="77" grpId="1" animBg="1"/>
      <p:bldP spid="77" grpId="2" animBg="1"/>
      <p:bldP spid="77" grpId="3" animBg="1"/>
      <p:bldP spid="77" grpId="4" animBg="1"/>
      <p:bldP spid="78" grpId="0" animBg="1"/>
      <p:bldP spid="78" grpId="1" animBg="1"/>
      <p:bldP spid="78" grpId="2" animBg="1"/>
      <p:bldP spid="78" grpId="3" animBg="1"/>
      <p:bldP spid="78" grpId="4" animBg="1"/>
      <p:bldP spid="79" grpId="0" animBg="1"/>
      <p:bldP spid="79" grpId="1" animBg="1"/>
      <p:bldP spid="79" grpId="2" animBg="1"/>
      <p:bldP spid="79" grpId="3" animBg="1"/>
      <p:bldP spid="79" grpId="4" animBg="1"/>
      <p:bldP spid="80" grpId="0" animBg="1"/>
      <p:bldP spid="80" grpId="1" animBg="1"/>
      <p:bldP spid="80" grpId="2" animBg="1"/>
      <p:bldP spid="80" grpId="3" animBg="1"/>
      <p:bldP spid="80" grpId="4" animBg="1"/>
      <p:bldP spid="81" grpId="0" animBg="1"/>
      <p:bldP spid="81" grpId="1" animBg="1"/>
      <p:bldP spid="81" grpId="2" animBg="1"/>
      <p:bldP spid="81" grpId="3" animBg="1"/>
      <p:bldP spid="81" grpId="4" animBg="1"/>
      <p:bldP spid="82" grpId="0" animBg="1"/>
      <p:bldP spid="82" grpId="1" animBg="1"/>
      <p:bldP spid="82" grpId="2" animBg="1"/>
      <p:bldP spid="82" grpId="3" animBg="1"/>
      <p:bldP spid="82" grpId="4" animBg="1"/>
      <p:bldP spid="83" grpId="0" animBg="1"/>
      <p:bldP spid="83" grpId="1" animBg="1"/>
      <p:bldP spid="83" grpId="2" animBg="1"/>
      <p:bldP spid="83" grpId="3" animBg="1"/>
      <p:bldP spid="83" grpId="4" animBg="1"/>
      <p:bldP spid="84" grpId="0" animBg="1"/>
      <p:bldP spid="84" grpId="1" animBg="1"/>
      <p:bldP spid="84" grpId="2" animBg="1"/>
      <p:bldP spid="84" grpId="3" animBg="1"/>
      <p:bldP spid="84" grpId="4" animBg="1"/>
      <p:bldP spid="85" grpId="0" animBg="1"/>
      <p:bldP spid="85" grpId="1" animBg="1"/>
      <p:bldP spid="85" grpId="2" animBg="1"/>
      <p:bldP spid="85" grpId="3" animBg="1"/>
      <p:bldP spid="85" grpId="4" animBg="1"/>
      <p:bldP spid="86" grpId="0" animBg="1"/>
      <p:bldP spid="86" grpId="1" animBg="1"/>
      <p:bldP spid="86" grpId="2" animBg="1"/>
      <p:bldP spid="87" grpId="0" animBg="1"/>
      <p:bldP spid="87" grpId="1" animBg="1"/>
      <p:bldP spid="87" grpId="2" animBg="1"/>
      <p:bldP spid="88"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210" y="622786"/>
            <a:ext cx="4233335" cy="4578410"/>
            <a:chOff x="142947" y="830382"/>
            <a:chExt cx="5644446" cy="6104546"/>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9" name="矩形 8"/>
            <p:cNvSpPr/>
            <p:nvPr/>
          </p:nvSpPr>
          <p:spPr>
            <a:xfrm>
              <a:off x="2693163" y="2142777"/>
              <a:ext cx="1856209" cy="3276988"/>
            </a:xfrm>
            <a:prstGeom prst="rect">
              <a:avLst/>
            </a:prstGeom>
            <a:solidFill>
              <a:srgbClr val="F7F7F9">
                <a:alpha val="95000"/>
              </a:srgb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10" name="组合 9"/>
          <p:cNvGrpSpPr/>
          <p:nvPr/>
        </p:nvGrpSpPr>
        <p:grpSpPr>
          <a:xfrm>
            <a:off x="1648024" y="1881150"/>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2499742"/>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648024" y="3147814"/>
            <a:ext cx="1764006" cy="525675"/>
            <a:chOff x="1648024" y="1881150"/>
            <a:chExt cx="1764006" cy="525675"/>
          </a:xfrm>
        </p:grpSpPr>
        <p:grpSp>
          <p:nvGrpSpPr>
            <p:cNvPr id="21" name="组合 1"/>
            <p:cNvGrpSpPr/>
            <p:nvPr/>
          </p:nvGrpSpPr>
          <p:grpSpPr>
            <a:xfrm>
              <a:off x="1648024" y="1881150"/>
              <a:ext cx="1764006" cy="525675"/>
              <a:chOff x="5999739" y="2195545"/>
              <a:chExt cx="1764006" cy="525675"/>
            </a:xfrm>
          </p:grpSpPr>
          <p:sp>
            <p:nvSpPr>
              <p:cNvPr id="2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2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22" name="直接连接符 21"/>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5076056" y="1777776"/>
            <a:ext cx="2904872" cy="2378150"/>
            <a:chOff x="4919045" y="1885366"/>
            <a:chExt cx="2904872" cy="2378150"/>
          </a:xfrm>
        </p:grpSpPr>
        <p:cxnSp>
          <p:nvCxnSpPr>
            <p:cNvPr id="26" name="直接连接符 25"/>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975753" y="1885366"/>
              <a:ext cx="1518356" cy="338554"/>
              <a:chOff x="607024" y="179664"/>
              <a:chExt cx="2024470" cy="451405"/>
            </a:xfrm>
          </p:grpSpPr>
          <p:sp>
            <p:nvSpPr>
              <p:cNvPr id="29"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7028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成功展示</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950430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755577" y="2651965"/>
            <a:ext cx="7560839" cy="318361"/>
            <a:chOff x="534438" y="3368951"/>
            <a:chExt cx="10944224" cy="438144"/>
          </a:xfrm>
          <a:solidFill>
            <a:schemeClr val="bg1">
              <a:alpha val="50000"/>
            </a:schemeClr>
          </a:solidFill>
          <a:effectLst/>
        </p:grpSpPr>
        <p:sp>
          <p:nvSpPr>
            <p:cNvPr id="49" name="矩形 48"/>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50" name="组合 49"/>
            <p:cNvGrpSpPr/>
            <p:nvPr/>
          </p:nvGrpSpPr>
          <p:grpSpPr>
            <a:xfrm>
              <a:off x="534438" y="3368951"/>
              <a:ext cx="10944224" cy="438144"/>
              <a:chOff x="623889" y="3209927"/>
              <a:chExt cx="10944224" cy="438144"/>
            </a:xfrm>
            <a:grpFill/>
          </p:grpSpPr>
          <p:sp>
            <p:nvSpPr>
              <p:cNvPr id="51" name="矩形 50"/>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2" name="矩形 51"/>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3" name="矩形 52"/>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4" name="矩形 53"/>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5" name="矩形 54"/>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6" name="矩形 5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7" name="等腰三角形 5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58" name="肘形连接符 57"/>
          <p:cNvCxnSpPr>
            <a:stCxn id="73" idx="3"/>
            <a:endCxn id="5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531795"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0" name="肘形连接符 59"/>
          <p:cNvCxnSpPr>
            <a:stCxn id="79" idx="3"/>
            <a:endCxn id="61"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405523"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2" name="肘形连接符 61"/>
          <p:cNvCxnSpPr>
            <a:stCxn id="85" idx="3"/>
            <a:endCxn id="63"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279252"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4" name="肘形连接符 63"/>
          <p:cNvCxnSpPr>
            <a:stCxn id="91" idx="3"/>
            <a:endCxn id="65"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152981"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6" name="肘形连接符 65"/>
          <p:cNvCxnSpPr>
            <a:stCxn id="76" idx="0"/>
            <a:endCxn id="67"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2468660"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68" name="肘形连接符 67"/>
          <p:cNvCxnSpPr>
            <a:stCxn id="82" idx="0"/>
            <a:endCxn id="6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42388" y="3330596"/>
            <a:ext cx="1026279" cy="897338"/>
          </a:xfrm>
          <a:prstGeom prst="rect">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88" idx="0"/>
            <a:endCxn id="7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6116"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2" name="组合 71"/>
          <p:cNvGrpSpPr/>
          <p:nvPr/>
        </p:nvGrpSpPr>
        <p:grpSpPr>
          <a:xfrm>
            <a:off x="1103386" y="2566975"/>
            <a:ext cx="428410" cy="491476"/>
            <a:chOff x="1021600" y="2688962"/>
            <a:chExt cx="428410" cy="491476"/>
          </a:xfrm>
          <a:effectLst/>
        </p:grpSpPr>
        <p:sp>
          <p:nvSpPr>
            <p:cNvPr id="73" name="六边形 7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4"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75" name="组合 74"/>
          <p:cNvGrpSpPr/>
          <p:nvPr/>
        </p:nvGrpSpPr>
        <p:grpSpPr>
          <a:xfrm>
            <a:off x="2045249" y="2566975"/>
            <a:ext cx="437896" cy="491476"/>
            <a:chOff x="1963463" y="2688962"/>
            <a:chExt cx="437896" cy="491476"/>
          </a:xfrm>
          <a:effectLst/>
        </p:grpSpPr>
        <p:sp>
          <p:nvSpPr>
            <p:cNvPr id="76" name="六边形 7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7"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78" name="组合 77"/>
          <p:cNvGrpSpPr/>
          <p:nvPr/>
        </p:nvGrpSpPr>
        <p:grpSpPr>
          <a:xfrm>
            <a:off x="2982113" y="2566975"/>
            <a:ext cx="428410" cy="491476"/>
            <a:chOff x="2900327" y="2688962"/>
            <a:chExt cx="428410" cy="491476"/>
          </a:xfrm>
          <a:effectLst/>
        </p:grpSpPr>
        <p:sp>
          <p:nvSpPr>
            <p:cNvPr id="79" name="六边形 7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0"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81" name="组合 80"/>
          <p:cNvGrpSpPr/>
          <p:nvPr/>
        </p:nvGrpSpPr>
        <p:grpSpPr>
          <a:xfrm>
            <a:off x="3916477" y="2566975"/>
            <a:ext cx="428410" cy="491476"/>
            <a:chOff x="3834691" y="2688962"/>
            <a:chExt cx="428410" cy="491476"/>
          </a:xfrm>
          <a:effectLst/>
        </p:grpSpPr>
        <p:sp>
          <p:nvSpPr>
            <p:cNvPr id="82" name="六边形 8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3"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84" name="组合 83"/>
          <p:cNvGrpSpPr/>
          <p:nvPr/>
        </p:nvGrpSpPr>
        <p:grpSpPr>
          <a:xfrm>
            <a:off x="4855841" y="2566975"/>
            <a:ext cx="428410" cy="491476"/>
            <a:chOff x="4774055" y="2688962"/>
            <a:chExt cx="428410" cy="491476"/>
          </a:xfrm>
          <a:effectLst/>
        </p:grpSpPr>
        <p:sp>
          <p:nvSpPr>
            <p:cNvPr id="85" name="六边形 8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6"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87" name="组合 86"/>
          <p:cNvGrpSpPr/>
          <p:nvPr/>
        </p:nvGrpSpPr>
        <p:grpSpPr>
          <a:xfrm>
            <a:off x="5792706" y="2566975"/>
            <a:ext cx="428410" cy="491476"/>
            <a:chOff x="5710920" y="2688962"/>
            <a:chExt cx="428410" cy="491476"/>
          </a:xfrm>
          <a:effectLst/>
        </p:grpSpPr>
        <p:sp>
          <p:nvSpPr>
            <p:cNvPr id="88" name="六边形 8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9"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90" name="组合 89"/>
          <p:cNvGrpSpPr/>
          <p:nvPr/>
        </p:nvGrpSpPr>
        <p:grpSpPr>
          <a:xfrm>
            <a:off x="6727069" y="2566976"/>
            <a:ext cx="428410" cy="491476"/>
            <a:chOff x="6645283" y="2688963"/>
            <a:chExt cx="428410" cy="491476"/>
          </a:xfrm>
          <a:effectLst/>
        </p:grpSpPr>
        <p:sp>
          <p:nvSpPr>
            <p:cNvPr id="91" name="六边形 9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2"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9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0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01"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634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par>
                                <p:cTn id="16" presetID="53" presetClass="entr" presetSubtype="16"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5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par>
                                <p:cTn id="36" presetID="53" presetClass="entr" presetSubtype="16"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par>
                                <p:cTn id="41" presetID="5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1000"/>
                                        <p:tgtEl>
                                          <p:spTgt spid="93"/>
                                        </p:tgtEl>
                                      </p:cBhvr>
                                    </p:animEffect>
                                    <p:anim calcmode="lin" valueType="num">
                                      <p:cBhvr>
                                        <p:cTn id="71" dur="1000" fill="hold"/>
                                        <p:tgtEl>
                                          <p:spTgt spid="93"/>
                                        </p:tgtEl>
                                        <p:attrNameLst>
                                          <p:attrName>ppt_x</p:attrName>
                                        </p:attrNameLst>
                                      </p:cBhvr>
                                      <p:tavLst>
                                        <p:tav tm="0">
                                          <p:val>
                                            <p:strVal val="#ppt_x"/>
                                          </p:val>
                                        </p:tav>
                                        <p:tav tm="100000">
                                          <p:val>
                                            <p:strVal val="#ppt_x"/>
                                          </p:val>
                                        </p:tav>
                                      </p:tavLst>
                                    </p:anim>
                                    <p:anim calcmode="lin" valueType="num">
                                      <p:cBhvr>
                                        <p:cTn id="72" dur="10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1000"/>
                                        <p:tgtEl>
                                          <p:spTgt spid="60"/>
                                        </p:tgtEl>
                                      </p:cBhvr>
                                    </p:animEffect>
                                    <p:anim calcmode="lin" valueType="num">
                                      <p:cBhvr>
                                        <p:cTn id="91" dur="1000" fill="hold"/>
                                        <p:tgtEl>
                                          <p:spTgt spid="60"/>
                                        </p:tgtEl>
                                        <p:attrNameLst>
                                          <p:attrName>ppt_x</p:attrName>
                                        </p:attrNameLst>
                                      </p:cBhvr>
                                      <p:tavLst>
                                        <p:tav tm="0">
                                          <p:val>
                                            <p:strVal val="#ppt_x"/>
                                          </p:val>
                                        </p:tav>
                                        <p:tav tm="100000">
                                          <p:val>
                                            <p:strVal val="#ppt_x"/>
                                          </p:val>
                                        </p:tav>
                                      </p:tavLst>
                                    </p:anim>
                                    <p:anim calcmode="lin" valueType="num">
                                      <p:cBhvr>
                                        <p:cTn id="92" dur="1000" fill="hold"/>
                                        <p:tgtEl>
                                          <p:spTgt spid="6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fade">
                                      <p:cBhvr>
                                        <p:cTn id="100" dur="1000"/>
                                        <p:tgtEl>
                                          <p:spTgt spid="62"/>
                                        </p:tgtEl>
                                      </p:cBhvr>
                                    </p:animEffect>
                                    <p:anim calcmode="lin" valueType="num">
                                      <p:cBhvr>
                                        <p:cTn id="101" dur="1000" fill="hold"/>
                                        <p:tgtEl>
                                          <p:spTgt spid="62"/>
                                        </p:tgtEl>
                                        <p:attrNameLst>
                                          <p:attrName>ppt_x</p:attrName>
                                        </p:attrNameLst>
                                      </p:cBhvr>
                                      <p:tavLst>
                                        <p:tav tm="0">
                                          <p:val>
                                            <p:strVal val="#ppt_x"/>
                                          </p:val>
                                        </p:tav>
                                        <p:tav tm="100000">
                                          <p:val>
                                            <p:strVal val="#ppt_x"/>
                                          </p:val>
                                        </p:tav>
                                      </p:tavLst>
                                    </p:anim>
                                    <p:anim calcmode="lin" valueType="num">
                                      <p:cBhvr>
                                        <p:cTn id="102" dur="10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1000"/>
                                        <p:tgtEl>
                                          <p:spTgt spid="64"/>
                                        </p:tgtEl>
                                      </p:cBhvr>
                                    </p:animEffect>
                                    <p:anim calcmode="lin" valueType="num">
                                      <p:cBhvr>
                                        <p:cTn id="106" dur="1000" fill="hold"/>
                                        <p:tgtEl>
                                          <p:spTgt spid="64"/>
                                        </p:tgtEl>
                                        <p:attrNameLst>
                                          <p:attrName>ppt_x</p:attrName>
                                        </p:attrNameLst>
                                      </p:cBhvr>
                                      <p:tavLst>
                                        <p:tav tm="0">
                                          <p:val>
                                            <p:strVal val="#ppt_x"/>
                                          </p:val>
                                        </p:tav>
                                        <p:tav tm="100000">
                                          <p:val>
                                            <p:strVal val="#ppt_x"/>
                                          </p:val>
                                        </p:tav>
                                      </p:tavLst>
                                    </p:anim>
                                    <p:anim calcmode="lin" valueType="num">
                                      <p:cBhvr>
                                        <p:cTn id="10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1000"/>
                                        <p:tgtEl>
                                          <p:spTgt spid="67"/>
                                        </p:tgtEl>
                                      </p:cBhvr>
                                    </p:animEffect>
                                    <p:anim calcmode="lin" valueType="num">
                                      <p:cBhvr>
                                        <p:cTn id="113" dur="1000" fill="hold"/>
                                        <p:tgtEl>
                                          <p:spTgt spid="67"/>
                                        </p:tgtEl>
                                        <p:attrNameLst>
                                          <p:attrName>ppt_x</p:attrName>
                                        </p:attrNameLst>
                                      </p:cBhvr>
                                      <p:tavLst>
                                        <p:tav tm="0">
                                          <p:val>
                                            <p:strVal val="#ppt_x"/>
                                          </p:val>
                                        </p:tav>
                                        <p:tav tm="100000">
                                          <p:val>
                                            <p:strVal val="#ppt_x"/>
                                          </p:val>
                                        </p:tav>
                                      </p:tavLst>
                                    </p:anim>
                                    <p:anim calcmode="lin" valueType="num">
                                      <p:cBhvr>
                                        <p:cTn id="114" dur="1000" fill="hold"/>
                                        <p:tgtEl>
                                          <p:spTgt spid="6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1000"/>
                                        <p:tgtEl>
                                          <p:spTgt spid="69"/>
                                        </p:tgtEl>
                                      </p:cBhvr>
                                    </p:animEffect>
                                    <p:anim calcmode="lin" valueType="num">
                                      <p:cBhvr>
                                        <p:cTn id="118" dur="1000" fill="hold"/>
                                        <p:tgtEl>
                                          <p:spTgt spid="69"/>
                                        </p:tgtEl>
                                        <p:attrNameLst>
                                          <p:attrName>ppt_x</p:attrName>
                                        </p:attrNameLst>
                                      </p:cBhvr>
                                      <p:tavLst>
                                        <p:tav tm="0">
                                          <p:val>
                                            <p:strVal val="#ppt_x"/>
                                          </p:val>
                                        </p:tav>
                                        <p:tav tm="100000">
                                          <p:val>
                                            <p:strVal val="#ppt_x"/>
                                          </p:val>
                                        </p:tav>
                                      </p:tavLst>
                                    </p:anim>
                                    <p:anim calcmode="lin" valueType="num">
                                      <p:cBhvr>
                                        <p:cTn id="119" dur="1000" fill="hold"/>
                                        <p:tgtEl>
                                          <p:spTgt spid="6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1000"/>
                                        <p:tgtEl>
                                          <p:spTgt spid="71"/>
                                        </p:tgtEl>
                                      </p:cBhvr>
                                    </p:animEffect>
                                    <p:anim calcmode="lin" valueType="num">
                                      <p:cBhvr>
                                        <p:cTn id="123" dur="1000" fill="hold"/>
                                        <p:tgtEl>
                                          <p:spTgt spid="71"/>
                                        </p:tgtEl>
                                        <p:attrNameLst>
                                          <p:attrName>ppt_x</p:attrName>
                                        </p:attrNameLst>
                                      </p:cBhvr>
                                      <p:tavLst>
                                        <p:tav tm="0">
                                          <p:val>
                                            <p:strVal val="#ppt_x"/>
                                          </p:val>
                                        </p:tav>
                                        <p:tav tm="100000">
                                          <p:val>
                                            <p:strVal val="#ppt_x"/>
                                          </p:val>
                                        </p:tav>
                                      </p:tavLst>
                                    </p:anim>
                                    <p:anim calcmode="lin" valueType="num">
                                      <p:cBhvr>
                                        <p:cTn id="124" dur="1000" fill="hold"/>
                                        <p:tgtEl>
                                          <p:spTgt spid="7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1000"/>
                                        <p:tgtEl>
                                          <p:spTgt spid="97"/>
                                        </p:tgtEl>
                                      </p:cBhvr>
                                    </p:animEffect>
                                    <p:anim calcmode="lin" valueType="num">
                                      <p:cBhvr>
                                        <p:cTn id="128" dur="1000" fill="hold"/>
                                        <p:tgtEl>
                                          <p:spTgt spid="97"/>
                                        </p:tgtEl>
                                        <p:attrNameLst>
                                          <p:attrName>ppt_x</p:attrName>
                                        </p:attrNameLst>
                                      </p:cBhvr>
                                      <p:tavLst>
                                        <p:tav tm="0">
                                          <p:val>
                                            <p:strVal val="#ppt_x"/>
                                          </p:val>
                                        </p:tav>
                                        <p:tav tm="100000">
                                          <p:val>
                                            <p:strVal val="#ppt_x"/>
                                          </p:val>
                                        </p:tav>
                                      </p:tavLst>
                                    </p:anim>
                                    <p:anim calcmode="lin" valueType="num">
                                      <p:cBhvr>
                                        <p:cTn id="129" dur="1000" fill="hold"/>
                                        <p:tgtEl>
                                          <p:spTgt spid="9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98"/>
                                        </p:tgtEl>
                                        <p:attrNameLst>
                                          <p:attrName>style.visibility</p:attrName>
                                        </p:attrNameLst>
                                      </p:cBhvr>
                                      <p:to>
                                        <p:strVal val="visible"/>
                                      </p:to>
                                    </p:set>
                                    <p:animEffect transition="in" filter="fade">
                                      <p:cBhvr>
                                        <p:cTn id="132" dur="1000"/>
                                        <p:tgtEl>
                                          <p:spTgt spid="98"/>
                                        </p:tgtEl>
                                      </p:cBhvr>
                                    </p:animEffect>
                                    <p:anim calcmode="lin" valueType="num">
                                      <p:cBhvr>
                                        <p:cTn id="133" dur="1000" fill="hold"/>
                                        <p:tgtEl>
                                          <p:spTgt spid="98"/>
                                        </p:tgtEl>
                                        <p:attrNameLst>
                                          <p:attrName>ppt_x</p:attrName>
                                        </p:attrNameLst>
                                      </p:cBhvr>
                                      <p:tavLst>
                                        <p:tav tm="0">
                                          <p:val>
                                            <p:strVal val="#ppt_x"/>
                                          </p:val>
                                        </p:tav>
                                        <p:tav tm="100000">
                                          <p:val>
                                            <p:strVal val="#ppt_x"/>
                                          </p:val>
                                        </p:tav>
                                      </p:tavLst>
                                    </p:anim>
                                    <p:anim calcmode="lin" valueType="num">
                                      <p:cBhvr>
                                        <p:cTn id="134" dur="1000" fill="hold"/>
                                        <p:tgtEl>
                                          <p:spTgt spid="9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99"/>
                                        </p:tgtEl>
                                        <p:attrNameLst>
                                          <p:attrName>style.visibility</p:attrName>
                                        </p:attrNameLst>
                                      </p:cBhvr>
                                      <p:to>
                                        <p:strVal val="visible"/>
                                      </p:to>
                                    </p:set>
                                    <p:animEffect transition="in" filter="fade">
                                      <p:cBhvr>
                                        <p:cTn id="137" dur="1000"/>
                                        <p:tgtEl>
                                          <p:spTgt spid="99"/>
                                        </p:tgtEl>
                                      </p:cBhvr>
                                    </p:animEffect>
                                    <p:anim calcmode="lin" valueType="num">
                                      <p:cBhvr>
                                        <p:cTn id="138" dur="1000" fill="hold"/>
                                        <p:tgtEl>
                                          <p:spTgt spid="99"/>
                                        </p:tgtEl>
                                        <p:attrNameLst>
                                          <p:attrName>ppt_x</p:attrName>
                                        </p:attrNameLst>
                                      </p:cBhvr>
                                      <p:tavLst>
                                        <p:tav tm="0">
                                          <p:val>
                                            <p:strVal val="#ppt_x"/>
                                          </p:val>
                                        </p:tav>
                                        <p:tav tm="100000">
                                          <p:val>
                                            <p:strVal val="#ppt_x"/>
                                          </p:val>
                                        </p:tav>
                                      </p:tavLst>
                                    </p:anim>
                                    <p:anim calcmode="lin" valueType="num">
                                      <p:cBhvr>
                                        <p:cTn id="139" dur="1000" fill="hold"/>
                                        <p:tgtEl>
                                          <p:spTgt spid="9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1000"/>
                                        <p:tgtEl>
                                          <p:spTgt spid="70"/>
                                        </p:tgtEl>
                                      </p:cBhvr>
                                    </p:animEffect>
                                    <p:anim calcmode="lin" valueType="num">
                                      <p:cBhvr>
                                        <p:cTn id="143" dur="1000" fill="hold"/>
                                        <p:tgtEl>
                                          <p:spTgt spid="70"/>
                                        </p:tgtEl>
                                        <p:attrNameLst>
                                          <p:attrName>ppt_x</p:attrName>
                                        </p:attrNameLst>
                                      </p:cBhvr>
                                      <p:tavLst>
                                        <p:tav tm="0">
                                          <p:val>
                                            <p:strVal val="#ppt_x"/>
                                          </p:val>
                                        </p:tav>
                                        <p:tav tm="100000">
                                          <p:val>
                                            <p:strVal val="#ppt_x"/>
                                          </p:val>
                                        </p:tav>
                                      </p:tavLst>
                                    </p:anim>
                                    <p:anim calcmode="lin" valueType="num">
                                      <p:cBhvr>
                                        <p:cTn id="144" dur="1000" fill="hold"/>
                                        <p:tgtEl>
                                          <p:spTgt spid="7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1000"/>
                                        <p:tgtEl>
                                          <p:spTgt spid="68"/>
                                        </p:tgtEl>
                                      </p:cBhvr>
                                    </p:animEffect>
                                    <p:anim calcmode="lin" valueType="num">
                                      <p:cBhvr>
                                        <p:cTn id="148" dur="1000" fill="hold"/>
                                        <p:tgtEl>
                                          <p:spTgt spid="68"/>
                                        </p:tgtEl>
                                        <p:attrNameLst>
                                          <p:attrName>ppt_x</p:attrName>
                                        </p:attrNameLst>
                                      </p:cBhvr>
                                      <p:tavLst>
                                        <p:tav tm="0">
                                          <p:val>
                                            <p:strVal val="#ppt_x"/>
                                          </p:val>
                                        </p:tav>
                                        <p:tav tm="100000">
                                          <p:val>
                                            <p:strVal val="#ppt_x"/>
                                          </p:val>
                                        </p:tav>
                                      </p:tavLst>
                                    </p:anim>
                                    <p:anim calcmode="lin" valueType="num">
                                      <p:cBhvr>
                                        <p:cTn id="149" dur="1000" fill="hold"/>
                                        <p:tgtEl>
                                          <p:spTgt spid="6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fade">
                                      <p:cBhvr>
                                        <p:cTn id="152" dur="1000"/>
                                        <p:tgtEl>
                                          <p:spTgt spid="66"/>
                                        </p:tgtEl>
                                      </p:cBhvr>
                                    </p:animEffect>
                                    <p:anim calcmode="lin" valueType="num">
                                      <p:cBhvr>
                                        <p:cTn id="153" dur="1000" fill="hold"/>
                                        <p:tgtEl>
                                          <p:spTgt spid="66"/>
                                        </p:tgtEl>
                                        <p:attrNameLst>
                                          <p:attrName>ppt_x</p:attrName>
                                        </p:attrNameLst>
                                      </p:cBhvr>
                                      <p:tavLst>
                                        <p:tav tm="0">
                                          <p:val>
                                            <p:strVal val="#ppt_x"/>
                                          </p:val>
                                        </p:tav>
                                        <p:tav tm="100000">
                                          <p:val>
                                            <p:strVal val="#ppt_x"/>
                                          </p:val>
                                        </p:tav>
                                      </p:tavLst>
                                    </p:anim>
                                    <p:anim calcmode="lin" valueType="num">
                                      <p:cBhvr>
                                        <p:cTn id="1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5" grpId="0" animBg="1"/>
      <p:bldP spid="67" grpId="0" animBg="1"/>
      <p:bldP spid="69" grpId="0" animBg="1"/>
      <p:bldP spid="71" grpId="0" animBg="1"/>
      <p:bldP spid="93" grpId="0"/>
      <p:bldP spid="94" grpId="0"/>
      <p:bldP spid="95" grpId="0"/>
      <p:bldP spid="96"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3571798" y="1212317"/>
            <a:ext cx="1024952" cy="1024292"/>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p>
        </p:txBody>
      </p:sp>
      <p:sp>
        <p:nvSpPr>
          <p:cNvPr id="1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矩形 2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2886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67764" y="1059582"/>
            <a:ext cx="3138733" cy="3640762"/>
            <a:chOff x="3029025" y="774337"/>
            <a:chExt cx="3138733" cy="3640762"/>
          </a:xfrm>
        </p:grpSpPr>
        <p:sp>
          <p:nvSpPr>
            <p:cNvPr id="7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75" name="组合 74"/>
            <p:cNvGrpSpPr/>
            <p:nvPr/>
          </p:nvGrpSpPr>
          <p:grpSpPr>
            <a:xfrm>
              <a:off x="3297814" y="774337"/>
              <a:ext cx="2599732" cy="3640762"/>
              <a:chOff x="3297814" y="774337"/>
              <a:chExt cx="2599732" cy="3640762"/>
            </a:xfrm>
          </p:grpSpPr>
          <p:sp>
            <p:nvSpPr>
              <p:cNvPr id="7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8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81" name="组合 80"/>
              <p:cNvGrpSpPr/>
              <p:nvPr/>
            </p:nvGrpSpPr>
            <p:grpSpPr>
              <a:xfrm>
                <a:off x="4360129" y="3530858"/>
                <a:ext cx="307073" cy="237080"/>
                <a:chOff x="7504113" y="1512888"/>
                <a:chExt cx="215900" cy="166688"/>
              </a:xfrm>
              <a:solidFill>
                <a:schemeClr val="accent2"/>
              </a:solidFill>
            </p:grpSpPr>
            <p:sp>
              <p:nvSpPr>
                <p:cNvPr id="10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2" name="组合 81"/>
              <p:cNvGrpSpPr/>
              <p:nvPr/>
            </p:nvGrpSpPr>
            <p:grpSpPr>
              <a:xfrm>
                <a:off x="5524115" y="2028034"/>
                <a:ext cx="176117" cy="307073"/>
                <a:chOff x="5816601" y="1463675"/>
                <a:chExt cx="123825" cy="215900"/>
              </a:xfrm>
              <a:solidFill>
                <a:schemeClr val="accent2"/>
              </a:solidFill>
            </p:grpSpPr>
            <p:sp>
              <p:nvSpPr>
                <p:cNvPr id="10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8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84" name="组合 83"/>
              <p:cNvGrpSpPr/>
              <p:nvPr/>
            </p:nvGrpSpPr>
            <p:grpSpPr>
              <a:xfrm>
                <a:off x="3464118" y="2877150"/>
                <a:ext cx="307073" cy="248371"/>
                <a:chOff x="5337176" y="1504950"/>
                <a:chExt cx="215900" cy="174626"/>
              </a:xfrm>
              <a:solidFill>
                <a:schemeClr val="accent2"/>
              </a:solidFill>
            </p:grpSpPr>
            <p:sp>
              <p:nvSpPr>
                <p:cNvPr id="10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5" name="组合 84"/>
              <p:cNvGrpSpPr/>
              <p:nvPr/>
            </p:nvGrpSpPr>
            <p:grpSpPr>
              <a:xfrm>
                <a:off x="4558422" y="1387159"/>
                <a:ext cx="307073" cy="295781"/>
                <a:chOff x="4903788" y="1471613"/>
                <a:chExt cx="215900" cy="207963"/>
              </a:xfrm>
              <a:solidFill>
                <a:schemeClr val="accent2"/>
              </a:solidFill>
            </p:grpSpPr>
            <p:sp>
              <p:nvSpPr>
                <p:cNvPr id="9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6" name="组合 85"/>
              <p:cNvGrpSpPr/>
              <p:nvPr/>
            </p:nvGrpSpPr>
            <p:grpSpPr>
              <a:xfrm>
                <a:off x="3616440" y="1766118"/>
                <a:ext cx="307073" cy="282238"/>
                <a:chOff x="4470401" y="1481138"/>
                <a:chExt cx="215900" cy="198438"/>
              </a:xfrm>
              <a:solidFill>
                <a:schemeClr val="accent2"/>
              </a:solidFill>
            </p:grpSpPr>
            <p:sp>
              <p:nvSpPr>
                <p:cNvPr id="8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108" name="组合 107"/>
          <p:cNvGrpSpPr/>
          <p:nvPr/>
        </p:nvGrpSpPr>
        <p:grpSpPr>
          <a:xfrm>
            <a:off x="5096307" y="1419622"/>
            <a:ext cx="3359597" cy="2919616"/>
            <a:chOff x="5257568" y="1134377"/>
            <a:chExt cx="3359597" cy="2919616"/>
          </a:xfrm>
        </p:grpSpPr>
        <p:cxnSp>
          <p:nvCxnSpPr>
            <p:cNvPr id="109" name="直接连接符 10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110" name="直接连接符 10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111" name="直接连接符 11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112" name="直接连接符 11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113" name="直接连接符 11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114" name="直接连接符 11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11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467544" y="1419622"/>
            <a:ext cx="3308987" cy="2880320"/>
            <a:chOff x="628805" y="1134377"/>
            <a:chExt cx="3308987" cy="2880320"/>
          </a:xfrm>
        </p:grpSpPr>
        <p:cxnSp>
          <p:nvCxnSpPr>
            <p:cNvPr id="119" name="直接连接符 11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120" name="直接连接符 11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121" name="直接连接符 12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122" name="直接连接符 12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123" name="直接连接符 12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124" name="直接连接符 12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12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sp>
        <p:nvSpPr>
          <p:cNvPr id="6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718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500" fill="hold"/>
                                        <p:tgtEl>
                                          <p:spTgt spid="118"/>
                                        </p:tgtEl>
                                        <p:attrNameLst>
                                          <p:attrName>ppt_x</p:attrName>
                                        </p:attrNameLst>
                                      </p:cBhvr>
                                      <p:tavLst>
                                        <p:tav tm="0">
                                          <p:val>
                                            <p:strVal val="0-#ppt_w/2"/>
                                          </p:val>
                                        </p:tav>
                                        <p:tav tm="100000">
                                          <p:val>
                                            <p:strVal val="#ppt_x"/>
                                          </p:val>
                                        </p:tav>
                                      </p:tavLst>
                                    </p:anim>
                                    <p:anim calcmode="lin" valueType="num">
                                      <p:cBhvr additive="base">
                                        <p:cTn id="15" dur="500" fill="hold"/>
                                        <p:tgtEl>
                                          <p:spTgt spid="1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fill="hold"/>
                                        <p:tgtEl>
                                          <p:spTgt spid="108"/>
                                        </p:tgtEl>
                                        <p:attrNameLst>
                                          <p:attrName>ppt_x</p:attrName>
                                        </p:attrNameLst>
                                      </p:cBhvr>
                                      <p:tavLst>
                                        <p:tav tm="0">
                                          <p:val>
                                            <p:strVal val="1+#ppt_w/2"/>
                                          </p:val>
                                        </p:tav>
                                        <p:tav tm="100000">
                                          <p:val>
                                            <p:strVal val="#ppt_x"/>
                                          </p:val>
                                        </p:tav>
                                      </p:tavLst>
                                    </p:anim>
                                    <p:anim calcmode="lin" valueType="num">
                                      <p:cBhvr additive="base">
                                        <p:cTn id="19"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57044" y="2627103"/>
            <a:ext cx="4034032" cy="1296143"/>
            <a:chOff x="2557044" y="2483087"/>
            <a:chExt cx="4034032" cy="1296143"/>
          </a:xfrm>
        </p:grpSpPr>
        <p:sp>
          <p:nvSpPr>
            <p:cNvPr id="8"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9"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1"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2"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3"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14" name="Oval 20"/>
          <p:cNvSpPr>
            <a:spLocks noChangeArrowheads="1"/>
          </p:cNvSpPr>
          <p:nvPr/>
        </p:nvSpPr>
        <p:spPr bwMode="auto">
          <a:xfrm>
            <a:off x="3770394" y="1720659"/>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smtClean="0">
                <a:solidFill>
                  <a:schemeClr val="accent2"/>
                </a:solidFill>
                <a:latin typeface="微软雅黑" panose="020B0503020204020204" pitchFamily="34" charset="-122"/>
                <a:ea typeface="微软雅黑" panose="020B0503020204020204" pitchFamily="34" charset="-122"/>
              </a:rPr>
              <a:t>3</a:t>
            </a:r>
            <a:endParaRPr lang="en-US" altLang="zh-CN" sz="3000" dirty="0">
              <a:solidFill>
                <a:schemeClr val="accent2"/>
              </a:solidFill>
              <a:latin typeface="微软雅黑" panose="020B0503020204020204" pitchFamily="34" charset="-122"/>
              <a:ea typeface="微软雅黑" panose="020B0503020204020204" pitchFamily="34" charset="-122"/>
            </a:endParaRPr>
          </a:p>
        </p:txBody>
      </p:sp>
      <p:sp>
        <p:nvSpPr>
          <p:cNvPr id="15" name="Oval 25"/>
          <p:cNvSpPr>
            <a:spLocks noChangeArrowheads="1"/>
          </p:cNvSpPr>
          <p:nvPr/>
        </p:nvSpPr>
        <p:spPr bwMode="auto">
          <a:xfrm>
            <a:off x="4918081" y="1754919"/>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6" name="Oval 5"/>
          <p:cNvSpPr>
            <a:spLocks noChangeArrowheads="1"/>
          </p:cNvSpPr>
          <p:nvPr/>
        </p:nvSpPr>
        <p:spPr bwMode="auto">
          <a:xfrm>
            <a:off x="1714836" y="309103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7" name="Oval 30"/>
          <p:cNvSpPr>
            <a:spLocks noChangeArrowheads="1"/>
          </p:cNvSpPr>
          <p:nvPr/>
        </p:nvSpPr>
        <p:spPr bwMode="auto">
          <a:xfrm>
            <a:off x="6733823" y="312529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8" name="Oval 10"/>
          <p:cNvSpPr>
            <a:spLocks noChangeArrowheads="1"/>
          </p:cNvSpPr>
          <p:nvPr/>
        </p:nvSpPr>
        <p:spPr bwMode="auto">
          <a:xfrm>
            <a:off x="2554192" y="2285936"/>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9" name="Oval 15"/>
          <p:cNvSpPr>
            <a:spLocks noChangeArrowheads="1"/>
          </p:cNvSpPr>
          <p:nvPr/>
        </p:nvSpPr>
        <p:spPr bwMode="auto">
          <a:xfrm>
            <a:off x="5891613" y="2261671"/>
            <a:ext cx="807948" cy="805094"/>
          </a:xfrm>
          <a:prstGeom prst="ellipse">
            <a:avLst/>
          </a:prstGeom>
          <a:solidFill>
            <a:schemeClr val="tx2">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20" name="组合 19"/>
          <p:cNvGrpSpPr/>
          <p:nvPr/>
        </p:nvGrpSpPr>
        <p:grpSpPr>
          <a:xfrm>
            <a:off x="467544" y="1119694"/>
            <a:ext cx="8280920" cy="1904903"/>
            <a:chOff x="467544" y="975678"/>
            <a:chExt cx="8280920" cy="1904903"/>
          </a:xfrm>
        </p:grpSpPr>
        <p:sp>
          <p:nvSpPr>
            <p:cNvPr id="21" name="Rectangle 58"/>
            <p:cNvSpPr>
              <a:spLocks noChangeArrowheads="1"/>
            </p:cNvSpPr>
            <p:nvPr/>
          </p:nvSpPr>
          <p:spPr bwMode="auto">
            <a:xfrm>
              <a:off x="2771800" y="1001374"/>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2" name="Rectangle 61"/>
            <p:cNvSpPr>
              <a:spLocks noChangeArrowheads="1"/>
            </p:cNvSpPr>
            <p:nvPr/>
          </p:nvSpPr>
          <p:spPr bwMode="auto">
            <a:xfrm>
              <a:off x="5022765" y="975678"/>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3" name="Rectangle 64"/>
            <p:cNvSpPr>
              <a:spLocks noChangeArrowheads="1"/>
            </p:cNvSpPr>
            <p:nvPr/>
          </p:nvSpPr>
          <p:spPr bwMode="auto">
            <a:xfrm>
              <a:off x="467544" y="2355726"/>
              <a:ext cx="1781483"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4" name="Rectangle 67"/>
            <p:cNvSpPr>
              <a:spLocks noChangeArrowheads="1"/>
            </p:cNvSpPr>
            <p:nvPr/>
          </p:nvSpPr>
          <p:spPr bwMode="auto">
            <a:xfrm>
              <a:off x="6966981" y="2415838"/>
              <a:ext cx="1781483"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5" name="Rectangle 70"/>
            <p:cNvSpPr>
              <a:spLocks noChangeArrowheads="1"/>
            </p:cNvSpPr>
            <p:nvPr/>
          </p:nvSpPr>
          <p:spPr bwMode="auto">
            <a:xfrm>
              <a:off x="1187624" y="1553754"/>
              <a:ext cx="1781484"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6" name="Rectangle 73"/>
            <p:cNvSpPr>
              <a:spLocks noChangeArrowheads="1"/>
            </p:cNvSpPr>
            <p:nvPr/>
          </p:nvSpPr>
          <p:spPr bwMode="auto">
            <a:xfrm>
              <a:off x="6750958" y="1641105"/>
              <a:ext cx="1781482"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grpSp>
      <p:sp>
        <p:nvSpPr>
          <p:cNvPr id="27" name="Oval 44"/>
          <p:cNvSpPr>
            <a:spLocks noChangeArrowheads="1"/>
          </p:cNvSpPr>
          <p:nvPr/>
        </p:nvSpPr>
        <p:spPr bwMode="gray">
          <a:xfrm>
            <a:off x="4004502" y="3506427"/>
            <a:ext cx="1313274" cy="1297571"/>
          </a:xfrm>
          <a:prstGeom prst="ellipse">
            <a:avLst/>
          </a:prstGeom>
          <a:solidFill>
            <a:schemeClr val="tx1">
              <a:alpha val="80000"/>
            </a:schemeClr>
          </a:solidFill>
          <a:ln w="9525" algn="ctr">
            <a:noFill/>
            <a:round/>
            <a:headEnd/>
            <a:tailEnd/>
          </a:ln>
        </p:spPr>
        <p:txBody>
          <a:bodyPr wrap="none" anchor="ct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smtClean="0">
                <a:solidFill>
                  <a:schemeClr val="accent2"/>
                </a:solidFill>
                <a:latin typeface="微软雅黑" panose="020B0503020204020204" pitchFamily="34" charset="-122"/>
                <a:ea typeface="微软雅黑" panose="020B0503020204020204" pitchFamily="34" charset="-122"/>
              </a:rPr>
              <a:t>文字</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75722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4"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5411" y="2846522"/>
            <a:ext cx="666198" cy="666198"/>
            <a:chOff x="2170416" y="2515670"/>
            <a:chExt cx="666198" cy="666198"/>
          </a:xfrm>
        </p:grpSpPr>
        <p:sp>
          <p:nvSpPr>
            <p:cNvPr id="17" name="椭圆 16"/>
            <p:cNvSpPr/>
            <p:nvPr/>
          </p:nvSpPr>
          <p:spPr>
            <a:xfrm>
              <a:off x="2170416" y="2515670"/>
              <a:ext cx="666198" cy="666198"/>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234329" y="3509052"/>
            <a:ext cx="666198" cy="666198"/>
            <a:chOff x="3279334" y="3178200"/>
            <a:chExt cx="666198" cy="666198"/>
          </a:xfrm>
        </p:grpSpPr>
        <p:sp>
          <p:nvSpPr>
            <p:cNvPr id="20" name="椭圆 19"/>
            <p:cNvSpPr/>
            <p:nvPr/>
          </p:nvSpPr>
          <p:spPr>
            <a:xfrm>
              <a:off x="3279334" y="3178200"/>
              <a:ext cx="666198" cy="666198"/>
            </a:xfrm>
            <a:prstGeom prst="ellipse">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913292" y="3587100"/>
            <a:ext cx="666198" cy="666198"/>
            <a:chOff x="4958297" y="3256248"/>
            <a:chExt cx="666198" cy="666198"/>
          </a:xfrm>
        </p:grpSpPr>
        <p:sp>
          <p:nvSpPr>
            <p:cNvPr id="23" name="椭圆 22"/>
            <p:cNvSpPr/>
            <p:nvPr/>
          </p:nvSpPr>
          <p:spPr>
            <a:xfrm>
              <a:off x="4958297" y="3256248"/>
              <a:ext cx="666198" cy="666198"/>
            </a:xfrm>
            <a:prstGeom prst="ellipse">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59118" y="2846522"/>
            <a:ext cx="666198" cy="666198"/>
            <a:chOff x="6104123" y="2515670"/>
            <a:chExt cx="666198" cy="666198"/>
          </a:xfrm>
        </p:grpSpPr>
        <p:sp>
          <p:nvSpPr>
            <p:cNvPr id="26" name="椭圆 25"/>
            <p:cNvSpPr/>
            <p:nvPr/>
          </p:nvSpPr>
          <p:spPr>
            <a:xfrm>
              <a:off x="6104123" y="2515670"/>
              <a:ext cx="666198" cy="666198"/>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6445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8748" y="1131590"/>
            <a:ext cx="6949636" cy="3330302"/>
            <a:chOff x="762000" y="1184548"/>
            <a:chExt cx="7398420" cy="3545361"/>
          </a:xfrm>
        </p:grpSpPr>
        <p:sp>
          <p:nvSpPr>
            <p:cNvPr id="8"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alpha val="50000"/>
              </a:schemeClr>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9" name="Group 5"/>
            <p:cNvGrpSpPr>
              <a:grpSpLocks/>
            </p:cNvGrpSpPr>
            <p:nvPr/>
          </p:nvGrpSpPr>
          <p:grpSpPr bwMode="auto">
            <a:xfrm>
              <a:off x="3627438" y="1865313"/>
              <a:ext cx="1728787" cy="1728787"/>
              <a:chOff x="0" y="0"/>
              <a:chExt cx="1728192" cy="1728192"/>
            </a:xfrm>
          </p:grpSpPr>
          <p:sp>
            <p:nvSpPr>
              <p:cNvPr id="34" name="五角星 68"/>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10" name="Group 9"/>
            <p:cNvGrpSpPr>
              <a:grpSpLocks/>
            </p:cNvGrpSpPr>
            <p:nvPr/>
          </p:nvGrpSpPr>
          <p:grpSpPr bwMode="auto">
            <a:xfrm rot="-480000">
              <a:off x="2282825" y="2327275"/>
              <a:ext cx="1398588" cy="1397000"/>
              <a:chOff x="0" y="0"/>
              <a:chExt cx="1728192" cy="1728192"/>
            </a:xfrm>
          </p:grpSpPr>
          <p:sp>
            <p:nvSpPr>
              <p:cNvPr id="29" name="五角星 72"/>
              <p:cNvSpPr>
                <a:spLocks noChangeArrowheads="1"/>
              </p:cNvSpPr>
              <p:nvPr/>
            </p:nvSpPr>
            <p:spPr bwMode="auto">
              <a:xfrm>
                <a:off x="0" y="0"/>
                <a:ext cx="1728192" cy="1728192"/>
              </a:xfrm>
              <a:prstGeom prst="star5">
                <a:avLst/>
              </a:prstGeom>
              <a:solidFill>
                <a:schemeClr val="tx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1" name="Group 13"/>
            <p:cNvGrpSpPr>
              <a:grpSpLocks/>
            </p:cNvGrpSpPr>
            <p:nvPr/>
          </p:nvGrpSpPr>
          <p:grpSpPr bwMode="auto">
            <a:xfrm rot="-981927">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2" name="Group 17"/>
            <p:cNvGrpSpPr>
              <a:grpSpLocks/>
            </p:cNvGrpSpPr>
            <p:nvPr/>
          </p:nvGrpSpPr>
          <p:grpSpPr bwMode="auto">
            <a:xfrm rot="480000">
              <a:off x="5300663" y="2286000"/>
              <a:ext cx="1398587" cy="1398588"/>
              <a:chOff x="0" y="0"/>
              <a:chExt cx="1728192" cy="1728192"/>
            </a:xfrm>
          </p:grpSpPr>
          <p:sp>
            <p:nvSpPr>
              <p:cNvPr id="23" name="五角星 80"/>
              <p:cNvSpPr>
                <a:spLocks noChangeArrowheads="1"/>
              </p:cNvSpPr>
              <p:nvPr/>
            </p:nvSpPr>
            <p:spPr bwMode="auto">
              <a:xfrm>
                <a:off x="0" y="0"/>
                <a:ext cx="1728192" cy="1728192"/>
              </a:xfrm>
              <a:prstGeom prst="star5">
                <a:avLst/>
              </a:prstGeom>
              <a:solidFill>
                <a:schemeClr val="tx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3" name="Group 21"/>
            <p:cNvGrpSpPr>
              <a:grpSpLocks/>
            </p:cNvGrpSpPr>
            <p:nvPr/>
          </p:nvGrpSpPr>
          <p:grpSpPr bwMode="auto">
            <a:xfrm rot="967929">
              <a:off x="6645275" y="2730500"/>
              <a:ext cx="1217613" cy="1219200"/>
              <a:chOff x="0" y="0"/>
              <a:chExt cx="1728192" cy="1728192"/>
            </a:xfrm>
          </p:grpSpPr>
          <p:sp>
            <p:nvSpPr>
              <p:cNvPr id="20" name="五角星 84"/>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14"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5"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6"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7"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8"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9"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00349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7"/>
                                        </p:tgtEl>
                                        <p:attrNameLst>
                                          <p:attrName>r</p:attrName>
                                        </p:attrNameLst>
                                      </p:cBhvr>
                                    </p:animRot>
                                    <p:animRot by="-240000">
                                      <p:cBhvr>
                                        <p:cTn id="14" dur="200" fill="hold">
                                          <p:stCondLst>
                                            <p:cond delay="200"/>
                                          </p:stCondLst>
                                        </p:cTn>
                                        <p:tgtEl>
                                          <p:spTgt spid="7"/>
                                        </p:tgtEl>
                                        <p:attrNameLst>
                                          <p:attrName>r</p:attrName>
                                        </p:attrNameLst>
                                      </p:cBhvr>
                                    </p:animRot>
                                    <p:animRot by="240000">
                                      <p:cBhvr>
                                        <p:cTn id="15" dur="200" fill="hold">
                                          <p:stCondLst>
                                            <p:cond delay="400"/>
                                          </p:stCondLst>
                                        </p:cTn>
                                        <p:tgtEl>
                                          <p:spTgt spid="7"/>
                                        </p:tgtEl>
                                        <p:attrNameLst>
                                          <p:attrName>r</p:attrName>
                                        </p:attrNameLst>
                                      </p:cBhvr>
                                    </p:animRot>
                                    <p:animRot by="-240000">
                                      <p:cBhvr>
                                        <p:cTn id="16" dur="200" fill="hold">
                                          <p:stCondLst>
                                            <p:cond delay="600"/>
                                          </p:stCondLst>
                                        </p:cTn>
                                        <p:tgtEl>
                                          <p:spTgt spid="7"/>
                                        </p:tgtEl>
                                        <p:attrNameLst>
                                          <p:attrName>r</p:attrName>
                                        </p:attrNameLst>
                                      </p:cBhvr>
                                    </p:animRot>
                                    <p:animRot by="120000">
                                      <p:cBhvr>
                                        <p:cTn id="17"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 name="TextBox 51"/>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1" name="TextBox 52"/>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12" name="TextBox 53"/>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13" name="TextBox 58"/>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14" name="组合 13"/>
          <p:cNvGrpSpPr/>
          <p:nvPr/>
        </p:nvGrpSpPr>
        <p:grpSpPr>
          <a:xfrm>
            <a:off x="5315348" y="2380989"/>
            <a:ext cx="1056852" cy="1044555"/>
            <a:chOff x="5315348" y="2380989"/>
            <a:chExt cx="1056852" cy="1044555"/>
          </a:xfrm>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80000"/>
              </a:schemeClr>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6" name="TextBox 5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17" name="组合 16"/>
          <p:cNvGrpSpPr/>
          <p:nvPr/>
        </p:nvGrpSpPr>
        <p:grpSpPr>
          <a:xfrm>
            <a:off x="3078882" y="1266632"/>
            <a:ext cx="1036867" cy="665742"/>
            <a:chOff x="3078882" y="1266632"/>
            <a:chExt cx="1036867" cy="665742"/>
          </a:xfrm>
        </p:grpSpPr>
        <p:sp>
          <p:nvSpPr>
            <p:cNvPr id="18" name="椭圆 80"/>
            <p:cNvSpPr/>
            <p:nvPr/>
          </p:nvSpPr>
          <p:spPr bwMode="auto">
            <a:xfrm>
              <a:off x="3255801" y="1266632"/>
              <a:ext cx="664395" cy="665742"/>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9" name="TextBox 60"/>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2599029" y="2603954"/>
            <a:ext cx="1036867" cy="691758"/>
            <a:chOff x="2599029" y="2603954"/>
            <a:chExt cx="1036867" cy="691758"/>
          </a:xfrm>
        </p:grpSpPr>
        <p:sp>
          <p:nvSpPr>
            <p:cNvPr id="21" name="椭圆 80"/>
            <p:cNvSpPr/>
            <p:nvPr/>
          </p:nvSpPr>
          <p:spPr bwMode="auto">
            <a:xfrm>
              <a:off x="2746251" y="2603954"/>
              <a:ext cx="690358" cy="691758"/>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2" name="TextBox 61"/>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3218526" y="3839142"/>
            <a:ext cx="1036867" cy="665742"/>
            <a:chOff x="3218526" y="3839142"/>
            <a:chExt cx="1036867" cy="665742"/>
          </a:xfrm>
        </p:grpSpPr>
        <p:sp>
          <p:nvSpPr>
            <p:cNvPr id="24" name="椭圆 80"/>
            <p:cNvSpPr/>
            <p:nvPr/>
          </p:nvSpPr>
          <p:spPr bwMode="auto">
            <a:xfrm>
              <a:off x="3403549" y="3839142"/>
              <a:ext cx="664395" cy="665742"/>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5" name="TextBox 62"/>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26" name="TextBox 67"/>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27" name="TextBox 68"/>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8" name="TextBox 69"/>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29" name="TextBox 70"/>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3383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0-#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87824" y="1431140"/>
            <a:ext cx="3106068" cy="2984750"/>
            <a:chOff x="2789367" y="1155734"/>
            <a:chExt cx="3571747" cy="3432240"/>
          </a:xfrm>
        </p:grpSpPr>
        <p:sp>
          <p:nvSpPr>
            <p:cNvPr id="8" name="Freeform 2"/>
            <p:cNvSpPr>
              <a:spLocks/>
            </p:cNvSpPr>
            <p:nvPr/>
          </p:nvSpPr>
          <p:spPr bwMode="blackWhite">
            <a:xfrm>
              <a:off x="4908118" y="1168692"/>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9" name="Freeform 3"/>
            <p:cNvSpPr>
              <a:spLocks/>
            </p:cNvSpPr>
            <p:nvPr/>
          </p:nvSpPr>
          <p:spPr bwMode="blackWhite">
            <a:xfrm>
              <a:off x="4908118" y="3185275"/>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0" name="Freeform 4"/>
            <p:cNvSpPr>
              <a:spLocks/>
            </p:cNvSpPr>
            <p:nvPr/>
          </p:nvSpPr>
          <p:spPr bwMode="blackWhite">
            <a:xfrm>
              <a:off x="2789367" y="3185275"/>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blackWhite">
            <a:xfrm>
              <a:off x="2789367" y="1155734"/>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2" name="AutoShape 10"/>
            <p:cNvSpPr>
              <a:spLocks noChangeArrowheads="1"/>
            </p:cNvSpPr>
            <p:nvPr/>
          </p:nvSpPr>
          <p:spPr bwMode="blackWhite">
            <a:xfrm>
              <a:off x="4245602" y="2543856"/>
              <a:ext cx="644697" cy="644658"/>
            </a:xfrm>
            <a:prstGeom prst="flowChartOr">
              <a:avLst/>
            </a:pr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grpSp>
        <p:nvGrpSpPr>
          <p:cNvPr id="13" name="组合 4"/>
          <p:cNvGrpSpPr/>
          <p:nvPr/>
        </p:nvGrpSpPr>
        <p:grpSpPr>
          <a:xfrm>
            <a:off x="1025360" y="3358701"/>
            <a:ext cx="1764007" cy="1085257"/>
            <a:chOff x="1052897" y="5281774"/>
            <a:chExt cx="1764007" cy="1085257"/>
          </a:xfrm>
        </p:grpSpPr>
        <p:sp>
          <p:nvSpPr>
            <p:cNvPr id="14"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19"/>
            <p:cNvSpPr txBox="1">
              <a:spLocks noChangeArrowheads="1"/>
            </p:cNvSpPr>
            <p:nvPr/>
          </p:nvSpPr>
          <p:spPr bwMode="auto">
            <a:xfrm>
              <a:off x="1052898" y="5281774"/>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1"/>
          <p:cNvGrpSpPr/>
          <p:nvPr/>
        </p:nvGrpSpPr>
        <p:grpSpPr>
          <a:xfrm>
            <a:off x="1025360" y="1260110"/>
            <a:ext cx="1764007" cy="1085257"/>
            <a:chOff x="1052897" y="2195545"/>
            <a:chExt cx="1764007" cy="1085257"/>
          </a:xfrm>
        </p:grpSpPr>
        <p:sp>
          <p:nvSpPr>
            <p:cNvPr id="17"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1052898"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6354634" y="1260110"/>
            <a:ext cx="1764007" cy="1085257"/>
            <a:chOff x="6382171" y="2195545"/>
            <a:chExt cx="1764007" cy="1085257"/>
          </a:xfrm>
        </p:grpSpPr>
        <p:sp>
          <p:nvSpPr>
            <p:cNvPr id="20"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a:t>
              </a:r>
              <a:r>
                <a:rPr lang="zh-CN" altLang="en-US" sz="1000" dirty="0" smtClean="0">
                  <a:solidFill>
                    <a:schemeClr val="accent1"/>
                  </a:solidFill>
                  <a:latin typeface="微软雅黑" pitchFamily="34" charset="-122"/>
                  <a:ea typeface="微软雅黑" pitchFamily="34" charset="-122"/>
                </a:rPr>
                <a:t>添加</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382172"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2" name="组合 2"/>
          <p:cNvGrpSpPr/>
          <p:nvPr/>
        </p:nvGrpSpPr>
        <p:grpSpPr>
          <a:xfrm>
            <a:off x="6354634" y="3322886"/>
            <a:ext cx="1764007" cy="1085257"/>
            <a:chOff x="6382171" y="5245959"/>
            <a:chExt cx="1764007" cy="1085257"/>
          </a:xfrm>
        </p:grpSpPr>
        <p:sp>
          <p:nvSpPr>
            <p:cNvPr id="23"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4" name="TextBox 17"/>
            <p:cNvSpPr txBox="1">
              <a:spLocks noChangeArrowheads="1"/>
            </p:cNvSpPr>
            <p:nvPr/>
          </p:nvSpPr>
          <p:spPr bwMode="auto">
            <a:xfrm>
              <a:off x="6382172" y="5245959"/>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sp>
        <p:nvSpPr>
          <p:cNvPr id="2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72145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4"/>
          <p:cNvSpPr>
            <a:spLocks noChangeArrowheads="1"/>
          </p:cNvSpPr>
          <p:nvPr/>
        </p:nvSpPr>
        <p:spPr bwMode="auto">
          <a:xfrm>
            <a:off x="359569" y="36076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微软雅黑" pitchFamily="34" charset="-122"/>
                <a:ea typeface="微软雅黑" pitchFamily="34" charset="-122"/>
                <a:sym typeface="宋体" panose="02010600030101010101" pitchFamily="2" charset="-122"/>
              </a:rPr>
              <a:t>领导发言</a:t>
            </a:r>
            <a:endParaRPr lang="zh-CN" altLang="en-US" sz="2100" b="1" dirty="0">
              <a:solidFill>
                <a:schemeClr val="accent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8417"/>
            <a:ext cx="2880367" cy="3616898"/>
          </a:xfrm>
          <a:prstGeom prst="rect">
            <a:avLst/>
          </a:prstGeom>
        </p:spPr>
      </p:pic>
      <p:grpSp>
        <p:nvGrpSpPr>
          <p:cNvPr id="4" name="组合 3"/>
          <p:cNvGrpSpPr/>
          <p:nvPr/>
        </p:nvGrpSpPr>
        <p:grpSpPr>
          <a:xfrm>
            <a:off x="822679" y="1275606"/>
            <a:ext cx="3677313" cy="461502"/>
            <a:chOff x="683568" y="1297806"/>
            <a:chExt cx="3677313" cy="461502"/>
          </a:xfrm>
        </p:grpSpPr>
        <p:grpSp>
          <p:nvGrpSpPr>
            <p:cNvPr id="6" name="组合 11"/>
            <p:cNvGrpSpPr>
              <a:grpSpLocks/>
            </p:cNvGrpSpPr>
            <p:nvPr/>
          </p:nvGrpSpPr>
          <p:grpSpPr bwMode="auto">
            <a:xfrm>
              <a:off x="683568" y="1297806"/>
              <a:ext cx="3677313" cy="323850"/>
              <a:chOff x="0" y="0"/>
              <a:chExt cx="4902685" cy="432048"/>
            </a:xfrm>
          </p:grpSpPr>
          <p:sp>
            <p:nvSpPr>
              <p:cNvPr id="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24"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1918128"/>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2560650"/>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bg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203172"/>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tx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4" name="组合 63"/>
          <p:cNvGrpSpPr/>
          <p:nvPr/>
        </p:nvGrpSpPr>
        <p:grpSpPr>
          <a:xfrm>
            <a:off x="822679" y="3845694"/>
            <a:ext cx="3677313" cy="461502"/>
            <a:chOff x="683568" y="1297806"/>
            <a:chExt cx="3677313" cy="461502"/>
          </a:xfrm>
        </p:grpSpPr>
        <p:grpSp>
          <p:nvGrpSpPr>
            <p:cNvPr id="65" name="组合 11"/>
            <p:cNvGrpSpPr>
              <a:grpSpLocks/>
            </p:cNvGrpSpPr>
            <p:nvPr/>
          </p:nvGrpSpPr>
          <p:grpSpPr bwMode="auto">
            <a:xfrm>
              <a:off x="683568" y="1297806"/>
              <a:ext cx="3677313" cy="323850"/>
              <a:chOff x="0" y="0"/>
              <a:chExt cx="4902685" cy="432048"/>
            </a:xfrm>
          </p:grpSpPr>
          <p:sp>
            <p:nvSpPr>
              <p:cNvPr id="6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75411654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存在不足</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479668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0"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1"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2"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3"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4" name="椭圆 13"/>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181050" y="3356986"/>
            <a:ext cx="2946742" cy="1191234"/>
            <a:chOff x="3181050" y="3356986"/>
            <a:chExt cx="2946742" cy="1191234"/>
          </a:xfrm>
        </p:grpSpPr>
        <p:sp>
          <p:nvSpPr>
            <p:cNvPr id="20"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1"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sp>
        <p:nvSpPr>
          <p:cNvPr id="2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1797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6132" y="4110687"/>
            <a:ext cx="360040" cy="50405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6252" y="3894663"/>
            <a:ext cx="360040" cy="72008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7600" y="3534623"/>
            <a:ext cx="360040" cy="10801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157" y="3030567"/>
            <a:ext cx="360040" cy="158417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50656" y="2166471"/>
            <a:ext cx="360040" cy="244827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193015">
            <a:off x="7149087" y="1019837"/>
            <a:ext cx="1086901" cy="1086901"/>
          </a:xfrm>
          <a:prstGeom prst="wedgeEllipseCallou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956092" y="4614743"/>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204491" y="4671015"/>
            <a:ext cx="5034033" cy="276999"/>
            <a:chOff x="2204491" y="4215124"/>
            <a:chExt cx="5034033" cy="276999"/>
          </a:xfrm>
        </p:grpSpPr>
        <p:sp>
          <p:nvSpPr>
            <p:cNvPr id="15"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9"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84411" y="1656732"/>
            <a:ext cx="759713" cy="3096510"/>
            <a:chOff x="1484411" y="1200841"/>
            <a:chExt cx="759713" cy="3096510"/>
          </a:xfrm>
        </p:grpSpPr>
        <p:sp>
          <p:nvSpPr>
            <p:cNvPr id="21"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484411" y="1200841"/>
              <a:ext cx="615697" cy="2622921"/>
              <a:chOff x="1484411" y="1200841"/>
              <a:chExt cx="615697" cy="2622921"/>
            </a:xfrm>
          </p:grpSpPr>
          <p:sp>
            <p:nvSpPr>
              <p:cNvPr id="23"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8"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29" name="文本框 344"/>
          <p:cNvSpPr txBox="1"/>
          <p:nvPr/>
        </p:nvSpPr>
        <p:spPr>
          <a:xfrm>
            <a:off x="3527608" y="1374383"/>
            <a:ext cx="2180710" cy="369332"/>
          </a:xfrm>
          <a:prstGeom prst="rect">
            <a:avLst/>
          </a:prstGeom>
          <a:noFill/>
        </p:spPr>
        <p:txBody>
          <a:bodyPr wrap="square"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输入标题文字内容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0" name="文本框 344"/>
          <p:cNvSpPr txBox="1"/>
          <p:nvPr/>
        </p:nvSpPr>
        <p:spPr>
          <a:xfrm>
            <a:off x="7403462" y="1290738"/>
            <a:ext cx="720080" cy="584775"/>
          </a:xfrm>
          <a:prstGeom prst="rect">
            <a:avLst/>
          </a:prstGeom>
          <a:noFill/>
        </p:spPr>
        <p:txBody>
          <a:bodyPr wrap="square" rtlCol="0">
            <a:spAutoFit/>
          </a:bodyPr>
          <a:lstStyle/>
          <a:p>
            <a:pPr>
              <a:spcBef>
                <a:spcPts val="450"/>
              </a:spcBef>
            </a:pPr>
            <a:r>
              <a:rPr lang="zh-CN" altLang="en-US" sz="1600" dirty="0" smtClean="0">
                <a:solidFill>
                  <a:schemeClr val="accent2"/>
                </a:solidFill>
                <a:latin typeface="微软雅黑" panose="020B0503020204020204" pitchFamily="34" charset="-122"/>
                <a:ea typeface="微软雅黑" panose="020B0503020204020204" pitchFamily="34" charset="-122"/>
              </a:rPr>
              <a:t>历史新高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818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23374" y="2713001"/>
            <a:ext cx="1627582" cy="1385713"/>
            <a:chOff x="4208894" y="3762612"/>
            <a:chExt cx="1822450" cy="1551623"/>
          </a:xfrm>
        </p:grpSpPr>
        <p:sp>
          <p:nvSpPr>
            <p:cNvPr id="8" name="等腰三角形 7"/>
            <p:cNvSpPr/>
            <p:nvPr/>
          </p:nvSpPr>
          <p:spPr>
            <a:xfrm rot="10800000">
              <a:off x="4208894" y="3762612"/>
              <a:ext cx="1822450" cy="1551623"/>
            </a:xfrm>
            <a:prstGeom prst="triangle">
              <a:avLst/>
            </a:prstGeom>
            <a:solidFill>
              <a:schemeClr val="tx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文字</a:t>
              </a:r>
            </a:p>
          </p:txBody>
        </p:sp>
      </p:grpSp>
      <p:grpSp>
        <p:nvGrpSpPr>
          <p:cNvPr id="10" name="组合 9"/>
          <p:cNvGrpSpPr/>
          <p:nvPr/>
        </p:nvGrpSpPr>
        <p:grpSpPr>
          <a:xfrm>
            <a:off x="4644008" y="2815777"/>
            <a:ext cx="1576321" cy="1340149"/>
            <a:chOff x="5237842" y="4004098"/>
            <a:chExt cx="1765052" cy="1500603"/>
          </a:xfrm>
        </p:grpSpPr>
        <p:sp>
          <p:nvSpPr>
            <p:cNvPr id="11"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3" name="组合 12"/>
          <p:cNvGrpSpPr/>
          <p:nvPr/>
        </p:nvGrpSpPr>
        <p:grpSpPr>
          <a:xfrm>
            <a:off x="3658544" y="1204188"/>
            <a:ext cx="1604674" cy="1311991"/>
            <a:chOff x="4244067" y="2343574"/>
            <a:chExt cx="1796802" cy="1469072"/>
          </a:xfrm>
        </p:grpSpPr>
        <p:sp>
          <p:nvSpPr>
            <p:cNvPr id="14"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6" name="组合 15"/>
          <p:cNvGrpSpPr/>
          <p:nvPr/>
        </p:nvGrpSpPr>
        <p:grpSpPr>
          <a:xfrm>
            <a:off x="2690171" y="2815777"/>
            <a:ext cx="1576321" cy="1340149"/>
            <a:chOff x="3275692" y="4004098"/>
            <a:chExt cx="1765052" cy="1500603"/>
          </a:xfrm>
        </p:grpSpPr>
        <p:sp>
          <p:nvSpPr>
            <p:cNvPr id="17"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5076056" y="1484992"/>
            <a:ext cx="2548069" cy="808260"/>
            <a:chOff x="5740568" y="2797139"/>
            <a:chExt cx="2548069" cy="808260"/>
          </a:xfrm>
        </p:grpSpPr>
        <p:grpSp>
          <p:nvGrpSpPr>
            <p:cNvPr id="20" name="组合 44"/>
            <p:cNvGrpSpPr>
              <a:grpSpLocks/>
            </p:cNvGrpSpPr>
            <p:nvPr/>
          </p:nvGrpSpPr>
          <p:grpSpPr bwMode="auto">
            <a:xfrm flipH="1">
              <a:off x="6042252" y="3141849"/>
              <a:ext cx="2184400" cy="400110"/>
              <a:chOff x="-362770" y="3102960"/>
              <a:chExt cx="2183514" cy="400110"/>
            </a:xfrm>
          </p:grpSpPr>
          <p:sp>
            <p:nvSpPr>
              <p:cNvPr id="2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22" name="直接连接符 21"/>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5" name="组合 24"/>
          <p:cNvGrpSpPr/>
          <p:nvPr/>
        </p:nvGrpSpPr>
        <p:grpSpPr>
          <a:xfrm>
            <a:off x="641496" y="2681681"/>
            <a:ext cx="2639983" cy="794243"/>
            <a:chOff x="821899" y="3802559"/>
            <a:chExt cx="2639983" cy="794243"/>
          </a:xfrm>
        </p:grpSpPr>
        <p:grpSp>
          <p:nvGrpSpPr>
            <p:cNvPr id="26" name="组合 44"/>
            <p:cNvGrpSpPr>
              <a:grpSpLocks/>
            </p:cNvGrpSpPr>
            <p:nvPr/>
          </p:nvGrpSpPr>
          <p:grpSpPr bwMode="auto">
            <a:xfrm flipH="1">
              <a:off x="821899" y="4133252"/>
              <a:ext cx="2184400" cy="400110"/>
              <a:chOff x="-362770" y="3102960"/>
              <a:chExt cx="2183514" cy="400110"/>
            </a:xfrm>
          </p:grpSpPr>
          <p:sp>
            <p:nvSpPr>
              <p:cNvPr id="29"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8" name="直接连接符 27"/>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32" name="组合 31"/>
          <p:cNvGrpSpPr/>
          <p:nvPr/>
        </p:nvGrpSpPr>
        <p:grpSpPr>
          <a:xfrm>
            <a:off x="6003847" y="3144506"/>
            <a:ext cx="2572375" cy="784440"/>
            <a:chOff x="5654277" y="2820959"/>
            <a:chExt cx="2572375" cy="784440"/>
          </a:xfrm>
        </p:grpSpPr>
        <p:grpSp>
          <p:nvGrpSpPr>
            <p:cNvPr id="34" name="组合 44"/>
            <p:cNvGrpSpPr>
              <a:grpSpLocks/>
            </p:cNvGrpSpPr>
            <p:nvPr/>
          </p:nvGrpSpPr>
          <p:grpSpPr bwMode="auto">
            <a:xfrm flipH="1">
              <a:off x="6042252" y="3141849"/>
              <a:ext cx="2184400" cy="400110"/>
              <a:chOff x="-362770" y="3102960"/>
              <a:chExt cx="2183514" cy="400110"/>
            </a:xfrm>
          </p:grpSpPr>
          <p:sp>
            <p:nvSpPr>
              <p:cNvPr id="3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5"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36" name="直接连接符 35"/>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74886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9" presetClass="path" presetSubtype="0" accel="50000" decel="50000" fill="hold" nodeType="withEffect">
                                  <p:stCondLst>
                                    <p:cond delay="0"/>
                                  </p:stCondLst>
                                  <p:childTnLst>
                                    <p:animMotion origin="layout" path="M 0.00035 0.00031 L -0.09461 -0.04661 " pathEditMode="relative" rAng="0" ptsTypes="AA">
                                      <p:cBhvr>
                                        <p:cTn id="21" dur="1000" spd="-100000" fill="hold"/>
                                        <p:tgtEl>
                                          <p:spTgt spid="10"/>
                                        </p:tgtEl>
                                        <p:attrNameLst>
                                          <p:attrName>ppt_x</p:attrName>
                                          <p:attrName>ppt_y</p:attrName>
                                        </p:attrNameLst>
                                      </p:cBhvr>
                                      <p:rCtr x="-4757" y="-2346"/>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49" presetClass="path" presetSubtype="0" accel="50000" decel="50000" fill="hold" nodeType="withEffect">
                                  <p:stCondLst>
                                    <p:cond delay="0"/>
                                  </p:stCondLst>
                                  <p:childTnLst>
                                    <p:animMotion origin="layout" path="M 0.0007 0.00031 L 0.09618 -0.04661 " pathEditMode="relative" rAng="0" ptsTypes="AA">
                                      <p:cBhvr>
                                        <p:cTn id="28" dur="1000" spd="-100000" fill="hold"/>
                                        <p:tgtEl>
                                          <p:spTgt spid="16"/>
                                        </p:tgtEl>
                                        <p:attrNameLst>
                                          <p:attrName>ppt_x</p:attrName>
                                          <p:attrName>ppt_y</p:attrName>
                                        </p:attrNameLst>
                                      </p:cBhvr>
                                      <p:rCtr x="4774" y="-2346"/>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lide(fromRight)">
                                      <p:cBhvr>
                                        <p:cTn id="32" dur="1000"/>
                                        <p:tgtEl>
                                          <p:spTgt spid="19"/>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Left)">
                                      <p:cBhvr>
                                        <p:cTn id="35" dur="1000"/>
                                        <p:tgtEl>
                                          <p:spTgt spid="25"/>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lide(fromRight)">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778375" y="1729920"/>
            <a:ext cx="3394025" cy="2009026"/>
            <a:chOff x="4658289" y="1419622"/>
            <a:chExt cx="3394025" cy="2009026"/>
          </a:xfrm>
        </p:grpSpPr>
        <p:cxnSp>
          <p:nvCxnSpPr>
            <p:cNvPr id="8" name="直接连接符 7"/>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59"/>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11"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2" name="TextBox 61"/>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13"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1019678" y="2228160"/>
            <a:ext cx="2960185" cy="1999774"/>
            <a:chOff x="899592" y="1917862"/>
            <a:chExt cx="2960185" cy="1999774"/>
          </a:xfrm>
        </p:grpSpPr>
        <p:sp>
          <p:nvSpPr>
            <p:cNvPr id="15" name="TextBox 54"/>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6" name="直接连接符 15"/>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9" name="TextBox 64"/>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20"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21" name="组合 20"/>
          <p:cNvGrpSpPr/>
          <p:nvPr/>
        </p:nvGrpSpPr>
        <p:grpSpPr>
          <a:xfrm>
            <a:off x="2844633" y="1870793"/>
            <a:ext cx="3505537" cy="2213125"/>
            <a:chOff x="2724547" y="1560495"/>
            <a:chExt cx="3505537" cy="2003165"/>
          </a:xfrm>
        </p:grpSpPr>
        <p:sp>
          <p:nvSpPr>
            <p:cNvPr id="22"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alpha val="50000"/>
              </a:schemeClr>
            </a:solidFill>
            <a:ln>
              <a:noFill/>
            </a:ln>
            <a:extLst/>
          </p:spPr>
          <p:txBody>
            <a:bodyPr/>
            <a:lstStyle/>
            <a:p>
              <a:endParaRPr lang="zh-CN" altLang="en-US" sz="1600">
                <a:solidFill>
                  <a:srgbClr val="FFFFFF"/>
                </a:solidFill>
              </a:endParaRPr>
            </a:p>
          </p:txBody>
        </p:sp>
        <p:sp>
          <p:nvSpPr>
            <p:cNvPr id="23"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alpha val="50000"/>
              </a:schemeClr>
            </a:solidFill>
            <a:ln>
              <a:noFill/>
            </a:ln>
            <a:extLst/>
          </p:spPr>
          <p:txBody>
            <a:bodyPr/>
            <a:lstStyle/>
            <a:p>
              <a:endParaRPr lang="zh-CN" altLang="en-US" sz="1600">
                <a:solidFill>
                  <a:srgbClr val="FFFFFF"/>
                </a:solidFill>
              </a:endParaRPr>
            </a:p>
          </p:txBody>
        </p:sp>
        <p:sp>
          <p:nvSpPr>
            <p:cNvPr id="24"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alpha val="50000"/>
              </a:schemeClr>
            </a:solidFill>
            <a:ln>
              <a:noFill/>
            </a:ln>
            <a:extLst/>
          </p:spPr>
          <p:txBody>
            <a:bodyPr/>
            <a:lstStyle/>
            <a:p>
              <a:endParaRPr lang="zh-CN" altLang="en-US" sz="1600">
                <a:solidFill>
                  <a:srgbClr val="FFFFFF"/>
                </a:solidFill>
              </a:endParaRPr>
            </a:p>
          </p:txBody>
        </p:sp>
        <p:sp>
          <p:nvSpPr>
            <p:cNvPr id="25"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alpha val="50000"/>
              </a:schemeClr>
            </a:solidFill>
            <a:ln>
              <a:noFill/>
            </a:ln>
            <a:extLst/>
          </p:spPr>
          <p:txBody>
            <a:bodyPr/>
            <a:lstStyle/>
            <a:p>
              <a:endParaRPr lang="zh-CN" altLang="en-US" sz="1600">
                <a:solidFill>
                  <a:srgbClr val="FFFFFF"/>
                </a:solidFill>
              </a:endParaRPr>
            </a:p>
          </p:txBody>
        </p:sp>
        <p:sp>
          <p:nvSpPr>
            <p:cNvPr id="26"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7"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8"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9"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77841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left)">
                                      <p:cBhvr>
                                        <p:cTn id="14" dur="500"/>
                                        <p:tgtEl>
                                          <p:spTgt spid="14"/>
                                        </p:tgtEl>
                                      </p:cBhvr>
                                    </p:animEffect>
                                  </p:childTnLst>
                                </p:cTn>
                              </p:par>
                              <p:par>
                                <p:cTn id="15" presetID="1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53036" y="1781153"/>
            <a:ext cx="4090965" cy="1841728"/>
            <a:chOff x="5053036" y="1866998"/>
            <a:chExt cx="4090965" cy="1841728"/>
          </a:xfrm>
        </p:grpSpPr>
        <p:sp>
          <p:nvSpPr>
            <p:cNvPr id="8" name="任意多边形 7"/>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 name="椭圆 8"/>
            <p:cNvSpPr/>
            <p:nvPr/>
          </p:nvSpPr>
          <p:spPr>
            <a:xfrm>
              <a:off x="5053036" y="3212947"/>
              <a:ext cx="495779" cy="495779"/>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63484" y="2337145"/>
            <a:ext cx="3380515" cy="1285736"/>
            <a:chOff x="5763484" y="2422990"/>
            <a:chExt cx="3380515" cy="1285736"/>
          </a:xfrm>
        </p:grpSpPr>
        <p:sp>
          <p:nvSpPr>
            <p:cNvPr id="12" name="任意多边形 11"/>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3" name="椭圆 12"/>
            <p:cNvSpPr/>
            <p:nvPr/>
          </p:nvSpPr>
          <p:spPr>
            <a:xfrm>
              <a:off x="5763484" y="3212947"/>
              <a:ext cx="495779" cy="495779"/>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4"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421773" y="2053230"/>
            <a:ext cx="3722225" cy="1569651"/>
            <a:chOff x="5421773" y="2139075"/>
            <a:chExt cx="3722225" cy="1569651"/>
          </a:xfrm>
        </p:grpSpPr>
        <p:sp>
          <p:nvSpPr>
            <p:cNvPr id="16" name="任意多边形 15"/>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椭圆 16"/>
            <p:cNvSpPr/>
            <p:nvPr/>
          </p:nvSpPr>
          <p:spPr>
            <a:xfrm>
              <a:off x="5421773" y="3212947"/>
              <a:ext cx="495779" cy="495779"/>
            </a:xfrm>
            <a:prstGeom prst="ellipse">
              <a:avLst/>
            </a:prstGeom>
            <a:solidFill>
              <a:schemeClr val="tx1">
                <a:alpha val="8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8"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27514" y="1491630"/>
            <a:ext cx="1478797" cy="586760"/>
            <a:chOff x="3447030" y="3890565"/>
            <a:chExt cx="1971730" cy="782347"/>
          </a:xfrm>
        </p:grpSpPr>
        <p:sp>
          <p:nvSpPr>
            <p:cNvPr id="2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椭圆 25"/>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椭圆 26"/>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椭圆 27"/>
          <p:cNvSpPr/>
          <p:nvPr/>
        </p:nvSpPr>
        <p:spPr>
          <a:xfrm>
            <a:off x="1340924" y="1508076"/>
            <a:ext cx="450708" cy="450708"/>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椭圆 28"/>
          <p:cNvSpPr/>
          <p:nvPr/>
        </p:nvSpPr>
        <p:spPr>
          <a:xfrm>
            <a:off x="1340924" y="2180968"/>
            <a:ext cx="450708" cy="450708"/>
          </a:xfrm>
          <a:prstGeom prst="ellipse">
            <a:avLst/>
          </a:prstGeom>
          <a:solidFill>
            <a:schemeClr val="tx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0" name="椭圆 29"/>
          <p:cNvSpPr/>
          <p:nvPr/>
        </p:nvSpPr>
        <p:spPr>
          <a:xfrm>
            <a:off x="1340924" y="2874024"/>
            <a:ext cx="450708" cy="450708"/>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2"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52226" y="2305710"/>
            <a:ext cx="215812" cy="217283"/>
            <a:chOff x="3771900" y="3200400"/>
            <a:chExt cx="2011680" cy="2025396"/>
          </a:xfrm>
          <a:solidFill>
            <a:schemeClr val="accent2"/>
          </a:solidFill>
        </p:grpSpPr>
        <p:sp>
          <p:nvSpPr>
            <p:cNvPr id="35" name="任意多边形 3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61211" y="2975274"/>
            <a:ext cx="210134" cy="253311"/>
            <a:chOff x="4141788" y="809625"/>
            <a:chExt cx="3600450" cy="4340225"/>
          </a:xfrm>
          <a:solidFill>
            <a:schemeClr val="accent2"/>
          </a:solidFill>
        </p:grpSpPr>
        <p:sp>
          <p:nvSpPr>
            <p:cNvPr id="4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43"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827514" y="2116032"/>
            <a:ext cx="1478797" cy="586760"/>
            <a:chOff x="3447030" y="3890565"/>
            <a:chExt cx="1971730" cy="782347"/>
          </a:xfrm>
        </p:grpSpPr>
        <p:sp>
          <p:nvSpPr>
            <p:cNvPr id="4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4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827514" y="2839717"/>
            <a:ext cx="1478797" cy="586760"/>
            <a:chOff x="3447030" y="3890565"/>
            <a:chExt cx="1971730" cy="782347"/>
          </a:xfrm>
        </p:grpSpPr>
        <p:sp>
          <p:nvSpPr>
            <p:cNvPr id="48"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49"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50" name="TextBox 154"/>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51" name="TextBox 155"/>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2402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0-#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0-#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0-#ppt_w/2"/>
                                          </p:val>
                                        </p:tav>
                                        <p:tav tm="100000">
                                          <p:val>
                                            <p:strVal val="#ppt_x"/>
                                          </p:val>
                                        </p:tav>
                                      </p:tavLst>
                                    </p:anim>
                                    <p:anim calcmode="lin" valueType="num">
                                      <p:cBhvr additive="base">
                                        <p:cTn id="68" dur="500" fill="hold"/>
                                        <p:tgtEl>
                                          <p:spTgt spid="3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0-#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anim calcmode="lin" valueType="num">
                                      <p:cBhvr>
                                        <p:cTn id="82" dur="500" fill="hold"/>
                                        <p:tgtEl>
                                          <p:spTgt spid="51"/>
                                        </p:tgtEl>
                                        <p:attrNameLst>
                                          <p:attrName>ppt_x</p:attrName>
                                        </p:attrNameLst>
                                      </p:cBhvr>
                                      <p:tavLst>
                                        <p:tav tm="0">
                                          <p:val>
                                            <p:strVal val="#ppt_x"/>
                                          </p:val>
                                        </p:tav>
                                        <p:tav tm="100000">
                                          <p:val>
                                            <p:strVal val="#ppt_x"/>
                                          </p:val>
                                        </p:tav>
                                      </p:tavLst>
                                    </p:anim>
                                    <p:anim calcmode="lin" valueType="num">
                                      <p:cBhvr>
                                        <p:cTn id="83" dur="500" fill="hold"/>
                                        <p:tgtEl>
                                          <p:spTgt spid="5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anim calcmode="lin" valueType="num">
                                      <p:cBhvr>
                                        <p:cTn id="87" dur="500" fill="hold"/>
                                        <p:tgtEl>
                                          <p:spTgt spid="50"/>
                                        </p:tgtEl>
                                        <p:attrNameLst>
                                          <p:attrName>ppt_x</p:attrName>
                                        </p:attrNameLst>
                                      </p:cBhvr>
                                      <p:tavLst>
                                        <p:tav tm="0">
                                          <p:val>
                                            <p:strVal val="#ppt_x"/>
                                          </p:val>
                                        </p:tav>
                                        <p:tav tm="100000">
                                          <p:val>
                                            <p:strVal val="#ppt_x"/>
                                          </p:val>
                                        </p:tav>
                                      </p:tavLst>
                                    </p:anim>
                                    <p:anim calcmode="lin" valueType="num">
                                      <p:cBhvr>
                                        <p:cTn id="8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5" grpId="0" animBg="1"/>
      <p:bldP spid="26" grpId="0" animBg="1"/>
      <p:bldP spid="27" grpId="0" animBg="1"/>
      <p:bldP spid="28" grpId="0" animBg="1"/>
      <p:bldP spid="29" grpId="0" animBg="1"/>
      <p:bldP spid="30" grpId="0" animBg="1"/>
      <p:bldP spid="32" grpId="0" animBg="1"/>
      <p:bldP spid="50" grpId="0"/>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54564" y="1717179"/>
            <a:ext cx="319318" cy="858257"/>
            <a:chOff x="7148948" y="2531570"/>
            <a:chExt cx="425757" cy="1144342"/>
          </a:xfrm>
        </p:grpSpPr>
        <p:cxnSp>
          <p:nvCxnSpPr>
            <p:cNvPr id="8" name="直接连接符 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148948" y="2531570"/>
              <a:ext cx="425757" cy="492442"/>
              <a:chOff x="7148948" y="2531570"/>
              <a:chExt cx="425757" cy="492442"/>
            </a:xfrm>
          </p:grpSpPr>
          <p:sp>
            <p:nvSpPr>
              <p:cNvPr id="10" name="椭圆 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3472837" y="3100589"/>
            <a:ext cx="319319" cy="866695"/>
            <a:chOff x="4630439" y="3891279"/>
            <a:chExt cx="425757" cy="1155593"/>
          </a:xfrm>
        </p:grpSpPr>
        <p:cxnSp>
          <p:nvCxnSpPr>
            <p:cNvPr id="13" name="直接连接符 1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30439" y="4554429"/>
              <a:ext cx="425757" cy="492443"/>
              <a:chOff x="4630439" y="4554429"/>
              <a:chExt cx="425757" cy="492443"/>
            </a:xfrm>
          </p:grpSpPr>
          <p:sp>
            <p:nvSpPr>
              <p:cNvPr id="15" name="椭圆 1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6" name="文本框 43"/>
              <p:cNvSpPr txBox="1"/>
              <p:nvPr/>
            </p:nvSpPr>
            <p:spPr>
              <a:xfrm>
                <a:off x="4630439" y="4554429"/>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1573678" y="1698442"/>
            <a:ext cx="319319" cy="876991"/>
            <a:chOff x="2098242" y="2506590"/>
            <a:chExt cx="425759" cy="1169322"/>
          </a:xfrm>
        </p:grpSpPr>
        <p:cxnSp>
          <p:nvCxnSpPr>
            <p:cNvPr id="18" name="直接连接符 1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098242" y="2506590"/>
              <a:ext cx="425759" cy="492443"/>
              <a:chOff x="2098242" y="2506590"/>
              <a:chExt cx="425759" cy="492443"/>
            </a:xfrm>
          </p:grpSpPr>
          <p:sp>
            <p:nvSpPr>
              <p:cNvPr id="20" name="椭圆 1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794769"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矩形 22"/>
          <p:cNvSpPr/>
          <p:nvPr/>
        </p:nvSpPr>
        <p:spPr>
          <a:xfrm flipV="1">
            <a:off x="2679079" y="1269416"/>
            <a:ext cx="1890001" cy="40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a:off x="4562904"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flipV="1">
            <a:off x="6452088" y="1269416"/>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4771" y="2454743"/>
            <a:ext cx="1890000" cy="515726"/>
            <a:chOff x="1059694" y="3272990"/>
            <a:chExt cx="2519999" cy="687635"/>
          </a:xfrm>
          <a:solidFill>
            <a:schemeClr val="bg1"/>
          </a:solidFill>
        </p:grpSpPr>
        <p:sp>
          <p:nvSpPr>
            <p:cNvPr id="27" name="五边形 26"/>
            <p:cNvSpPr/>
            <p:nvPr/>
          </p:nvSpPr>
          <p:spPr>
            <a:xfrm rot="16200000">
              <a:off x="1975876" y="2356808"/>
              <a:ext cx="687635" cy="2519999"/>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8" name="文本框 34"/>
            <p:cNvSpPr txBox="1"/>
            <p:nvPr/>
          </p:nvSpPr>
          <p:spPr>
            <a:xfrm>
              <a:off x="1259246" y="3502009"/>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9"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562905"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4"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2679080" y="2705109"/>
            <a:ext cx="1890000" cy="515726"/>
            <a:chOff x="3572106" y="3606811"/>
            <a:chExt cx="2520000" cy="687635"/>
          </a:xfrm>
        </p:grpSpPr>
        <p:sp>
          <p:nvSpPr>
            <p:cNvPr id="36" name="五边形 35"/>
            <p:cNvSpPr/>
            <p:nvPr/>
          </p:nvSpPr>
          <p:spPr>
            <a:xfrm rot="5400000" flipV="1">
              <a:off x="4488288" y="2690629"/>
              <a:ext cx="687635" cy="2520000"/>
            </a:xfrm>
            <a:prstGeom prst="homePlate">
              <a:avLst>
                <a:gd name="adj" fmla="val 48709"/>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7"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452088" y="2705109"/>
            <a:ext cx="1890000" cy="515726"/>
            <a:chOff x="8612309" y="3606811"/>
            <a:chExt cx="2520000" cy="687635"/>
          </a:xfrm>
        </p:grpSpPr>
        <p:sp>
          <p:nvSpPr>
            <p:cNvPr id="39" name="五边形 38"/>
            <p:cNvSpPr/>
            <p:nvPr/>
          </p:nvSpPr>
          <p:spPr>
            <a:xfrm rot="5400000" flipV="1">
              <a:off x="9528491" y="2690629"/>
              <a:ext cx="687635" cy="2520000"/>
            </a:xfrm>
            <a:prstGeom prst="homePlate">
              <a:avLst>
                <a:gd name="adj" fmla="val 48709"/>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0"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43"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4"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5"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236292" y="3100589"/>
            <a:ext cx="319318" cy="849214"/>
            <a:chOff x="9657920" y="3891279"/>
            <a:chExt cx="425757" cy="1132285"/>
          </a:xfrm>
        </p:grpSpPr>
        <p:cxnSp>
          <p:nvCxnSpPr>
            <p:cNvPr id="47" name="直接连接符 46"/>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57920" y="4531121"/>
              <a:ext cx="425757" cy="492443"/>
              <a:chOff x="9657920" y="4531121"/>
              <a:chExt cx="425757" cy="492443"/>
            </a:xfrm>
          </p:grpSpPr>
          <p:sp>
            <p:nvSpPr>
              <p:cNvPr id="49" name="椭圆 48"/>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0" name="文本框 45"/>
              <p:cNvSpPr txBox="1"/>
              <p:nvPr/>
            </p:nvSpPr>
            <p:spPr>
              <a:xfrm>
                <a:off x="9657920" y="4531121"/>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5521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2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2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2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2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2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2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ppt_y</p:attrName>
                                        </p:attrNameLst>
                                      </p:cBhvr>
                                      <p:tavLst>
                                        <p:tav tm="0">
                                          <p:val>
                                            <p:strVal val="#ppt_y+#ppt_h*1.125000"/>
                                          </p:val>
                                        </p:tav>
                                        <p:tav tm="100000">
                                          <p:val>
                                            <p:strVal val="#ppt_y"/>
                                          </p:val>
                                        </p:tav>
                                      </p:tavLst>
                                    </p:anim>
                                    <p:animEffect transition="in" filter="wipe(up)">
                                      <p:cBhvr>
                                        <p:cTn id="54" dur="500"/>
                                        <p:tgtEl>
                                          <p:spTgt spid="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down)">
                                      <p:cBhvr>
                                        <p:cTn id="63" dur="500"/>
                                        <p:tgtEl>
                                          <p:spTgt spid="45"/>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p:tgtEl>
                                          <p:spTgt spid="46"/>
                                        </p:tgtEl>
                                        <p:attrNameLst>
                                          <p:attrName>ppt_y</p:attrName>
                                        </p:attrNameLst>
                                      </p:cBhvr>
                                      <p:tavLst>
                                        <p:tav tm="0">
                                          <p:val>
                                            <p:strVal val="#ppt_y-#ppt_h*1.125000"/>
                                          </p:val>
                                        </p:tav>
                                        <p:tav tm="100000">
                                          <p:val>
                                            <p:strVal val="#ppt_y"/>
                                          </p:val>
                                        </p:tav>
                                      </p:tavLst>
                                    </p:anim>
                                    <p:animEffect transition="in" filter="wipe(down)">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p:bldP spid="43" grpId="0"/>
      <p:bldP spid="44" grpId="0"/>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9089" y="1410330"/>
            <a:ext cx="4608513" cy="613559"/>
            <a:chOff x="971550" y="1410330"/>
            <a:chExt cx="4608513" cy="613559"/>
          </a:xfrm>
        </p:grpSpPr>
        <p:grpSp>
          <p:nvGrpSpPr>
            <p:cNvPr id="8" name="Group 4"/>
            <p:cNvGrpSpPr>
              <a:grpSpLocks/>
            </p:cNvGrpSpPr>
            <p:nvPr/>
          </p:nvGrpSpPr>
          <p:grpSpPr bwMode="auto">
            <a:xfrm>
              <a:off x="971550" y="1411114"/>
              <a:ext cx="3744913" cy="612775"/>
              <a:chOff x="0" y="0"/>
              <a:chExt cx="3744416" cy="614011"/>
            </a:xfrm>
          </p:grpSpPr>
          <p:sp>
            <p:nvSpPr>
              <p:cNvPr id="10" name="矩形 31"/>
              <p:cNvSpPr>
                <a:spLocks noChangeArrowheads="1"/>
              </p:cNvSpPr>
              <p:nvPr/>
            </p:nvSpPr>
            <p:spPr bwMode="auto">
              <a:xfrm>
                <a:off x="0" y="218011"/>
                <a:ext cx="1296120" cy="396000"/>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1" name="五边形 32"/>
              <p:cNvSpPr>
                <a:spLocks noChangeArrowheads="1"/>
              </p:cNvSpPr>
              <p:nvPr/>
            </p:nvSpPr>
            <p:spPr bwMode="auto">
              <a:xfrm>
                <a:off x="1080120" y="0"/>
                <a:ext cx="2664296" cy="396000"/>
              </a:xfrm>
              <a:prstGeom prst="homePlate">
                <a:avLst>
                  <a:gd name="adj" fmla="val 168201"/>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2" name="直角三角形 33"/>
              <p:cNvSpPr>
                <a:spLocks noChangeArrowheads="1"/>
              </p:cNvSpPr>
              <p:nvPr/>
            </p:nvSpPr>
            <p:spPr bwMode="auto">
              <a:xfrm rot="10800000">
                <a:off x="1080120" y="398010"/>
                <a:ext cx="216000" cy="216000"/>
              </a:xfrm>
              <a:prstGeom prst="rtTriangle">
                <a:avLst/>
              </a:prstGeom>
              <a:solidFill>
                <a:schemeClr val="bg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3" name="矩形 34"/>
              <p:cNvSpPr>
                <a:spLocks noChangeArrowheads="1"/>
              </p:cNvSpPr>
              <p:nvPr/>
            </p:nvSpPr>
            <p:spPr bwMode="auto">
              <a:xfrm>
                <a:off x="72008" y="277511"/>
                <a:ext cx="800113" cy="27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14" name="TextBox 62"/>
              <p:cNvSpPr>
                <a:spLocks noChangeArrowheads="1"/>
              </p:cNvSpPr>
              <p:nvPr/>
            </p:nvSpPr>
            <p:spPr bwMode="auto">
              <a:xfrm>
                <a:off x="1149052" y="59500"/>
                <a:ext cx="2017323" cy="246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9" name="TextBox 63"/>
            <p:cNvSpPr>
              <a:spLocks noChangeArrowheads="1"/>
            </p:cNvSpPr>
            <p:nvPr/>
          </p:nvSpPr>
          <p:spPr bwMode="auto">
            <a:xfrm>
              <a:off x="4716463" y="1410330"/>
              <a:ext cx="86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52%</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129089" y="2158827"/>
            <a:ext cx="4176713" cy="614362"/>
            <a:chOff x="971550" y="2158827"/>
            <a:chExt cx="4176713" cy="614362"/>
          </a:xfrm>
        </p:grpSpPr>
        <p:grpSp>
          <p:nvGrpSpPr>
            <p:cNvPr id="16" name="Group 11"/>
            <p:cNvGrpSpPr>
              <a:grpSpLocks/>
            </p:cNvGrpSpPr>
            <p:nvPr/>
          </p:nvGrpSpPr>
          <p:grpSpPr bwMode="auto">
            <a:xfrm>
              <a:off x="971550" y="2158827"/>
              <a:ext cx="3311525" cy="614362"/>
              <a:chOff x="0" y="0"/>
              <a:chExt cx="3312368" cy="614011"/>
            </a:xfrm>
          </p:grpSpPr>
          <p:sp>
            <p:nvSpPr>
              <p:cNvPr id="18" name="矩形 65"/>
              <p:cNvSpPr>
                <a:spLocks noChangeArrowheads="1"/>
              </p:cNvSpPr>
              <p:nvPr/>
            </p:nvSpPr>
            <p:spPr bwMode="auto">
              <a:xfrm>
                <a:off x="0" y="218011"/>
                <a:ext cx="1296120" cy="396000"/>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9" name="五边形 66"/>
              <p:cNvSpPr>
                <a:spLocks noChangeArrowheads="1"/>
              </p:cNvSpPr>
              <p:nvPr/>
            </p:nvSpPr>
            <p:spPr bwMode="auto">
              <a:xfrm>
                <a:off x="1080120" y="0"/>
                <a:ext cx="2232248" cy="396000"/>
              </a:xfrm>
              <a:prstGeom prst="homePlate">
                <a:avLst>
                  <a:gd name="adj" fmla="val 140925"/>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0" name="直角三角形 67"/>
              <p:cNvSpPr>
                <a:spLocks noChangeArrowheads="1"/>
              </p:cNvSpPr>
              <p:nvPr/>
            </p:nvSpPr>
            <p:spPr bwMode="auto">
              <a:xfrm rot="10800000">
                <a:off x="1080120" y="398010"/>
                <a:ext cx="216000" cy="216000"/>
              </a:xfrm>
              <a:prstGeom prst="rtTriangle">
                <a:avLst/>
              </a:prstGeom>
              <a:solidFill>
                <a:schemeClr val="tx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1" name="矩形 68"/>
              <p:cNvSpPr>
                <a:spLocks noChangeArrowheads="1"/>
              </p:cNvSpPr>
              <p:nvPr/>
            </p:nvSpPr>
            <p:spPr bwMode="auto">
              <a:xfrm>
                <a:off x="72008" y="277511"/>
                <a:ext cx="800423"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22" name="TextBox 69"/>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17" name="TextBox 70"/>
            <p:cNvSpPr>
              <a:spLocks noChangeArrowheads="1"/>
            </p:cNvSpPr>
            <p:nvPr/>
          </p:nvSpPr>
          <p:spPr bwMode="auto">
            <a:xfrm>
              <a:off x="4283075" y="2202418"/>
              <a:ext cx="865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43%</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129089" y="2908127"/>
            <a:ext cx="6971303" cy="614362"/>
            <a:chOff x="971550" y="2908127"/>
            <a:chExt cx="6971303" cy="614362"/>
          </a:xfrm>
        </p:grpSpPr>
        <p:grpSp>
          <p:nvGrpSpPr>
            <p:cNvPr id="24" name="Group 18"/>
            <p:cNvGrpSpPr>
              <a:grpSpLocks/>
            </p:cNvGrpSpPr>
            <p:nvPr/>
          </p:nvGrpSpPr>
          <p:grpSpPr bwMode="auto">
            <a:xfrm>
              <a:off x="971550" y="2908127"/>
              <a:ext cx="6286500" cy="614362"/>
              <a:chOff x="0" y="0"/>
              <a:chExt cx="6286894" cy="614011"/>
            </a:xfrm>
          </p:grpSpPr>
          <p:sp>
            <p:nvSpPr>
              <p:cNvPr id="26" name="矩形 72"/>
              <p:cNvSpPr>
                <a:spLocks noChangeArrowheads="1"/>
              </p:cNvSpPr>
              <p:nvPr/>
            </p:nvSpPr>
            <p:spPr bwMode="auto">
              <a:xfrm>
                <a:off x="0" y="218011"/>
                <a:ext cx="1296120" cy="396000"/>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边形 73"/>
              <p:cNvSpPr>
                <a:spLocks noChangeArrowheads="1"/>
              </p:cNvSpPr>
              <p:nvPr/>
            </p:nvSpPr>
            <p:spPr bwMode="auto">
              <a:xfrm>
                <a:off x="1080119" y="0"/>
                <a:ext cx="5206775" cy="396000"/>
              </a:xfrm>
              <a:prstGeom prst="homePlate">
                <a:avLst>
                  <a:gd name="adj" fmla="val 328711"/>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直角三角形 74"/>
              <p:cNvSpPr>
                <a:spLocks noChangeArrowheads="1"/>
              </p:cNvSpPr>
              <p:nvPr/>
            </p:nvSpPr>
            <p:spPr bwMode="auto">
              <a:xfrm rot="10800000">
                <a:off x="1080120" y="398010"/>
                <a:ext cx="216000" cy="216000"/>
              </a:xfrm>
              <a:prstGeom prst="rtTriangle">
                <a:avLst/>
              </a:prstGeom>
              <a:solidFill>
                <a:schemeClr val="bg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75"/>
              <p:cNvSpPr>
                <a:spLocks noChangeArrowheads="1"/>
              </p:cNvSpPr>
              <p:nvPr/>
            </p:nvSpPr>
            <p:spPr bwMode="auto">
              <a:xfrm>
                <a:off x="72008" y="277511"/>
                <a:ext cx="80026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30" name="TextBox 76"/>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25" name="TextBox 77"/>
            <p:cNvSpPr>
              <a:spLocks noChangeArrowheads="1"/>
            </p:cNvSpPr>
            <p:nvPr/>
          </p:nvSpPr>
          <p:spPr bwMode="auto">
            <a:xfrm>
              <a:off x="7258050" y="2922498"/>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bg2"/>
                  </a:solidFill>
                  <a:latin typeface="微软雅黑" pitchFamily="34" charset="-122"/>
                  <a:ea typeface="微软雅黑" pitchFamily="34" charset="-122"/>
                  <a:sym typeface="微软雅黑" pitchFamily="34" charset="-122"/>
                </a:rPr>
                <a:t>93%</a:t>
              </a:r>
              <a:endParaRPr lang="zh-CN" altLang="en-US" dirty="0">
                <a:solidFill>
                  <a:schemeClr val="bg2"/>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1129089" y="3657427"/>
            <a:ext cx="5509216" cy="614362"/>
            <a:chOff x="971550" y="3657427"/>
            <a:chExt cx="5509216" cy="614362"/>
          </a:xfrm>
        </p:grpSpPr>
        <p:grpSp>
          <p:nvGrpSpPr>
            <p:cNvPr id="34" name="Group 25"/>
            <p:cNvGrpSpPr>
              <a:grpSpLocks/>
            </p:cNvGrpSpPr>
            <p:nvPr/>
          </p:nvGrpSpPr>
          <p:grpSpPr bwMode="auto">
            <a:xfrm>
              <a:off x="971550" y="3657427"/>
              <a:ext cx="4824413" cy="614362"/>
              <a:chOff x="0" y="0"/>
              <a:chExt cx="4824536" cy="614011"/>
            </a:xfrm>
          </p:grpSpPr>
          <p:sp>
            <p:nvSpPr>
              <p:cNvPr id="36" name="矩形 79"/>
              <p:cNvSpPr>
                <a:spLocks noChangeArrowheads="1"/>
              </p:cNvSpPr>
              <p:nvPr/>
            </p:nvSpPr>
            <p:spPr bwMode="auto">
              <a:xfrm>
                <a:off x="0" y="218011"/>
                <a:ext cx="1296120" cy="396000"/>
              </a:xfrm>
              <a:prstGeom prst="rect">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7" name="五边形 80"/>
              <p:cNvSpPr>
                <a:spLocks noChangeArrowheads="1"/>
              </p:cNvSpPr>
              <p:nvPr/>
            </p:nvSpPr>
            <p:spPr bwMode="auto">
              <a:xfrm>
                <a:off x="1080120" y="0"/>
                <a:ext cx="3744416" cy="396000"/>
              </a:xfrm>
              <a:prstGeom prst="homePlate">
                <a:avLst>
                  <a:gd name="adj" fmla="val 236390"/>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8" name="直角三角形 81"/>
              <p:cNvSpPr>
                <a:spLocks noChangeArrowheads="1"/>
              </p:cNvSpPr>
              <p:nvPr/>
            </p:nvSpPr>
            <p:spPr bwMode="auto">
              <a:xfrm rot="10800000">
                <a:off x="1080120" y="398010"/>
                <a:ext cx="216000" cy="216000"/>
              </a:xfrm>
              <a:prstGeom prst="rtTriangle">
                <a:avLst/>
              </a:prstGeom>
              <a:solidFill>
                <a:schemeClr val="tx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9" name="矩形 82"/>
              <p:cNvSpPr>
                <a:spLocks noChangeArrowheads="1"/>
              </p:cNvSpPr>
              <p:nvPr/>
            </p:nvSpPr>
            <p:spPr bwMode="auto">
              <a:xfrm>
                <a:off x="72008" y="277511"/>
                <a:ext cx="80023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40" name="TextBox 83"/>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35" name="TextBox 84"/>
            <p:cNvSpPr>
              <a:spLocks noChangeArrowheads="1"/>
            </p:cNvSpPr>
            <p:nvPr/>
          </p:nvSpPr>
          <p:spPr bwMode="auto">
            <a:xfrm>
              <a:off x="5795963" y="3695536"/>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81%</a:t>
              </a:r>
              <a:endParaRPr lang="zh-CN" altLang="en-US" dirty="0">
                <a:solidFill>
                  <a:schemeClr val="accent1"/>
                </a:solidFill>
                <a:latin typeface="微软雅黑" pitchFamily="34" charset="-122"/>
                <a:ea typeface="微软雅黑" pitchFamily="34" charset="-122"/>
                <a:sym typeface="微软雅黑" pitchFamily="34" charset="-122"/>
              </a:endParaRPr>
            </a:p>
          </p:txBody>
        </p:sp>
      </p:grpSp>
      <p:sp>
        <p:nvSpPr>
          <p:cNvPr id="4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1500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5</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明年计划</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14182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8261" y="935124"/>
            <a:ext cx="6566951" cy="3796866"/>
            <a:chOff x="1119188" y="573088"/>
            <a:chExt cx="6943861" cy="4014787"/>
          </a:xfrm>
        </p:grpSpPr>
        <p:grpSp>
          <p:nvGrpSpPr>
            <p:cNvPr id="8" name="Group 4"/>
            <p:cNvGrpSpPr>
              <a:grpSpLocks/>
            </p:cNvGrpSpPr>
            <p:nvPr/>
          </p:nvGrpSpPr>
          <p:grpSpPr bwMode="auto">
            <a:xfrm>
              <a:off x="4211638" y="573088"/>
              <a:ext cx="1620053" cy="774700"/>
              <a:chOff x="0" y="0"/>
              <a:chExt cx="1620269" cy="774008"/>
            </a:xfrm>
          </p:grpSpPr>
          <p:sp>
            <p:nvSpPr>
              <p:cNvPr id="84" name="椭圆 10"/>
              <p:cNvSpPr>
                <a:spLocks noChangeArrowheads="1"/>
              </p:cNvSpPr>
              <p:nvPr/>
            </p:nvSpPr>
            <p:spPr bwMode="auto">
              <a:xfrm>
                <a:off x="0" y="0"/>
                <a:ext cx="774008" cy="774008"/>
              </a:xfrm>
              <a:prstGeom prst="ellipse">
                <a:avLst/>
              </a:prstGeom>
              <a:blipFill dpi="0" rotWithShape="1">
                <a:blip r:embed="rId3"/>
                <a:srcRect/>
                <a:stretch>
                  <a:fillRect/>
                </a:stretch>
              </a:blipFill>
              <a:ln w="38100">
                <a:solidFill>
                  <a:schemeClr val="bg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5" name="矩形 21"/>
              <p:cNvSpPr>
                <a:spLocks noChangeArrowheads="1"/>
              </p:cNvSpPr>
              <p:nvPr/>
            </p:nvSpPr>
            <p:spPr bwMode="auto">
              <a:xfrm>
                <a:off x="774008" y="217726"/>
                <a:ext cx="846261" cy="29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9" name="Group 7"/>
            <p:cNvGrpSpPr>
              <a:grpSpLocks/>
            </p:cNvGrpSpPr>
            <p:nvPr/>
          </p:nvGrpSpPr>
          <p:grpSpPr bwMode="auto">
            <a:xfrm>
              <a:off x="2133600" y="1838325"/>
              <a:ext cx="1620051" cy="773113"/>
              <a:chOff x="0" y="0"/>
              <a:chExt cx="1620269" cy="774008"/>
            </a:xfrm>
          </p:grpSpPr>
          <p:sp>
            <p:nvSpPr>
              <p:cNvPr id="82" name="椭圆 19"/>
              <p:cNvSpPr>
                <a:spLocks noChangeArrowheads="1"/>
              </p:cNvSpPr>
              <p:nvPr/>
            </p:nvSpPr>
            <p:spPr bwMode="auto">
              <a:xfrm>
                <a:off x="0" y="0"/>
                <a:ext cx="774008" cy="774008"/>
              </a:xfrm>
              <a:prstGeom prst="ellipse">
                <a:avLst/>
              </a:prstGeom>
              <a:blipFill dpi="0" rotWithShape="1">
                <a:blip r:embed="rId4"/>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3" name="矩形 22"/>
              <p:cNvSpPr>
                <a:spLocks noChangeArrowheads="1"/>
              </p:cNvSpPr>
              <p:nvPr/>
            </p:nvSpPr>
            <p:spPr bwMode="auto">
              <a:xfrm>
                <a:off x="774008" y="233115"/>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0" name="Group 10"/>
            <p:cNvGrpSpPr>
              <a:grpSpLocks/>
            </p:cNvGrpSpPr>
            <p:nvPr/>
          </p:nvGrpSpPr>
          <p:grpSpPr bwMode="auto">
            <a:xfrm>
              <a:off x="4211638" y="1838325"/>
              <a:ext cx="1620051" cy="773113"/>
              <a:chOff x="0" y="0"/>
              <a:chExt cx="1620269" cy="774008"/>
            </a:xfrm>
          </p:grpSpPr>
          <p:sp>
            <p:nvSpPr>
              <p:cNvPr id="80" name="椭圆 13"/>
              <p:cNvSpPr>
                <a:spLocks noChangeArrowheads="1"/>
              </p:cNvSpPr>
              <p:nvPr/>
            </p:nvSpPr>
            <p:spPr bwMode="auto">
              <a:xfrm>
                <a:off x="0" y="0"/>
                <a:ext cx="774008" cy="774008"/>
              </a:xfrm>
              <a:prstGeom prst="ellipse">
                <a:avLst/>
              </a:prstGeom>
              <a:blipFill dpi="0" rotWithShape="1">
                <a:blip r:embed="rId5"/>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1" name="矩形 23"/>
              <p:cNvSpPr>
                <a:spLocks noChangeArrowheads="1"/>
              </p:cNvSpPr>
              <p:nvPr/>
            </p:nvSpPr>
            <p:spPr bwMode="auto">
              <a:xfrm>
                <a:off x="774008" y="233114"/>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1" name="Group 13"/>
            <p:cNvGrpSpPr>
              <a:grpSpLocks/>
            </p:cNvGrpSpPr>
            <p:nvPr/>
          </p:nvGrpSpPr>
          <p:grpSpPr bwMode="auto">
            <a:xfrm>
              <a:off x="6291263" y="1838325"/>
              <a:ext cx="1620051" cy="773113"/>
              <a:chOff x="0" y="0"/>
              <a:chExt cx="1620269" cy="774008"/>
            </a:xfrm>
          </p:grpSpPr>
          <p:sp>
            <p:nvSpPr>
              <p:cNvPr id="78" name="椭圆 16"/>
              <p:cNvSpPr>
                <a:spLocks noChangeArrowheads="1"/>
              </p:cNvSpPr>
              <p:nvPr/>
            </p:nvSpPr>
            <p:spPr bwMode="auto">
              <a:xfrm>
                <a:off x="0" y="0"/>
                <a:ext cx="774008" cy="774008"/>
              </a:xfrm>
              <a:prstGeom prst="ellipse">
                <a:avLst/>
              </a:prstGeom>
              <a:blipFill dpi="0" rotWithShape="1">
                <a:blip r:embed="rId6"/>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9" name="矩形 24"/>
              <p:cNvSpPr>
                <a:spLocks noChangeArrowheads="1"/>
              </p:cNvSpPr>
              <p:nvPr/>
            </p:nvSpPr>
            <p:spPr bwMode="auto">
              <a:xfrm>
                <a:off x="774008" y="233112"/>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cxnSp>
          <p:nvCxnSpPr>
            <p:cNvPr id="12" name="肘形连接符 87"/>
            <p:cNvCxnSpPr>
              <a:cxnSpLocks noChangeShapeType="1"/>
              <a:stCxn id="84" idx="4"/>
              <a:endCxn id="80" idx="0"/>
            </p:cNvCxnSpPr>
            <p:nvPr/>
          </p:nvCxnSpPr>
          <p:spPr bwMode="auto">
            <a:xfrm rot="5400000">
              <a:off x="4353719" y="1593057"/>
              <a:ext cx="490537" cy="1270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3" name="肘形连接符 89"/>
            <p:cNvCxnSpPr>
              <a:cxnSpLocks noChangeShapeType="1"/>
              <a:stCxn id="84" idx="4"/>
              <a:endCxn id="82" idx="0"/>
            </p:cNvCxnSpPr>
            <p:nvPr/>
          </p:nvCxnSpPr>
          <p:spPr bwMode="auto">
            <a:xfrm rot="5400000">
              <a:off x="3313907" y="553244"/>
              <a:ext cx="490537" cy="2079625"/>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4" name="肘形连接符 91"/>
            <p:cNvCxnSpPr>
              <a:cxnSpLocks noChangeShapeType="1"/>
              <a:stCxn id="84" idx="4"/>
              <a:endCxn id="78" idx="0"/>
            </p:cNvCxnSpPr>
            <p:nvPr/>
          </p:nvCxnSpPr>
          <p:spPr bwMode="auto">
            <a:xfrm rot="16200000" flipH="1">
              <a:off x="5392738" y="554038"/>
              <a:ext cx="490537" cy="2078037"/>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nvGrpSpPr>
            <p:cNvPr id="15" name="Group 19"/>
            <p:cNvGrpSpPr>
              <a:grpSpLocks/>
            </p:cNvGrpSpPr>
            <p:nvPr/>
          </p:nvGrpSpPr>
          <p:grpSpPr bwMode="auto">
            <a:xfrm>
              <a:off x="1119188" y="2611436"/>
              <a:ext cx="2504924" cy="1573214"/>
              <a:chOff x="0" y="-2"/>
              <a:chExt cx="2505102" cy="1572384"/>
            </a:xfrm>
          </p:grpSpPr>
          <p:grpSp>
            <p:nvGrpSpPr>
              <p:cNvPr id="58" name="Group 20"/>
              <p:cNvGrpSpPr>
                <a:grpSpLocks/>
              </p:cNvGrpSpPr>
              <p:nvPr/>
            </p:nvGrpSpPr>
            <p:grpSpPr bwMode="auto">
              <a:xfrm>
                <a:off x="0" y="477124"/>
                <a:ext cx="1025719" cy="288000"/>
                <a:chOff x="0" y="0"/>
                <a:chExt cx="1025719" cy="288000"/>
              </a:xfrm>
            </p:grpSpPr>
            <p:sp>
              <p:nvSpPr>
                <p:cNvPr id="76" name="椭圆 20"/>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7" name="矩形 25"/>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9" name="Group 23"/>
              <p:cNvGrpSpPr>
                <a:grpSpLocks/>
              </p:cNvGrpSpPr>
              <p:nvPr/>
            </p:nvGrpSpPr>
            <p:grpSpPr bwMode="auto">
              <a:xfrm>
                <a:off x="1479383" y="477124"/>
                <a:ext cx="1025719" cy="288000"/>
                <a:chOff x="0" y="0"/>
                <a:chExt cx="1025719" cy="288000"/>
              </a:xfrm>
            </p:grpSpPr>
            <p:sp>
              <p:nvSpPr>
                <p:cNvPr id="74" name="椭圆 28"/>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5" name="矩形 2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0" name="Group 26"/>
              <p:cNvGrpSpPr>
                <a:grpSpLocks/>
              </p:cNvGrpSpPr>
              <p:nvPr/>
            </p:nvGrpSpPr>
            <p:grpSpPr bwMode="auto">
              <a:xfrm>
                <a:off x="0" y="880753"/>
                <a:ext cx="1025719" cy="288000"/>
                <a:chOff x="0" y="0"/>
                <a:chExt cx="1025719" cy="288000"/>
              </a:xfrm>
            </p:grpSpPr>
            <p:sp>
              <p:nvSpPr>
                <p:cNvPr id="72" name="椭圆 40"/>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3" name="矩形 41"/>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1" name="Group 29"/>
              <p:cNvGrpSpPr>
                <a:grpSpLocks/>
              </p:cNvGrpSpPr>
              <p:nvPr/>
            </p:nvGrpSpPr>
            <p:grpSpPr bwMode="auto">
              <a:xfrm>
                <a:off x="1479383" y="880753"/>
                <a:ext cx="1025719" cy="288000"/>
                <a:chOff x="0" y="0"/>
                <a:chExt cx="1025719" cy="288000"/>
              </a:xfrm>
            </p:grpSpPr>
            <p:sp>
              <p:nvSpPr>
                <p:cNvPr id="70" name="椭圆 43"/>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1" name="矩形 44"/>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2" name="Group 32"/>
              <p:cNvGrpSpPr>
                <a:grpSpLocks/>
              </p:cNvGrpSpPr>
              <p:nvPr/>
            </p:nvGrpSpPr>
            <p:grpSpPr bwMode="auto">
              <a:xfrm>
                <a:off x="1479383" y="1284382"/>
                <a:ext cx="1025719" cy="288000"/>
                <a:chOff x="0" y="0"/>
                <a:chExt cx="1025719" cy="288000"/>
              </a:xfrm>
            </p:grpSpPr>
            <p:sp>
              <p:nvSpPr>
                <p:cNvPr id="68" name="椭圆 58"/>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69" name="矩形 5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63" name="肘形连接符 93"/>
              <p:cNvCxnSpPr>
                <a:cxnSpLocks noChangeShapeType="1"/>
                <a:stCxn id="82" idx="4"/>
                <a:endCxn id="76" idx="0"/>
              </p:cNvCxnSpPr>
              <p:nvPr/>
            </p:nvCxnSpPr>
            <p:spPr bwMode="auto">
              <a:xfrm rot="5400000">
                <a:off x="533608" y="-389608"/>
                <a:ext cx="477124" cy="125634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4" name="肘形连接符 95"/>
              <p:cNvCxnSpPr>
                <a:cxnSpLocks noChangeShapeType="1"/>
                <a:stCxn id="82" idx="4"/>
                <a:endCxn id="74" idx="0"/>
              </p:cNvCxnSpPr>
              <p:nvPr/>
            </p:nvCxnSpPr>
            <p:spPr bwMode="auto">
              <a:xfrm rot="16200000" flipH="1">
                <a:off x="1273298" y="127038"/>
                <a:ext cx="477124" cy="22304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5" name="直接连接符 97"/>
              <p:cNvCxnSpPr>
                <a:cxnSpLocks noChangeShapeType="1"/>
                <a:stCxn id="76" idx="4"/>
                <a:endCxn id="7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6" name="直接连接符 99"/>
              <p:cNvCxnSpPr>
                <a:cxnSpLocks noChangeShapeType="1"/>
                <a:stCxn id="74" idx="4"/>
                <a:endCxn id="7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7" name="直接连接符 101"/>
              <p:cNvCxnSpPr>
                <a:cxnSpLocks noChangeShapeType="1"/>
                <a:stCxn id="70" idx="4"/>
                <a:endCxn id="68" idx="0"/>
              </p:cNvCxnSpPr>
              <p:nvPr/>
            </p:nvCxnSpPr>
            <p:spPr bwMode="auto">
              <a:xfrm>
                <a:off x="1623383"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6" name="Group 40"/>
            <p:cNvGrpSpPr>
              <a:grpSpLocks/>
            </p:cNvGrpSpPr>
            <p:nvPr/>
          </p:nvGrpSpPr>
          <p:grpSpPr bwMode="auto">
            <a:xfrm>
              <a:off x="4078288" y="2611437"/>
              <a:ext cx="2504924" cy="1976438"/>
              <a:chOff x="0" y="-1"/>
              <a:chExt cx="2505102" cy="1976012"/>
            </a:xfrm>
          </p:grpSpPr>
          <p:grpSp>
            <p:nvGrpSpPr>
              <p:cNvPr id="30" name="Group 41"/>
              <p:cNvGrpSpPr>
                <a:grpSpLocks/>
              </p:cNvGrpSpPr>
              <p:nvPr/>
            </p:nvGrpSpPr>
            <p:grpSpPr bwMode="auto">
              <a:xfrm>
                <a:off x="0" y="477124"/>
                <a:ext cx="1025719" cy="288000"/>
                <a:chOff x="0" y="0"/>
                <a:chExt cx="1025719" cy="288000"/>
              </a:xfrm>
            </p:grpSpPr>
            <p:sp>
              <p:nvSpPr>
                <p:cNvPr id="56" name="椭圆 31"/>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7" name="矩形 3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2" name="Group 44"/>
              <p:cNvGrpSpPr>
                <a:grpSpLocks/>
              </p:cNvGrpSpPr>
              <p:nvPr/>
            </p:nvGrpSpPr>
            <p:grpSpPr bwMode="auto">
              <a:xfrm>
                <a:off x="1479383" y="477124"/>
                <a:ext cx="1025719" cy="288000"/>
                <a:chOff x="0" y="0"/>
                <a:chExt cx="1025719" cy="288000"/>
              </a:xfrm>
            </p:grpSpPr>
            <p:sp>
              <p:nvSpPr>
                <p:cNvPr id="54" name="椭圆 34"/>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5" name="矩形 35"/>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4" name="Group 47"/>
              <p:cNvGrpSpPr>
                <a:grpSpLocks/>
              </p:cNvGrpSpPr>
              <p:nvPr/>
            </p:nvGrpSpPr>
            <p:grpSpPr bwMode="auto">
              <a:xfrm>
                <a:off x="0" y="880753"/>
                <a:ext cx="1025719" cy="288000"/>
                <a:chOff x="0" y="0"/>
                <a:chExt cx="1025719" cy="288000"/>
              </a:xfrm>
            </p:grpSpPr>
            <p:sp>
              <p:nvSpPr>
                <p:cNvPr id="52" name="椭圆 46"/>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3" name="矩形 4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5" name="Group 50"/>
              <p:cNvGrpSpPr>
                <a:grpSpLocks/>
              </p:cNvGrpSpPr>
              <p:nvPr/>
            </p:nvGrpSpPr>
            <p:grpSpPr bwMode="auto">
              <a:xfrm>
                <a:off x="1479383" y="880753"/>
                <a:ext cx="1025719" cy="288000"/>
                <a:chOff x="0" y="0"/>
                <a:chExt cx="1025719" cy="288000"/>
              </a:xfrm>
            </p:grpSpPr>
            <p:sp>
              <p:nvSpPr>
                <p:cNvPr id="50" name="椭圆 49"/>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6" name="Group 53"/>
              <p:cNvGrpSpPr>
                <a:grpSpLocks/>
              </p:cNvGrpSpPr>
              <p:nvPr/>
            </p:nvGrpSpPr>
            <p:grpSpPr bwMode="auto">
              <a:xfrm>
                <a:off x="0" y="1284382"/>
                <a:ext cx="1025719" cy="288000"/>
                <a:chOff x="0" y="0"/>
                <a:chExt cx="1025719" cy="288000"/>
              </a:xfrm>
            </p:grpSpPr>
            <p:sp>
              <p:nvSpPr>
                <p:cNvPr id="48" name="椭圆 61"/>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9" name="矩形 6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7" name="Group 56"/>
              <p:cNvGrpSpPr>
                <a:grpSpLocks/>
              </p:cNvGrpSpPr>
              <p:nvPr/>
            </p:nvGrpSpPr>
            <p:grpSpPr bwMode="auto">
              <a:xfrm>
                <a:off x="0" y="1688011"/>
                <a:ext cx="1025719" cy="288000"/>
                <a:chOff x="0" y="0"/>
                <a:chExt cx="1025719" cy="288000"/>
              </a:xfrm>
            </p:grpSpPr>
            <p:sp>
              <p:nvSpPr>
                <p:cNvPr id="46" name="椭圆 76"/>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7" name="矩形 7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38" name="肘形连接符 103"/>
              <p:cNvCxnSpPr>
                <a:cxnSpLocks noChangeShapeType="1"/>
                <a:stCxn id="80" idx="4"/>
                <a:endCxn id="56" idx="0"/>
              </p:cNvCxnSpPr>
              <p:nvPr/>
            </p:nvCxnSpPr>
            <p:spPr bwMode="auto">
              <a:xfrm rot="5400000">
                <a:off x="93769" y="50229"/>
                <a:ext cx="477124" cy="37666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39" name="肘形连接符 105"/>
              <p:cNvCxnSpPr>
                <a:cxnSpLocks noChangeShapeType="1"/>
                <a:stCxn id="80" idx="4"/>
                <a:endCxn id="54" idx="0"/>
              </p:cNvCxnSpPr>
              <p:nvPr/>
            </p:nvCxnSpPr>
            <p:spPr bwMode="auto">
              <a:xfrm rot="16200000" flipH="1">
                <a:off x="833461" y="-312798"/>
                <a:ext cx="477124" cy="110272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0" name="直接连接符 107"/>
              <p:cNvCxnSpPr>
                <a:cxnSpLocks noChangeShapeType="1"/>
                <a:stCxn id="56" idx="4"/>
                <a:endCxn id="5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3" name="直接连接符 109"/>
              <p:cNvCxnSpPr>
                <a:cxnSpLocks noChangeShapeType="1"/>
                <a:stCxn id="52" idx="4"/>
                <a:endCxn id="48" idx="0"/>
              </p:cNvCxnSpPr>
              <p:nvPr/>
            </p:nvCxnSpPr>
            <p:spPr bwMode="auto">
              <a:xfrm>
                <a:off x="144000"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4" name="直接连接符 111"/>
              <p:cNvCxnSpPr>
                <a:cxnSpLocks noChangeShapeType="1"/>
                <a:stCxn id="48" idx="4"/>
                <a:endCxn id="46" idx="0"/>
              </p:cNvCxnSpPr>
              <p:nvPr/>
            </p:nvCxnSpPr>
            <p:spPr bwMode="auto">
              <a:xfrm>
                <a:off x="144000" y="1572382"/>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5" name="直接连接符 113"/>
              <p:cNvCxnSpPr>
                <a:cxnSpLocks noChangeShapeType="1"/>
                <a:stCxn id="54" idx="4"/>
                <a:endCxn id="5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7" name="Group 65"/>
            <p:cNvGrpSpPr>
              <a:grpSpLocks/>
            </p:cNvGrpSpPr>
            <p:nvPr/>
          </p:nvGrpSpPr>
          <p:grpSpPr bwMode="auto">
            <a:xfrm>
              <a:off x="6678613" y="2611438"/>
              <a:ext cx="1384436" cy="1573212"/>
              <a:chOff x="0" y="0"/>
              <a:chExt cx="1384963" cy="1572382"/>
            </a:xfrm>
          </p:grpSpPr>
          <p:grpSp>
            <p:nvGrpSpPr>
              <p:cNvPr id="18" name="Group 66"/>
              <p:cNvGrpSpPr>
                <a:grpSpLocks/>
              </p:cNvGrpSpPr>
              <p:nvPr/>
            </p:nvGrpSpPr>
            <p:grpSpPr bwMode="auto">
              <a:xfrm>
                <a:off x="359014" y="477124"/>
                <a:ext cx="1025949" cy="288000"/>
                <a:chOff x="0" y="0"/>
                <a:chExt cx="1025949" cy="288000"/>
              </a:xfrm>
            </p:grpSpPr>
            <p:sp>
              <p:nvSpPr>
                <p:cNvPr id="28" name="椭圆 37"/>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9" name="矩形 3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9" name="Group 69"/>
              <p:cNvGrpSpPr>
                <a:grpSpLocks/>
              </p:cNvGrpSpPr>
              <p:nvPr/>
            </p:nvGrpSpPr>
            <p:grpSpPr bwMode="auto">
              <a:xfrm>
                <a:off x="359014" y="880753"/>
                <a:ext cx="1025949" cy="288000"/>
                <a:chOff x="0" y="0"/>
                <a:chExt cx="1025949" cy="288000"/>
              </a:xfrm>
            </p:grpSpPr>
            <p:sp>
              <p:nvSpPr>
                <p:cNvPr id="26" name="椭圆 52"/>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7" name="矩形 53"/>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0" name="Group 72"/>
              <p:cNvGrpSpPr>
                <a:grpSpLocks/>
              </p:cNvGrpSpPr>
              <p:nvPr/>
            </p:nvGrpSpPr>
            <p:grpSpPr bwMode="auto">
              <a:xfrm>
                <a:off x="359014" y="1284382"/>
                <a:ext cx="1025949" cy="288000"/>
                <a:chOff x="0" y="0"/>
                <a:chExt cx="1025949" cy="288000"/>
              </a:xfrm>
            </p:grpSpPr>
            <p:sp>
              <p:nvSpPr>
                <p:cNvPr id="24" name="椭圆 67"/>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5" name="矩形 6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21" name="肘形连接符 115"/>
              <p:cNvCxnSpPr>
                <a:cxnSpLocks noChangeShapeType="1"/>
                <a:stCxn id="78" idx="4"/>
                <a:endCxn id="28" idx="0"/>
              </p:cNvCxnSpPr>
              <p:nvPr/>
            </p:nvCxnSpPr>
            <p:spPr bwMode="auto">
              <a:xfrm rot="16200000" flipH="1">
                <a:off x="12945" y="-12945"/>
                <a:ext cx="477124" cy="503014"/>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2" name="直接连接符 117"/>
              <p:cNvCxnSpPr>
                <a:cxnSpLocks noChangeShapeType="1"/>
                <a:stCxn id="28" idx="4"/>
                <a:endCxn id="26" idx="0"/>
              </p:cNvCxnSpPr>
              <p:nvPr/>
            </p:nvCxnSpPr>
            <p:spPr bwMode="auto">
              <a:xfrm>
                <a:off x="503014"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3" name="直接连接符 119"/>
              <p:cNvCxnSpPr>
                <a:cxnSpLocks noChangeShapeType="1"/>
                <a:stCxn id="26" idx="4"/>
                <a:endCxn id="24" idx="0"/>
              </p:cNvCxnSpPr>
              <p:nvPr/>
            </p:nvCxnSpPr>
            <p:spPr bwMode="auto">
              <a:xfrm>
                <a:off x="503014"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sp>
        <p:nvSpPr>
          <p:cNvPr id="8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8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0016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图片 98"/>
          <p:cNvPicPr>
            <a:picLocks noChangeAspect="1"/>
          </p:cNvPicPr>
          <p:nvPr/>
        </p:nvPicPr>
        <p:blipFill>
          <a:blip r:embed="rId3">
            <a:extLst>
              <a:ext uri="{BEBA8EAE-BF5A-486C-A8C5-ECC9F3942E4B}">
                <a14:imgProps xmlns:a14="http://schemas.microsoft.com/office/drawing/2010/main">
                  <a14:imgLayer r:embed="rId4">
                    <a14:imgEffect>
                      <a14:artisticBlur radius="28"/>
                    </a14:imgEffect>
                  </a14:imgLayer>
                </a14:imgProps>
              </a:ext>
            </a:extLst>
          </a:blip>
          <a:stretch>
            <a:fillRect/>
          </a:stretch>
        </p:blipFill>
        <p:spPr>
          <a:xfrm>
            <a:off x="-708314" y="3109997"/>
            <a:ext cx="5825419" cy="3871085"/>
          </a:xfrm>
          <a:prstGeom prst="rect">
            <a:avLst/>
          </a:prstGeom>
        </p:spPr>
      </p:pic>
      <p:sp>
        <p:nvSpPr>
          <p:cNvPr id="100" name="矩形 99"/>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rot="20216747" flipH="1">
            <a:off x="-73789" y="4307993"/>
            <a:ext cx="465915" cy="673203"/>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rot="951533" flipH="1">
            <a:off x="800968" y="3336056"/>
            <a:ext cx="697401" cy="890665"/>
            <a:chOff x="7608678" y="2072194"/>
            <a:chExt cx="1155251" cy="1492566"/>
          </a:xfrm>
        </p:grpSpPr>
        <p:sp>
          <p:nvSpPr>
            <p:cNvPr id="107" name="等腰三角形 10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等腰三角形 10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1" name="组合 110"/>
          <p:cNvGrpSpPr/>
          <p:nvPr/>
        </p:nvGrpSpPr>
        <p:grpSpPr>
          <a:xfrm rot="2168517" flipH="1">
            <a:off x="405816" y="3985833"/>
            <a:ext cx="250452" cy="361879"/>
            <a:chOff x="7608678" y="2072194"/>
            <a:chExt cx="1155251" cy="1492566"/>
          </a:xfrm>
        </p:grpSpPr>
        <p:sp>
          <p:nvSpPr>
            <p:cNvPr id="112" name="等腰三角形 1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等腰三角形 11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6" name="组合 115"/>
          <p:cNvGrpSpPr/>
          <p:nvPr/>
        </p:nvGrpSpPr>
        <p:grpSpPr>
          <a:xfrm>
            <a:off x="705082" y="1569735"/>
            <a:ext cx="3161837" cy="1406922"/>
            <a:chOff x="701222" y="1569735"/>
            <a:chExt cx="3161837" cy="1406922"/>
          </a:xfrm>
        </p:grpSpPr>
        <p:grpSp>
          <p:nvGrpSpPr>
            <p:cNvPr id="117" name="组合 116"/>
            <p:cNvGrpSpPr/>
            <p:nvPr/>
          </p:nvGrpSpPr>
          <p:grpSpPr>
            <a:xfrm>
              <a:off x="885478" y="1569735"/>
              <a:ext cx="2793325" cy="707886"/>
              <a:chOff x="899592" y="2139702"/>
              <a:chExt cx="2793325" cy="707886"/>
            </a:xfrm>
          </p:grpSpPr>
          <p:sp>
            <p:nvSpPr>
              <p:cNvPr id="119"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899592" y="2205613"/>
                <a:ext cx="194356" cy="576064"/>
                <a:chOff x="899592" y="1701557"/>
                <a:chExt cx="194356" cy="576064"/>
              </a:xfrm>
            </p:grpSpPr>
            <p:sp>
              <p:nvSpPr>
                <p:cNvPr id="124" name="矩形 123"/>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5" name="矩形 124"/>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flipH="1">
                <a:off x="3498561" y="2205613"/>
                <a:ext cx="194356" cy="576064"/>
                <a:chOff x="1092149" y="2400603"/>
                <a:chExt cx="194356" cy="576064"/>
              </a:xfrm>
            </p:grpSpPr>
            <p:sp>
              <p:nvSpPr>
                <p:cNvPr id="122" name="矩形 121"/>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3" name="矩形 122"/>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118" name="矩形 117"/>
            <p:cNvSpPr/>
            <p:nvPr/>
          </p:nvSpPr>
          <p:spPr>
            <a:xfrm>
              <a:off x="701222" y="2268771"/>
              <a:ext cx="3161837" cy="707886"/>
            </a:xfrm>
            <a:prstGeom prst="rect">
              <a:avLst/>
            </a:prstGeom>
          </p:spPr>
          <p:txBody>
            <a:bodyPr wrap="square">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CONTENTS</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5117816" y="827992"/>
            <a:ext cx="3774664" cy="591630"/>
            <a:chOff x="5117816" y="827992"/>
            <a:chExt cx="3774664" cy="591630"/>
          </a:xfrm>
        </p:grpSpPr>
        <p:sp>
          <p:nvSpPr>
            <p:cNvPr id="127" name="文本框 16"/>
            <p:cNvSpPr>
              <a:spLocks noChangeArrowheads="1"/>
            </p:cNvSpPr>
            <p:nvPr/>
          </p:nvSpPr>
          <p:spPr bwMode="auto">
            <a:xfrm>
              <a:off x="5356740"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一、年度工作概述</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28"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9" name="组合 128"/>
          <p:cNvGrpSpPr/>
          <p:nvPr/>
        </p:nvGrpSpPr>
        <p:grpSpPr>
          <a:xfrm>
            <a:off x="5117816" y="1593621"/>
            <a:ext cx="3774664" cy="591630"/>
            <a:chOff x="5117816" y="827992"/>
            <a:chExt cx="3774664" cy="591630"/>
          </a:xfrm>
        </p:grpSpPr>
        <p:sp>
          <p:nvSpPr>
            <p:cNvPr id="130" name="文本框 16"/>
            <p:cNvSpPr>
              <a:spLocks noChangeArrowheads="1"/>
            </p:cNvSpPr>
            <p:nvPr/>
          </p:nvSpPr>
          <p:spPr bwMode="auto">
            <a:xfrm>
              <a:off x="5356741"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二、工作完成情况</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1"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2" name="组合 131"/>
          <p:cNvGrpSpPr/>
          <p:nvPr/>
        </p:nvGrpSpPr>
        <p:grpSpPr>
          <a:xfrm>
            <a:off x="5117816" y="2359250"/>
            <a:ext cx="3774664" cy="591630"/>
            <a:chOff x="5117816" y="827992"/>
            <a:chExt cx="3774664" cy="591630"/>
          </a:xfrm>
        </p:grpSpPr>
        <p:sp>
          <p:nvSpPr>
            <p:cNvPr id="133"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三、项目成功展示</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4"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5" name="组合 134"/>
          <p:cNvGrpSpPr/>
          <p:nvPr/>
        </p:nvGrpSpPr>
        <p:grpSpPr>
          <a:xfrm>
            <a:off x="5117816" y="3124879"/>
            <a:ext cx="3774664" cy="591630"/>
            <a:chOff x="5117816" y="827992"/>
            <a:chExt cx="3774664" cy="591630"/>
          </a:xfrm>
        </p:grpSpPr>
        <p:sp>
          <p:nvSpPr>
            <p:cNvPr id="136" name="文本框 16"/>
            <p:cNvSpPr>
              <a:spLocks noChangeArrowheads="1"/>
            </p:cNvSpPr>
            <p:nvPr/>
          </p:nvSpPr>
          <p:spPr bwMode="auto">
            <a:xfrm>
              <a:off x="5356741"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四、工作存在不足</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7"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8" name="组合 137"/>
          <p:cNvGrpSpPr/>
          <p:nvPr/>
        </p:nvGrpSpPr>
        <p:grpSpPr>
          <a:xfrm>
            <a:off x="5117816" y="3890508"/>
            <a:ext cx="3774664" cy="591630"/>
            <a:chOff x="5117816" y="827992"/>
            <a:chExt cx="3774664" cy="591630"/>
          </a:xfrm>
        </p:grpSpPr>
        <p:sp>
          <p:nvSpPr>
            <p:cNvPr id="139"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五、明年工作计划</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40"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543218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500"/>
                                        <p:tgtEl>
                                          <p:spTgt spid="10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additive="base">
                                        <p:cTn id="19" dur="500" fill="hold"/>
                                        <p:tgtEl>
                                          <p:spTgt spid="126"/>
                                        </p:tgtEl>
                                        <p:attrNameLst>
                                          <p:attrName>ppt_x</p:attrName>
                                        </p:attrNameLst>
                                      </p:cBhvr>
                                      <p:tavLst>
                                        <p:tav tm="0">
                                          <p:val>
                                            <p:strVal val="1+#ppt_w/2"/>
                                          </p:val>
                                        </p:tav>
                                        <p:tav tm="100000">
                                          <p:val>
                                            <p:strVal val="#ppt_x"/>
                                          </p:val>
                                        </p:tav>
                                      </p:tavLst>
                                    </p:anim>
                                    <p:anim calcmode="lin" valueType="num">
                                      <p:cBhvr additive="base">
                                        <p:cTn id="20" dur="500" fill="hold"/>
                                        <p:tgtEl>
                                          <p:spTgt spid="12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29"/>
                                        </p:tgtEl>
                                        <p:attrNameLst>
                                          <p:attrName>style.visibility</p:attrName>
                                        </p:attrNameLst>
                                      </p:cBhvr>
                                      <p:to>
                                        <p:strVal val="visible"/>
                                      </p:to>
                                    </p:set>
                                    <p:anim calcmode="lin" valueType="num">
                                      <p:cBhvr additive="base">
                                        <p:cTn id="25" dur="500" fill="hold"/>
                                        <p:tgtEl>
                                          <p:spTgt spid="129"/>
                                        </p:tgtEl>
                                        <p:attrNameLst>
                                          <p:attrName>ppt_x</p:attrName>
                                        </p:attrNameLst>
                                      </p:cBhvr>
                                      <p:tavLst>
                                        <p:tav tm="0">
                                          <p:val>
                                            <p:strVal val="1+#ppt_w/2"/>
                                          </p:val>
                                        </p:tav>
                                        <p:tav tm="100000">
                                          <p:val>
                                            <p:strVal val="#ppt_x"/>
                                          </p:val>
                                        </p:tav>
                                      </p:tavLst>
                                    </p:anim>
                                    <p:anim calcmode="lin" valueType="num">
                                      <p:cBhvr additive="base">
                                        <p:cTn id="26"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additive="base">
                                        <p:cTn id="31" dur="500" fill="hold"/>
                                        <p:tgtEl>
                                          <p:spTgt spid="132"/>
                                        </p:tgtEl>
                                        <p:attrNameLst>
                                          <p:attrName>ppt_x</p:attrName>
                                        </p:attrNameLst>
                                      </p:cBhvr>
                                      <p:tavLst>
                                        <p:tav tm="0">
                                          <p:val>
                                            <p:strVal val="1+#ppt_w/2"/>
                                          </p:val>
                                        </p:tav>
                                        <p:tav tm="100000">
                                          <p:val>
                                            <p:strVal val="#ppt_x"/>
                                          </p:val>
                                        </p:tav>
                                      </p:tavLst>
                                    </p:anim>
                                    <p:anim calcmode="lin" valueType="num">
                                      <p:cBhvr additive="base">
                                        <p:cTn id="3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additive="base">
                                        <p:cTn id="37" dur="500" fill="hold"/>
                                        <p:tgtEl>
                                          <p:spTgt spid="135"/>
                                        </p:tgtEl>
                                        <p:attrNameLst>
                                          <p:attrName>ppt_x</p:attrName>
                                        </p:attrNameLst>
                                      </p:cBhvr>
                                      <p:tavLst>
                                        <p:tav tm="0">
                                          <p:val>
                                            <p:strVal val="1+#ppt_w/2"/>
                                          </p:val>
                                        </p:tav>
                                        <p:tav tm="100000">
                                          <p:val>
                                            <p:strVal val="#ppt_x"/>
                                          </p:val>
                                        </p:tav>
                                      </p:tavLst>
                                    </p:anim>
                                    <p:anim calcmode="lin" valueType="num">
                                      <p:cBhvr additive="base">
                                        <p:cTn id="38" dur="500" fill="hold"/>
                                        <p:tgtEl>
                                          <p:spTgt spid="1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8"/>
                                        </p:tgtEl>
                                        <p:attrNameLst>
                                          <p:attrName>style.visibility</p:attrName>
                                        </p:attrNameLst>
                                      </p:cBhvr>
                                      <p:to>
                                        <p:strVal val="visible"/>
                                      </p:to>
                                    </p:set>
                                    <p:anim calcmode="lin" valueType="num">
                                      <p:cBhvr additive="base">
                                        <p:cTn id="43" dur="500" fill="hold"/>
                                        <p:tgtEl>
                                          <p:spTgt spid="138"/>
                                        </p:tgtEl>
                                        <p:attrNameLst>
                                          <p:attrName>ppt_x</p:attrName>
                                        </p:attrNameLst>
                                      </p:cBhvr>
                                      <p:tavLst>
                                        <p:tav tm="0">
                                          <p:val>
                                            <p:strVal val="1+#ppt_w/2"/>
                                          </p:val>
                                        </p:tav>
                                        <p:tav tm="100000">
                                          <p:val>
                                            <p:strVal val="#ppt_x"/>
                                          </p:val>
                                        </p:tav>
                                      </p:tavLst>
                                    </p:anim>
                                    <p:anim calcmode="lin" valueType="num">
                                      <p:cBhvr additive="base">
                                        <p:cTn id="44" dur="500" fill="hold"/>
                                        <p:tgtEl>
                                          <p:spTgt spid="1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827584"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8" name="虚尾箭头 7"/>
          <p:cNvSpPr/>
          <p:nvPr/>
        </p:nvSpPr>
        <p:spPr>
          <a:xfrm>
            <a:off x="1695270"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9" name="椭圆 8"/>
          <p:cNvSpPr/>
          <p:nvPr/>
        </p:nvSpPr>
        <p:spPr>
          <a:xfrm>
            <a:off x="2278041"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0" name="虚尾箭头 9"/>
          <p:cNvSpPr/>
          <p:nvPr/>
        </p:nvSpPr>
        <p:spPr>
          <a:xfrm>
            <a:off x="3145727"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1" name="椭圆 10"/>
          <p:cNvSpPr/>
          <p:nvPr/>
        </p:nvSpPr>
        <p:spPr>
          <a:xfrm>
            <a:off x="3728498"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2" name="虚尾箭头 11"/>
          <p:cNvSpPr/>
          <p:nvPr/>
        </p:nvSpPr>
        <p:spPr>
          <a:xfrm>
            <a:off x="4596184"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3" name="椭圆 12"/>
          <p:cNvSpPr/>
          <p:nvPr/>
        </p:nvSpPr>
        <p:spPr>
          <a:xfrm>
            <a:off x="5178955" y="2331949"/>
            <a:ext cx="1244499" cy="1244499"/>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14" name="虚尾箭头 13"/>
          <p:cNvSpPr/>
          <p:nvPr/>
        </p:nvSpPr>
        <p:spPr>
          <a:xfrm>
            <a:off x="6611020" y="2825526"/>
            <a:ext cx="395204" cy="257342"/>
          </a:xfrm>
          <a:prstGeom prst="striped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5" name="椭圆 14"/>
          <p:cNvSpPr/>
          <p:nvPr/>
        </p:nvSpPr>
        <p:spPr>
          <a:xfrm>
            <a:off x="7116876" y="2562026"/>
            <a:ext cx="784341" cy="78434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6" name="组合 15"/>
          <p:cNvGrpSpPr/>
          <p:nvPr/>
        </p:nvGrpSpPr>
        <p:grpSpPr>
          <a:xfrm>
            <a:off x="1132828" y="1174852"/>
            <a:ext cx="1969345" cy="1340544"/>
            <a:chOff x="1602873" y="1131590"/>
            <a:chExt cx="1778961" cy="1210948"/>
          </a:xfrm>
        </p:grpSpPr>
        <p:sp>
          <p:nvSpPr>
            <p:cNvPr id="17" name="椭圆 16"/>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8" name="直接连接符 17"/>
            <p:cNvCxnSpPr>
              <a:stCxn id="17"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5775545" y="935709"/>
            <a:ext cx="1969345" cy="1287622"/>
            <a:chOff x="1602873" y="915566"/>
            <a:chExt cx="1778961" cy="1163143"/>
          </a:xfrm>
        </p:grpSpPr>
        <p:sp>
          <p:nvSpPr>
            <p:cNvPr id="21" name="椭圆 20"/>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2" name="直接连接符 21"/>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572146" y="3406852"/>
            <a:ext cx="1971287" cy="1253130"/>
            <a:chOff x="2572146" y="3406852"/>
            <a:chExt cx="1971287" cy="1253130"/>
          </a:xfrm>
        </p:grpSpPr>
        <p:grpSp>
          <p:nvGrpSpPr>
            <p:cNvPr id="25" name="组合 24"/>
            <p:cNvGrpSpPr/>
            <p:nvPr/>
          </p:nvGrpSpPr>
          <p:grpSpPr>
            <a:xfrm>
              <a:off x="2572146" y="3406852"/>
              <a:ext cx="91908" cy="1253130"/>
              <a:chOff x="5796760" y="3373688"/>
              <a:chExt cx="83023" cy="1131985"/>
            </a:xfrm>
          </p:grpSpPr>
          <p:sp>
            <p:nvSpPr>
              <p:cNvPr id="27" name="椭圆 26"/>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8" name="直接连接符 27"/>
              <p:cNvCxnSpPr>
                <a:stCxn id="27"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1799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94"/>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0" name="TextBox 195"/>
          <p:cNvSpPr txBox="1"/>
          <p:nvPr/>
        </p:nvSpPr>
        <p:spPr>
          <a:xfrm>
            <a:off x="6084168" y="1773879"/>
            <a:ext cx="2322652" cy="246221"/>
          </a:xfrm>
          <a:prstGeom prst="rect">
            <a:avLst/>
          </a:prstGeom>
          <a:noFill/>
        </p:spPr>
        <p:txBody>
          <a:bodyPr wrap="square" lIns="0" tIns="0" rIns="0" bIns="0" rtlCol="0">
            <a:spAutoFit/>
          </a:bodyPr>
          <a:lstStyle/>
          <a:p>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32" name="TextBox 196"/>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4" name="TextBox 197"/>
          <p:cNvSpPr txBox="1"/>
          <p:nvPr/>
        </p:nvSpPr>
        <p:spPr>
          <a:xfrm>
            <a:off x="6095236" y="3170561"/>
            <a:ext cx="2322652" cy="246221"/>
          </a:xfrm>
          <a:prstGeom prst="rect">
            <a:avLst/>
          </a:prstGeom>
          <a:noFill/>
        </p:spPr>
        <p:txBody>
          <a:bodyPr wrap="square" lIns="0" tIns="0" rIns="0" bIns="0" rtlCol="0">
            <a:spAutoFit/>
          </a:bodyPr>
          <a:lstStyle/>
          <a:p>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35" name="TextBox 198"/>
          <p:cNvSpPr txBox="1"/>
          <p:nvPr/>
        </p:nvSpPr>
        <p:spPr>
          <a:xfrm>
            <a:off x="736691" y="3555660"/>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6" name="TextBox 199"/>
          <p:cNvSpPr txBox="1"/>
          <p:nvPr/>
        </p:nvSpPr>
        <p:spPr>
          <a:xfrm>
            <a:off x="736691" y="3259799"/>
            <a:ext cx="2322652" cy="246221"/>
          </a:xfrm>
          <a:prstGeom prst="rect">
            <a:avLst/>
          </a:prstGeom>
          <a:noFill/>
        </p:spPr>
        <p:txBody>
          <a:bodyPr wrap="square" lIns="0" tIns="0" rIns="0" bIns="0" rtlCol="0">
            <a:spAutoFit/>
          </a:bodyPr>
          <a:lstStyle/>
          <a:p>
            <a:pPr algn="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37" name="TextBox 200"/>
          <p:cNvSpPr txBox="1"/>
          <p:nvPr/>
        </p:nvSpPr>
        <p:spPr>
          <a:xfrm>
            <a:off x="725623" y="2086694"/>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8" name="TextBox 201"/>
          <p:cNvSpPr txBox="1"/>
          <p:nvPr/>
        </p:nvSpPr>
        <p:spPr>
          <a:xfrm>
            <a:off x="725623" y="1790833"/>
            <a:ext cx="2322652" cy="246221"/>
          </a:xfrm>
          <a:prstGeom prst="rect">
            <a:avLst/>
          </a:prstGeom>
          <a:noFill/>
        </p:spPr>
        <p:txBody>
          <a:bodyPr wrap="square" lIns="0" tIns="0" rIns="0" bIns="0" rtlCol="0">
            <a:spAutoFit/>
          </a:bodyPr>
          <a:lstStyle/>
          <a:p>
            <a:pPr algn="r"/>
            <a:r>
              <a:rPr lang="zh-CN" altLang="en-US" sz="1600" dirty="0" smtClean="0">
                <a:solidFill>
                  <a:schemeClr val="bg1"/>
                </a:solidFill>
                <a:latin typeface="微软雅黑" pitchFamily="34" charset="-122"/>
                <a:ea typeface="微软雅黑" pitchFamily="34" charset="-122"/>
              </a:rPr>
              <a:t>标题文字</a:t>
            </a:r>
            <a:endParaRPr lang="zh-CN" altLang="en-US" sz="1600" dirty="0">
              <a:solidFill>
                <a:schemeClr val="bg1"/>
              </a:solidFill>
              <a:latin typeface="微软雅黑" pitchFamily="34" charset="-122"/>
              <a:ea typeface="微软雅黑" pitchFamily="34" charset="-122"/>
            </a:endParaRPr>
          </a:p>
        </p:txBody>
      </p:sp>
      <p:grpSp>
        <p:nvGrpSpPr>
          <p:cNvPr id="39" name="组合 38"/>
          <p:cNvGrpSpPr/>
          <p:nvPr/>
        </p:nvGrpSpPr>
        <p:grpSpPr>
          <a:xfrm>
            <a:off x="3232913" y="1543496"/>
            <a:ext cx="1077642" cy="1385911"/>
            <a:chOff x="3232913" y="1543496"/>
            <a:chExt cx="1077642" cy="1385911"/>
          </a:xfrm>
        </p:grpSpPr>
        <p:sp>
          <p:nvSpPr>
            <p:cNvPr id="40"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3" name="TextBox 228"/>
            <p:cNvSpPr txBox="1"/>
            <p:nvPr/>
          </p:nvSpPr>
          <p:spPr>
            <a:xfrm>
              <a:off x="3515473"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01</a:t>
              </a:r>
              <a:endParaRPr lang="zh-CN" altLang="en-US" sz="2500" dirty="0">
                <a:solidFill>
                  <a:schemeClr val="accent2"/>
                </a:solidFill>
                <a:latin typeface="微软雅黑" pitchFamily="34" charset="-122"/>
                <a:ea typeface="微软雅黑" pitchFamily="34" charset="-122"/>
              </a:endParaRPr>
            </a:p>
          </p:txBody>
        </p:sp>
      </p:grpSp>
      <p:grpSp>
        <p:nvGrpSpPr>
          <p:cNvPr id="44" name="组合 43"/>
          <p:cNvGrpSpPr/>
          <p:nvPr/>
        </p:nvGrpSpPr>
        <p:grpSpPr>
          <a:xfrm>
            <a:off x="4452762" y="1514794"/>
            <a:ext cx="1385911" cy="1077642"/>
            <a:chOff x="4452762" y="1514794"/>
            <a:chExt cx="1385911" cy="1077642"/>
          </a:xfrm>
        </p:grpSpPr>
        <p:sp>
          <p:nvSpPr>
            <p:cNvPr id="45"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46" name="TextBox 229"/>
            <p:cNvSpPr txBox="1"/>
            <p:nvPr/>
          </p:nvSpPr>
          <p:spPr>
            <a:xfrm>
              <a:off x="5108141"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02</a:t>
              </a:r>
              <a:endParaRPr lang="zh-CN" altLang="en-US" sz="2500" dirty="0">
                <a:solidFill>
                  <a:schemeClr val="accent2"/>
                </a:solidFill>
                <a:latin typeface="微软雅黑" pitchFamily="34" charset="-122"/>
                <a:ea typeface="微软雅黑" pitchFamily="34" charset="-122"/>
              </a:endParaRPr>
            </a:p>
          </p:txBody>
        </p:sp>
      </p:grpSp>
      <p:grpSp>
        <p:nvGrpSpPr>
          <p:cNvPr id="47" name="组合 46"/>
          <p:cNvGrpSpPr/>
          <p:nvPr/>
        </p:nvGrpSpPr>
        <p:grpSpPr>
          <a:xfrm>
            <a:off x="4790502" y="2693054"/>
            <a:ext cx="1077642" cy="1385911"/>
            <a:chOff x="4790502" y="2693054"/>
            <a:chExt cx="1077642" cy="1385911"/>
          </a:xfrm>
        </p:grpSpPr>
        <p:sp>
          <p:nvSpPr>
            <p:cNvPr id="48"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TextBox 230"/>
            <p:cNvSpPr txBox="1"/>
            <p:nvPr/>
          </p:nvSpPr>
          <p:spPr>
            <a:xfrm>
              <a:off x="5108141" y="3363299"/>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04</a:t>
              </a:r>
              <a:endParaRPr lang="zh-CN" altLang="en-US" sz="2500" dirty="0">
                <a:solidFill>
                  <a:schemeClr val="accent2"/>
                </a:solidFill>
                <a:latin typeface="微软雅黑" pitchFamily="34" charset="-122"/>
                <a:ea typeface="微软雅黑" pitchFamily="34" charset="-122"/>
              </a:endParaRPr>
            </a:p>
          </p:txBody>
        </p:sp>
      </p:grpSp>
      <p:grpSp>
        <p:nvGrpSpPr>
          <p:cNvPr id="50" name="组合 49"/>
          <p:cNvGrpSpPr/>
          <p:nvPr/>
        </p:nvGrpSpPr>
        <p:grpSpPr>
          <a:xfrm>
            <a:off x="3197829" y="2976787"/>
            <a:ext cx="1385911" cy="1077642"/>
            <a:chOff x="3197829" y="2976787"/>
            <a:chExt cx="1385911" cy="1077642"/>
          </a:xfrm>
        </p:grpSpPr>
        <p:sp>
          <p:nvSpPr>
            <p:cNvPr id="51"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52" name="TextBox 231"/>
            <p:cNvSpPr txBox="1"/>
            <p:nvPr/>
          </p:nvSpPr>
          <p:spPr>
            <a:xfrm>
              <a:off x="3515473" y="3323246"/>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03</a:t>
              </a:r>
              <a:endParaRPr lang="zh-CN" altLang="en-US" sz="2500" dirty="0">
                <a:solidFill>
                  <a:schemeClr val="accent2"/>
                </a:solidFill>
                <a:latin typeface="微软雅黑" pitchFamily="34" charset="-122"/>
                <a:ea typeface="微软雅黑" pitchFamily="34" charset="-122"/>
              </a:endParaRP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3141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14:bounceEnd="40000">
                                          <p:cBhvr additive="base">
                                            <p:cTn id="11" dur="5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14:bounceEnd="40000">
                                          <p:cBhvr additive="base">
                                            <p:cTn id="15" dur="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40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61" y="1059582"/>
            <a:ext cx="4278873" cy="4112025"/>
          </a:xfrm>
          <a:prstGeom prst="rect">
            <a:avLst/>
          </a:prstGeom>
        </p:spPr>
      </p:pic>
      <p:grpSp>
        <p:nvGrpSpPr>
          <p:cNvPr id="7" name="Group 29"/>
          <p:cNvGrpSpPr>
            <a:grpSpLocks/>
          </p:cNvGrpSpPr>
          <p:nvPr/>
        </p:nvGrpSpPr>
        <p:grpSpPr bwMode="auto">
          <a:xfrm>
            <a:off x="2771402" y="2131433"/>
            <a:ext cx="5761038" cy="2515363"/>
            <a:chOff x="1519" y="1661"/>
            <a:chExt cx="3629" cy="1633"/>
          </a:xfrm>
        </p:grpSpPr>
        <p:sp>
          <p:nvSpPr>
            <p:cNvPr id="8"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13" name="AutoShape 44"/>
          <p:cNvSpPr>
            <a:spLocks noChangeArrowheads="1"/>
          </p:cNvSpPr>
          <p:nvPr/>
        </p:nvSpPr>
        <p:spPr bwMode="auto">
          <a:xfrm rot="17429801">
            <a:off x="6571878" y="11468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alpha val="50000"/>
            </a:schemeClr>
          </a:solidFill>
          <a:ln>
            <a:noFill/>
          </a:ln>
          <a:effectLs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995367" y="3066472"/>
            <a:ext cx="973137" cy="944224"/>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Text Box 46"/>
            <p:cNvSpPr txBox="1">
              <a:spLocks noChangeArrowheads="1"/>
            </p:cNvSpPr>
            <p:nvPr/>
          </p:nvSpPr>
          <p:spPr bwMode="auto">
            <a:xfrm>
              <a:off x="3958898" y="3265512"/>
              <a:ext cx="655949" cy="348921"/>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600" dirty="0" smtClean="0">
                  <a:solidFill>
                    <a:schemeClr val="accent2"/>
                  </a:solidFill>
                  <a:latin typeface="微软雅黑" pitchFamily="34" charset="-122"/>
                  <a:ea typeface="微软雅黑" pitchFamily="34" charset="-122"/>
                </a:rPr>
                <a:t> </a:t>
              </a: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6300417" y="1772660"/>
            <a:ext cx="973137" cy="944223"/>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chemeClr val="tx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Text Box 48"/>
            <p:cNvSpPr txBox="1">
              <a:spLocks noChangeArrowheads="1"/>
            </p:cNvSpPr>
            <p:nvPr/>
          </p:nvSpPr>
          <p:spPr bwMode="auto">
            <a:xfrm>
              <a:off x="6279495" y="19701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5146302" y="2418771"/>
            <a:ext cx="973138" cy="944224"/>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chemeClr val="bg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Text Box 49"/>
            <p:cNvSpPr txBox="1">
              <a:spLocks noChangeArrowheads="1"/>
            </p:cNvSpPr>
            <p:nvPr/>
          </p:nvSpPr>
          <p:spPr bwMode="auto">
            <a:xfrm>
              <a:off x="5120620" y="26178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6" name="组合 25"/>
          <p:cNvGrpSpPr/>
          <p:nvPr/>
        </p:nvGrpSpPr>
        <p:grpSpPr>
          <a:xfrm>
            <a:off x="7451352" y="1123372"/>
            <a:ext cx="973138" cy="944224"/>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Text Box 50"/>
            <p:cNvSpPr txBox="1">
              <a:spLocks noChangeArrowheads="1"/>
            </p:cNvSpPr>
            <p:nvPr/>
          </p:nvSpPr>
          <p:spPr bwMode="auto">
            <a:xfrm>
              <a:off x="7408207" y="13224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9" name="组合 28"/>
          <p:cNvGrpSpPr/>
          <p:nvPr/>
        </p:nvGrpSpPr>
        <p:grpSpPr>
          <a:xfrm>
            <a:off x="5943736" y="3193616"/>
            <a:ext cx="2872358" cy="976174"/>
            <a:chOff x="755576" y="2030894"/>
            <a:chExt cx="2872358" cy="976174"/>
          </a:xfrm>
        </p:grpSpPr>
        <p:sp>
          <p:nvSpPr>
            <p:cNvPr id="30" name="TextBox 37"/>
            <p:cNvSpPr txBox="1"/>
            <p:nvPr/>
          </p:nvSpPr>
          <p:spPr>
            <a:xfrm>
              <a:off x="755576" y="2030894"/>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TextBox 38"/>
            <p:cNvSpPr txBox="1"/>
            <p:nvPr/>
          </p:nvSpPr>
          <p:spPr>
            <a:xfrm>
              <a:off x="830317" y="2453070"/>
              <a:ext cx="2797617"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a:t>
              </a:r>
            </a:p>
          </p:txBody>
        </p:sp>
      </p:grpSp>
      <p:sp>
        <p:nvSpPr>
          <p:cNvPr id="34" name="TextBox 39"/>
          <p:cNvSpPr txBox="1"/>
          <p:nvPr/>
        </p:nvSpPr>
        <p:spPr>
          <a:xfrm>
            <a:off x="6018477" y="4109976"/>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3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6723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3500"/>
                            </p:stCondLst>
                            <p:childTnLst>
                              <p:par>
                                <p:cTn id="42" presetID="47"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anim calcmode="lin" valueType="num">
                                      <p:cBhvr>
                                        <p:cTn id="45" dur="500" fill="hold"/>
                                        <p:tgtEl>
                                          <p:spTgt spid="29"/>
                                        </p:tgtEl>
                                        <p:attrNameLst>
                                          <p:attrName>ppt_x</p:attrName>
                                        </p:attrNameLst>
                                      </p:cBhvr>
                                      <p:tavLst>
                                        <p:tav tm="0">
                                          <p:val>
                                            <p:strVal val="#ppt_x"/>
                                          </p:val>
                                        </p:tav>
                                        <p:tav tm="100000">
                                          <p:val>
                                            <p:strVal val="#ppt_x"/>
                                          </p:val>
                                        </p:tav>
                                      </p:tavLst>
                                    </p:anim>
                                    <p:anim calcmode="lin" valueType="num">
                                      <p:cBhvr>
                                        <p:cTn id="46" dur="5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7"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17594" y="1307379"/>
            <a:ext cx="5432685" cy="2961458"/>
            <a:chOff x="417594" y="1307379"/>
            <a:chExt cx="5432685" cy="2961458"/>
          </a:xfrm>
        </p:grpSpPr>
        <p:sp>
          <p:nvSpPr>
            <p:cNvPr id="36" name="五角星 35"/>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694589" y="2496403"/>
              <a:ext cx="862568" cy="864315"/>
              <a:chOff x="3002267" y="2879804"/>
              <a:chExt cx="775207" cy="776777"/>
            </a:xfrm>
          </p:grpSpPr>
          <p:sp>
            <p:nvSpPr>
              <p:cNvPr id="60"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1" name="TextBox 143"/>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38" name="组合 37"/>
            <p:cNvGrpSpPr/>
            <p:nvPr/>
          </p:nvGrpSpPr>
          <p:grpSpPr>
            <a:xfrm>
              <a:off x="2874301" y="1307379"/>
              <a:ext cx="524509" cy="525571"/>
              <a:chOff x="3002267" y="2879804"/>
              <a:chExt cx="775207" cy="776777"/>
            </a:xfrm>
          </p:grpSpPr>
          <p:sp>
            <p:nvSpPr>
              <p:cNvPr id="58"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9" name="TextBox 137"/>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39" name="组合 38"/>
            <p:cNvGrpSpPr/>
            <p:nvPr/>
          </p:nvGrpSpPr>
          <p:grpSpPr>
            <a:xfrm>
              <a:off x="4130182" y="2294206"/>
              <a:ext cx="524509" cy="525571"/>
              <a:chOff x="3002267" y="2879804"/>
              <a:chExt cx="775207" cy="776777"/>
            </a:xfrm>
          </p:grpSpPr>
          <p:sp>
            <p:nvSpPr>
              <p:cNvPr id="56" name="椭圆 80"/>
              <p:cNvSpPr/>
              <p:nvPr/>
            </p:nvSpPr>
            <p:spPr bwMode="auto">
              <a:xfrm>
                <a:off x="3002267" y="2879804"/>
                <a:ext cx="775207" cy="776777"/>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7" name="TextBox 13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0" name="组合 39"/>
            <p:cNvGrpSpPr/>
            <p:nvPr/>
          </p:nvGrpSpPr>
          <p:grpSpPr>
            <a:xfrm>
              <a:off x="1653964" y="2281489"/>
              <a:ext cx="524509" cy="525571"/>
              <a:chOff x="3002267" y="2879804"/>
              <a:chExt cx="775207" cy="776777"/>
            </a:xfrm>
          </p:grpSpPr>
          <p:sp>
            <p:nvSpPr>
              <p:cNvPr id="54"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5" name="TextBox 12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3" name="组合 42"/>
            <p:cNvGrpSpPr/>
            <p:nvPr/>
          </p:nvGrpSpPr>
          <p:grpSpPr>
            <a:xfrm>
              <a:off x="2139099" y="3743266"/>
              <a:ext cx="524509" cy="525571"/>
              <a:chOff x="3002267" y="2879804"/>
              <a:chExt cx="775207" cy="776777"/>
            </a:xfrm>
          </p:grpSpPr>
          <p:sp>
            <p:nvSpPr>
              <p:cNvPr id="52" name="椭圆 80"/>
              <p:cNvSpPr/>
              <p:nvPr/>
            </p:nvSpPr>
            <p:spPr bwMode="auto">
              <a:xfrm>
                <a:off x="3002267" y="2879804"/>
                <a:ext cx="775207" cy="776777"/>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3" name="TextBox 1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4" name="组合 43"/>
            <p:cNvGrpSpPr/>
            <p:nvPr/>
          </p:nvGrpSpPr>
          <p:grpSpPr>
            <a:xfrm>
              <a:off x="3645317" y="3743266"/>
              <a:ext cx="524509" cy="525571"/>
              <a:chOff x="3002267" y="2879804"/>
              <a:chExt cx="775207" cy="776777"/>
            </a:xfrm>
          </p:grpSpPr>
          <p:sp>
            <p:nvSpPr>
              <p:cNvPr id="50"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1" name="TextBox 11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45" name="TextBox 78"/>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46" name="TextBox 86"/>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47" name="TextBox 89"/>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48" name="TextBox 100"/>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49" name="TextBox 111"/>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62" name="组合 61"/>
          <p:cNvGrpSpPr/>
          <p:nvPr/>
        </p:nvGrpSpPr>
        <p:grpSpPr>
          <a:xfrm>
            <a:off x="6168080" y="1692845"/>
            <a:ext cx="1052212" cy="343167"/>
            <a:chOff x="4516579" y="722741"/>
            <a:chExt cx="1052212" cy="343167"/>
          </a:xfrm>
        </p:grpSpPr>
        <p:sp>
          <p:nvSpPr>
            <p:cNvPr id="63" name="圆角矩形 62"/>
            <p:cNvSpPr/>
            <p:nvPr/>
          </p:nvSpPr>
          <p:spPr>
            <a:xfrm>
              <a:off x="4516579" y="746402"/>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64" name="矩形 63"/>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65" name="矩形 64"/>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6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627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ppt_x"/>
                                          </p:val>
                                        </p:tav>
                                        <p:tav tm="100000">
                                          <p:val>
                                            <p:strVal val="#ppt_x"/>
                                          </p:val>
                                        </p:tav>
                                      </p:tavLst>
                                    </p:anim>
                                    <p:anim calcmode="lin" valueType="num">
                                      <p:cBhvr additive="base">
                                        <p:cTn id="15" dur="500" fill="hold"/>
                                        <p:tgtEl>
                                          <p:spTgt spid="6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ppt_x"/>
                                          </p:val>
                                        </p:tav>
                                        <p:tav tm="100000">
                                          <p:val>
                                            <p:strVal val="#ppt_x"/>
                                          </p:val>
                                        </p:tav>
                                      </p:tavLst>
                                    </p:anim>
                                    <p:anim calcmode="lin" valueType="num">
                                      <p:cBhvr additive="base">
                                        <p:cTn id="1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5"/>
          <p:cNvSpPr txBox="1"/>
          <p:nvPr/>
        </p:nvSpPr>
        <p:spPr>
          <a:xfrm>
            <a:off x="1259632" y="4043848"/>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80" name="TextBox 76"/>
          <p:cNvSpPr txBox="1"/>
          <p:nvPr/>
        </p:nvSpPr>
        <p:spPr>
          <a:xfrm>
            <a:off x="2627784" y="3683808"/>
            <a:ext cx="1831089"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pic>
        <p:nvPicPr>
          <p:cNvPr id="82" name="图片 8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b="4712"/>
          <a:stretch/>
        </p:blipFill>
        <p:spPr>
          <a:xfrm>
            <a:off x="5536600" y="795861"/>
            <a:ext cx="3608839" cy="4368177"/>
          </a:xfrm>
          <a:prstGeom prst="rect">
            <a:avLst/>
          </a:prstGeom>
        </p:spPr>
      </p:pic>
      <p:grpSp>
        <p:nvGrpSpPr>
          <p:cNvPr id="93" name="组合 9"/>
          <p:cNvGrpSpPr>
            <a:grpSpLocks/>
          </p:cNvGrpSpPr>
          <p:nvPr/>
        </p:nvGrpSpPr>
        <p:grpSpPr bwMode="auto">
          <a:xfrm>
            <a:off x="1025401" y="1635645"/>
            <a:ext cx="1962423" cy="1962423"/>
            <a:chOff x="0" y="0"/>
            <a:chExt cx="2736304" cy="2736304"/>
          </a:xfrm>
        </p:grpSpPr>
        <p:sp>
          <p:nvSpPr>
            <p:cNvPr id="94" name="椭圆 93"/>
            <p:cNvSpPr>
              <a:spLocks noChangeArrowheads="1"/>
            </p:cNvSpPr>
            <p:nvPr/>
          </p:nvSpPr>
          <p:spPr bwMode="auto">
            <a:xfrm>
              <a:off x="0" y="0"/>
              <a:ext cx="2736304" cy="2736304"/>
            </a:xfrm>
            <a:prstGeom prst="ellipse">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95" name="矩形 2"/>
            <p:cNvSpPr>
              <a:spLocks noChangeArrowheads="1"/>
            </p:cNvSpPr>
            <p:nvPr/>
          </p:nvSpPr>
          <p:spPr bwMode="auto">
            <a:xfrm>
              <a:off x="488397"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9" name="组合 19"/>
          <p:cNvGrpSpPr>
            <a:grpSpLocks/>
          </p:cNvGrpSpPr>
          <p:nvPr/>
        </p:nvGrpSpPr>
        <p:grpSpPr bwMode="auto">
          <a:xfrm>
            <a:off x="3545681" y="1635645"/>
            <a:ext cx="1962423" cy="1962423"/>
            <a:chOff x="0" y="0"/>
            <a:chExt cx="2736304" cy="2736304"/>
          </a:xfrm>
        </p:grpSpPr>
        <p:sp>
          <p:nvSpPr>
            <p:cNvPr id="100" name="椭圆 4"/>
            <p:cNvSpPr>
              <a:spLocks noChangeArrowheads="1"/>
            </p:cNvSpPr>
            <p:nvPr/>
          </p:nvSpPr>
          <p:spPr bwMode="auto">
            <a:xfrm>
              <a:off x="0" y="0"/>
              <a:ext cx="2736304" cy="2736304"/>
            </a:xfrm>
            <a:prstGeom prst="ellipse">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01" name="矩形 15"/>
            <p:cNvSpPr>
              <a:spLocks noChangeArrowheads="1"/>
            </p:cNvSpPr>
            <p:nvPr/>
          </p:nvSpPr>
          <p:spPr bwMode="auto">
            <a:xfrm>
              <a:off x="488399"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altLang="zh-CN"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48593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par>
                                <p:cTn id="9" presetID="45" presetClass="entr" presetSubtype="0" fill="hold" nodeType="withEffect">
                                  <p:stCondLst>
                                    <p:cond delay="1500"/>
                                  </p:stCondLst>
                                  <p:childTnLst>
                                    <p:set>
                                      <p:cBhvr>
                                        <p:cTn id="10" dur="1" fill="hold">
                                          <p:stCondLst>
                                            <p:cond delay="0"/>
                                          </p:stCondLst>
                                        </p:cTn>
                                        <p:tgtEl>
                                          <p:spTgt spid="99"/>
                                        </p:tgtEl>
                                        <p:attrNameLst>
                                          <p:attrName>style.visibility</p:attrName>
                                        </p:attrNameLst>
                                      </p:cBhvr>
                                      <p:to>
                                        <p:strVal val="visible"/>
                                      </p:to>
                                    </p:set>
                                    <p:animEffect>
                                      <p:cBhvr>
                                        <p:cTn id="11" dur="1000"/>
                                        <p:tgtEl>
                                          <p:spTgt spid="99"/>
                                        </p:tgtEl>
                                      </p:cBhvr>
                                    </p:animEffect>
                                    <p:anim calcmode="lin" valueType="num">
                                      <p:cBhvr>
                                        <p:cTn id="12" dur="1000" fill="hold"/>
                                        <p:tgtEl>
                                          <p:spTgt spid="99"/>
                                        </p:tgtEl>
                                        <p:attrNameLst>
                                          <p:attrName>ppt_w</p:attrName>
                                        </p:attrNameLst>
                                      </p:cBhvr>
                                      <p:tavLst>
                                        <p:tav tm="0" fmla="#ppt_w*sin(2.5*pi*$)">
                                          <p:val>
                                            <p:fltVal val="0"/>
                                          </p:val>
                                        </p:tav>
                                        <p:tav tm="100000">
                                          <p:val>
                                            <p:fltVal val="1"/>
                                          </p:val>
                                        </p:tav>
                                      </p:tavLst>
                                    </p:anim>
                                    <p:anim calcmode="lin" valueType="num">
                                      <p:cBhvr>
                                        <p:cTn id="13" dur="1000" fill="hold"/>
                                        <p:tgtEl>
                                          <p:spTgt spid="99"/>
                                        </p:tgtEl>
                                        <p:attrNameLst>
                                          <p:attrName>ppt_h</p:attrName>
                                        </p:attrNameLst>
                                      </p:cBhvr>
                                      <p:tavLst>
                                        <p:tav tm="0">
                                          <p:val>
                                            <p:strVal val="#ppt_h"/>
                                          </p:val>
                                        </p:tav>
                                        <p:tav tm="100000">
                                          <p:val>
                                            <p:strVal val="#ppt_h"/>
                                          </p:val>
                                        </p:tav>
                                      </p:tavLst>
                                    </p:anim>
                                  </p:childTnLst>
                                </p:cTn>
                              </p:par>
                              <p:par>
                                <p:cTn id="14" presetID="2" presetClass="entr" presetSubtype="2" fill="hold" nodeType="withEffect">
                                  <p:stCondLst>
                                    <p:cond delay="1000"/>
                                  </p:stCondLst>
                                  <p:childTnLst>
                                    <p:set>
                                      <p:cBhvr>
                                        <p:cTn id="15" dur="1" fill="hold">
                                          <p:stCondLst>
                                            <p:cond delay="0"/>
                                          </p:stCondLst>
                                        </p:cTn>
                                        <p:tgtEl>
                                          <p:spTgt spid="93"/>
                                        </p:tgtEl>
                                        <p:attrNameLst>
                                          <p:attrName>style.visibility</p:attrName>
                                        </p:attrNameLst>
                                      </p:cBhvr>
                                      <p:to>
                                        <p:strVal val="visible"/>
                                      </p:to>
                                    </p:set>
                                    <p:anim calcmode="lin" valueType="num">
                                      <p:cBhvr>
                                        <p:cTn id="16" dur="500" fill="hold"/>
                                        <p:tgtEl>
                                          <p:spTgt spid="93"/>
                                        </p:tgtEl>
                                        <p:attrNameLst>
                                          <p:attrName>ppt_x</p:attrName>
                                        </p:attrNameLst>
                                      </p:cBhvr>
                                      <p:tavLst>
                                        <p:tav tm="0">
                                          <p:val>
                                            <p:strVal val="1+#ppt_w/2"/>
                                          </p:val>
                                        </p:tav>
                                        <p:tav tm="100000">
                                          <p:val>
                                            <p:strVal val="#ppt_x"/>
                                          </p:val>
                                        </p:tav>
                                      </p:tavLst>
                                    </p:anim>
                                    <p:anim calcmode="lin" valueType="num">
                                      <p:cBhvr>
                                        <p:cTn id="17"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1043608"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8" name="Rectangle 10"/>
          <p:cNvSpPr>
            <a:spLocks noChangeArrowheads="1"/>
          </p:cNvSpPr>
          <p:nvPr/>
        </p:nvSpPr>
        <p:spPr bwMode="auto">
          <a:xfrm>
            <a:off x="161598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9" name="AutoShape 11"/>
          <p:cNvSpPr>
            <a:spLocks noChangeArrowheads="1"/>
          </p:cNvSpPr>
          <p:nvPr/>
        </p:nvSpPr>
        <p:spPr bwMode="auto">
          <a:xfrm>
            <a:off x="2762557"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0" name="Rectangle 12"/>
          <p:cNvSpPr>
            <a:spLocks noChangeArrowheads="1"/>
          </p:cNvSpPr>
          <p:nvPr/>
        </p:nvSpPr>
        <p:spPr bwMode="auto">
          <a:xfrm>
            <a:off x="3266613"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1" name="AutoShape 13"/>
          <p:cNvSpPr>
            <a:spLocks noChangeArrowheads="1"/>
          </p:cNvSpPr>
          <p:nvPr/>
        </p:nvSpPr>
        <p:spPr bwMode="auto">
          <a:xfrm>
            <a:off x="4490749"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2" name="Rectangle 14"/>
          <p:cNvSpPr>
            <a:spLocks noChangeArrowheads="1"/>
          </p:cNvSpPr>
          <p:nvPr/>
        </p:nvSpPr>
        <p:spPr bwMode="auto">
          <a:xfrm>
            <a:off x="502563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3" name="AutoShape 15"/>
          <p:cNvSpPr>
            <a:spLocks noChangeArrowheads="1"/>
          </p:cNvSpPr>
          <p:nvPr/>
        </p:nvSpPr>
        <p:spPr bwMode="auto">
          <a:xfrm>
            <a:off x="6218941"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4" name="Rectangle 16"/>
          <p:cNvSpPr>
            <a:spLocks noChangeArrowheads="1"/>
          </p:cNvSpPr>
          <p:nvPr/>
        </p:nvSpPr>
        <p:spPr bwMode="auto">
          <a:xfrm>
            <a:off x="6714240"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5" name="TextBox 26"/>
          <p:cNvSpPr txBox="1"/>
          <p:nvPr/>
        </p:nvSpPr>
        <p:spPr>
          <a:xfrm>
            <a:off x="1259632" y="3740450"/>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6" name="TextBox 27"/>
          <p:cNvSpPr txBox="1"/>
          <p:nvPr/>
        </p:nvSpPr>
        <p:spPr>
          <a:xfrm>
            <a:off x="3779065" y="3363838"/>
            <a:ext cx="2054567" cy="338554"/>
          </a:xfrm>
          <a:prstGeom prst="rect">
            <a:avLst/>
          </a:prstGeom>
          <a:noFill/>
        </p:spPr>
        <p:txBody>
          <a:bodyPr wrap="square" rtlCol="0">
            <a:spAutoFit/>
          </a:bodyPr>
          <a:lstStyle/>
          <a:p>
            <a:r>
              <a:rPr lang="zh-CN" altLang="en-US" sz="1600" spc="-10" dirty="0" smtClean="0">
                <a:latin typeface="微软雅黑" panose="020B0503020204020204" pitchFamily="34" charset="-122"/>
                <a:ea typeface="微软雅黑" panose="020B0503020204020204" pitchFamily="34" charset="-122"/>
              </a:rPr>
              <a:t>标题文字内容</a:t>
            </a:r>
          </a:p>
        </p:txBody>
      </p:sp>
      <p:sp>
        <p:nvSpPr>
          <p:cNvPr id="1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7427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anim calcmode="lin" valueType="num">
                                      <p:cBhvr>
                                        <p:cTn id="54" dur="500" fill="hold"/>
                                        <p:tgtEl>
                                          <p:spTgt spid="15"/>
                                        </p:tgtEl>
                                        <p:attrNameLst>
                                          <p:attrName>ppt_x</p:attrName>
                                        </p:attrNameLst>
                                      </p:cBhvr>
                                      <p:tavLst>
                                        <p:tav tm="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nimBg="1"/>
      <p:bldP spid="10" grpId="0" autoUpdateAnimBg="0"/>
      <p:bldP spid="11" grpId="0" animBg="1"/>
      <p:bldP spid="12" grpId="0" autoUpdateAnimBg="0"/>
      <p:bldP spid="13" grpId="0" animBg="1"/>
      <p:bldP spid="14" grpId="0" autoUpdateAnimBg="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9"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微软雅黑" panose="020B0503020204020204" pitchFamily="34" charset="-122"/>
              <a:ea typeface="微软雅黑" panose="020B0503020204020204" pitchFamily="34" charset="-122"/>
            </a:endParaRPr>
          </a:p>
        </p:txBody>
      </p:sp>
      <p:sp>
        <p:nvSpPr>
          <p:cNvPr id="20" name="AutoShape 11"/>
          <p:cNvSpPr>
            <a:spLocks noChangeArrowheads="1"/>
          </p:cNvSpPr>
          <p:nvPr/>
        </p:nvSpPr>
        <p:spPr bwMode="auto">
          <a:xfrm>
            <a:off x="3020742" y="1504329"/>
            <a:ext cx="2559370" cy="673364"/>
          </a:xfrm>
          <a:prstGeom prst="chevron">
            <a:avLst>
              <a:gd name="adj" fmla="val 56362"/>
            </a:avLst>
          </a:prstGeom>
          <a:solidFill>
            <a:schemeClr val="tx1">
              <a:alpha val="50000"/>
            </a:schemeClr>
          </a:solidFill>
          <a:ln>
            <a:noFill/>
          </a:ln>
          <a:effectLst/>
        </p:spPr>
        <p:txBody>
          <a:bodyPr wrap="none" anchor="ctr"/>
          <a:lstStyle/>
          <a:p>
            <a:pPr algn="ctr" fontAlgn="base">
              <a:spcBef>
                <a:spcPct val="0"/>
              </a:spcBef>
              <a:spcAft>
                <a:spcPct val="0"/>
              </a:spcAft>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p:txBody>
      </p:sp>
      <p:sp>
        <p:nvSpPr>
          <p:cNvPr id="21" name="AutoShape 12"/>
          <p:cNvSpPr>
            <a:spLocks noChangeArrowheads="1"/>
          </p:cNvSpPr>
          <p:nvPr/>
        </p:nvSpPr>
        <p:spPr bwMode="auto">
          <a:xfrm>
            <a:off x="593643" y="1504329"/>
            <a:ext cx="2451809" cy="673364"/>
          </a:xfrm>
          <a:prstGeom prst="homePlate">
            <a:avLst>
              <a:gd name="adj" fmla="val 63872"/>
            </a:avLst>
          </a:prstGeom>
          <a:solidFill>
            <a:schemeClr val="tx1">
              <a:alpha val="50000"/>
            </a:schemeClr>
          </a:solidFill>
          <a:ln>
            <a:noFill/>
          </a:ln>
          <a:effectLst/>
        </p:spPr>
        <p:txBody>
          <a:bodyPr wrap="none" anchor="ct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rPr>
              <a:t>单击添加内容</a:t>
            </a:r>
          </a:p>
        </p:txBody>
      </p:sp>
      <p:sp>
        <p:nvSpPr>
          <p:cNvPr id="23"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9188" y="1620217"/>
            <a:ext cx="4750527" cy="3589306"/>
            <a:chOff x="248951" y="1700361"/>
            <a:chExt cx="5118259" cy="3867150"/>
          </a:xfrm>
        </p:grpSpPr>
        <p:sp>
          <p:nvSpPr>
            <p:cNvPr id="27"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r>
                <a:rPr lang="zh-CN" altLang="en-US" sz="1100" kern="0" dirty="0" smtClean="0">
                  <a:solidFill>
                    <a:schemeClr val="accent1"/>
                  </a:solidFill>
                  <a:latin typeface="微软雅黑" panose="020B0503020204020204" pitchFamily="34" charset="-122"/>
                  <a:ea typeface="微软雅黑" panose="020B0503020204020204" pitchFamily="34" charset="-122"/>
                </a:rPr>
                <a:t>。</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a:t>
              </a:r>
              <a:r>
                <a:rPr lang="zh-CN" altLang="en-US" sz="1100" kern="0" dirty="0">
                  <a:solidFill>
                    <a:schemeClr val="accent1"/>
                  </a:solidFill>
                  <a:latin typeface="微软雅黑" panose="020B0503020204020204" pitchFamily="34" charset="-122"/>
                  <a:ea typeface="微软雅黑" panose="020B0503020204020204" pitchFamily="34" charset="-122"/>
                </a:rPr>
                <a:t>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8"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smtClean="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3441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86836" y="1425316"/>
            <a:ext cx="5567057" cy="3024336"/>
            <a:chOff x="3586836" y="1425316"/>
            <a:chExt cx="5567057" cy="3024336"/>
          </a:xfrm>
        </p:grpSpPr>
        <p:grpSp>
          <p:nvGrpSpPr>
            <p:cNvPr id="8" name="Group 5"/>
            <p:cNvGrpSpPr/>
            <p:nvPr/>
          </p:nvGrpSpPr>
          <p:grpSpPr>
            <a:xfrm>
              <a:off x="3586836" y="1425316"/>
              <a:ext cx="5567057" cy="3024336"/>
              <a:chOff x="3937441" y="1178069"/>
              <a:chExt cx="8247063" cy="4394994"/>
            </a:xfrm>
          </p:grpSpPr>
          <p:sp>
            <p:nvSpPr>
              <p:cNvPr id="10"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2"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4"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accent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5"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accent2">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9"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17"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添加</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07279" y="1638508"/>
            <a:ext cx="1052212" cy="344419"/>
            <a:chOff x="4493174" y="753734"/>
            <a:chExt cx="1052212" cy="344419"/>
          </a:xfrm>
        </p:grpSpPr>
        <p:sp>
          <p:nvSpPr>
            <p:cNvPr id="22" name="圆角矩形 21"/>
            <p:cNvSpPr/>
            <p:nvPr/>
          </p:nvSpPr>
          <p:spPr>
            <a:xfrm>
              <a:off x="4493174" y="753734"/>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20" name="矩形 19"/>
            <p:cNvSpPr/>
            <p:nvPr/>
          </p:nvSpPr>
          <p:spPr>
            <a:xfrm>
              <a:off x="4516579" y="759599"/>
              <a:ext cx="1005404" cy="338554"/>
            </a:xfrm>
            <a:prstGeom prst="rect">
              <a:avLst/>
            </a:prstGeom>
          </p:spPr>
          <p:txBody>
            <a:bodyPr wrap="none">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3" name="矩形 4"/>
          <p:cNvSpPr>
            <a:spLocks noChangeArrowheads="1"/>
          </p:cNvSpPr>
          <p:nvPr/>
        </p:nvSpPr>
        <p:spPr bwMode="auto">
          <a:xfrm>
            <a:off x="359569" y="360760"/>
            <a:ext cx="9925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华文中宋" panose="02010600040101010101" pitchFamily="2" charset="-122"/>
                <a:ea typeface="华文中宋" panose="02010600040101010101" pitchFamily="2" charset="-122"/>
                <a:sym typeface="宋体" panose="02010600030101010101" pitchFamily="2" charset="-122"/>
              </a:rPr>
              <a:t>结束语</a:t>
            </a:r>
            <a:endParaRPr lang="zh-CN" altLang="en-US" sz="2100" b="1" dirty="0">
              <a:solidFill>
                <a:schemeClr val="accent1"/>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207140476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5"/>
          <p:cNvSpPr txBox="1"/>
          <p:nvPr/>
        </p:nvSpPr>
        <p:spPr>
          <a:xfrm>
            <a:off x="3197270" y="2859782"/>
            <a:ext cx="2749471"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观看</a:t>
            </a:r>
            <a:endPar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43" name="组合 42"/>
          <p:cNvGrpSpPr/>
          <p:nvPr/>
        </p:nvGrpSpPr>
        <p:grpSpPr>
          <a:xfrm rot="18425727">
            <a:off x="7605075" y="4696862"/>
            <a:ext cx="652064" cy="842456"/>
            <a:chOff x="7608678" y="2072194"/>
            <a:chExt cx="1155251" cy="1492566"/>
          </a:xfrm>
        </p:grpSpPr>
        <p:sp>
          <p:nvSpPr>
            <p:cNvPr id="44" name="等腰三角形 43"/>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p:cNvGrpSpPr/>
          <p:nvPr/>
        </p:nvGrpSpPr>
        <p:grpSpPr>
          <a:xfrm rot="606554">
            <a:off x="7634245" y="3849452"/>
            <a:ext cx="465915" cy="673203"/>
            <a:chOff x="7608678" y="2072194"/>
            <a:chExt cx="1155251" cy="1492566"/>
          </a:xfrm>
        </p:grpSpPr>
        <p:sp>
          <p:nvSpPr>
            <p:cNvPr id="49" name="等腰三角形 4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20928478">
            <a:off x="8266735" y="4013039"/>
            <a:ext cx="926828" cy="1197447"/>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等腰三角形 5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p:cNvGrpSpPr/>
          <p:nvPr/>
        </p:nvGrpSpPr>
        <p:grpSpPr>
          <a:xfrm rot="19431483">
            <a:off x="7604069" y="3459134"/>
            <a:ext cx="250452" cy="361879"/>
            <a:chOff x="7608678" y="2072194"/>
            <a:chExt cx="1155251" cy="1492566"/>
          </a:xfrm>
        </p:grpSpPr>
        <p:sp>
          <p:nvSpPr>
            <p:cNvPr id="62" name="等腰三角形 6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等腰三角形 6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6" name="组合 65"/>
          <p:cNvGrpSpPr/>
          <p:nvPr/>
        </p:nvGrpSpPr>
        <p:grpSpPr>
          <a:xfrm rot="21250768">
            <a:off x="642065" y="3866695"/>
            <a:ext cx="304993" cy="637489"/>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3547030">
            <a:off x="457915" y="4691083"/>
            <a:ext cx="982892" cy="805722"/>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1684352">
            <a:off x="-199550" y="3996633"/>
            <a:ext cx="652064" cy="842456"/>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81" name="图片 80"/>
          <p:cNvPicPr>
            <a:picLocks noChangeAspect="1"/>
          </p:cNvPicPr>
          <p:nvPr/>
        </p:nvPicPr>
        <p:blipFill>
          <a:blip r:embed="rId3">
            <a:extLst>
              <a:ext uri="{BEBA8EAE-BF5A-486C-A8C5-ECC9F3942E4B}">
                <a14:imgProps xmlns:a14="http://schemas.microsoft.com/office/drawing/2010/main">
                  <a14:imgLayer r:embed="rId4">
                    <a14:imgEffect>
                      <a14:artisticBlur radius="24"/>
                    </a14:imgEffect>
                  </a14:imgLayer>
                </a14:imgProps>
              </a:ext>
            </a:extLst>
          </a:blip>
          <a:stretch>
            <a:fillRect/>
          </a:stretch>
        </p:blipFill>
        <p:spPr>
          <a:xfrm>
            <a:off x="7918002" y="1807745"/>
            <a:ext cx="1493649" cy="1902117"/>
          </a:xfrm>
          <a:prstGeom prst="rect">
            <a:avLst/>
          </a:prstGeom>
        </p:spPr>
      </p:pic>
      <p:grpSp>
        <p:nvGrpSpPr>
          <p:cNvPr id="82" name="组合 81"/>
          <p:cNvGrpSpPr/>
          <p:nvPr/>
        </p:nvGrpSpPr>
        <p:grpSpPr>
          <a:xfrm rot="18425727">
            <a:off x="8362224" y="809647"/>
            <a:ext cx="652064" cy="842456"/>
            <a:chOff x="7608678" y="2072194"/>
            <a:chExt cx="1155251" cy="1492566"/>
          </a:xfrm>
        </p:grpSpPr>
        <p:sp>
          <p:nvSpPr>
            <p:cNvPr id="83" name="等腰三角形 82"/>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等腰三角形 8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rot="606554">
            <a:off x="8391394" y="-37763"/>
            <a:ext cx="465915" cy="673203"/>
            <a:chOff x="7608678" y="2072194"/>
            <a:chExt cx="1155251" cy="1492566"/>
          </a:xfrm>
        </p:grpSpPr>
        <p:sp>
          <p:nvSpPr>
            <p:cNvPr id="88" name="等腰三角形 8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等腰三角形 9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2" name="组合 91"/>
          <p:cNvGrpSpPr/>
          <p:nvPr/>
        </p:nvGrpSpPr>
        <p:grpSpPr>
          <a:xfrm rot="20928478">
            <a:off x="9023884" y="125824"/>
            <a:ext cx="926828" cy="1197447"/>
            <a:chOff x="7608678" y="2072194"/>
            <a:chExt cx="1155251" cy="1492566"/>
          </a:xfrm>
        </p:grpSpPr>
        <p:sp>
          <p:nvSpPr>
            <p:cNvPr id="93" name="等腰三角形 92"/>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等腰三角形 9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rot="19431483">
            <a:off x="8361218" y="-428081"/>
            <a:ext cx="250452" cy="361879"/>
            <a:chOff x="7608678" y="2072194"/>
            <a:chExt cx="1155251" cy="1492566"/>
          </a:xfrm>
        </p:grpSpPr>
        <p:sp>
          <p:nvSpPr>
            <p:cNvPr id="98" name="等腰三角形 9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Group 550"/>
          <p:cNvGrpSpPr>
            <a:grpSpLocks/>
          </p:cNvGrpSpPr>
          <p:nvPr/>
        </p:nvGrpSpPr>
        <p:grpSpPr bwMode="auto">
          <a:xfrm>
            <a:off x="5790596" y="-117260"/>
            <a:ext cx="1818087" cy="1816794"/>
            <a:chOff x="295" y="3475"/>
            <a:chExt cx="1407" cy="1407"/>
          </a:xfrm>
        </p:grpSpPr>
        <p:sp>
          <p:nvSpPr>
            <p:cNvPr id="103"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04" name="Group 552"/>
            <p:cNvGrpSpPr>
              <a:grpSpLocks/>
            </p:cNvGrpSpPr>
            <p:nvPr/>
          </p:nvGrpSpPr>
          <p:grpSpPr bwMode="auto">
            <a:xfrm>
              <a:off x="476" y="3657"/>
              <a:ext cx="1050" cy="1050"/>
              <a:chOff x="-6056" y="-2208"/>
              <a:chExt cx="2208" cy="2208"/>
            </a:xfrm>
          </p:grpSpPr>
          <p:sp>
            <p:nvSpPr>
              <p:cNvPr id="105"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06" name="Group 554"/>
              <p:cNvGrpSpPr>
                <a:grpSpLocks/>
              </p:cNvGrpSpPr>
              <p:nvPr/>
            </p:nvGrpSpPr>
            <p:grpSpPr bwMode="auto">
              <a:xfrm>
                <a:off x="-6056" y="-2208"/>
                <a:ext cx="2208" cy="2208"/>
                <a:chOff x="-4060" y="-879"/>
                <a:chExt cx="2208" cy="2208"/>
              </a:xfrm>
            </p:grpSpPr>
            <p:grpSp>
              <p:nvGrpSpPr>
                <p:cNvPr id="107" name="Group 555"/>
                <p:cNvGrpSpPr>
                  <a:grpSpLocks/>
                </p:cNvGrpSpPr>
                <p:nvPr/>
              </p:nvGrpSpPr>
              <p:grpSpPr bwMode="auto">
                <a:xfrm>
                  <a:off x="-4060" y="-879"/>
                  <a:ext cx="2208" cy="2208"/>
                  <a:chOff x="-3924" y="-788"/>
                  <a:chExt cx="2208" cy="2208"/>
                </a:xfrm>
              </p:grpSpPr>
              <p:grpSp>
                <p:nvGrpSpPr>
                  <p:cNvPr id="123" name="Group 556"/>
                  <p:cNvGrpSpPr>
                    <a:grpSpLocks noChangeAspect="1"/>
                  </p:cNvGrpSpPr>
                  <p:nvPr/>
                </p:nvGrpSpPr>
                <p:grpSpPr bwMode="auto">
                  <a:xfrm>
                    <a:off x="-3924" y="-788"/>
                    <a:ext cx="2208" cy="2202"/>
                    <a:chOff x="168" y="696"/>
                    <a:chExt cx="1429" cy="1429"/>
                  </a:xfrm>
                </p:grpSpPr>
                <p:grpSp>
                  <p:nvGrpSpPr>
                    <p:cNvPr id="131" name="Group 557"/>
                    <p:cNvGrpSpPr>
                      <a:grpSpLocks noChangeAspect="1"/>
                    </p:cNvGrpSpPr>
                    <p:nvPr/>
                  </p:nvGrpSpPr>
                  <p:grpSpPr bwMode="auto">
                    <a:xfrm>
                      <a:off x="854" y="696"/>
                      <a:ext cx="56" cy="1429"/>
                      <a:chOff x="845" y="696"/>
                      <a:chExt cx="56" cy="1429"/>
                    </a:xfrm>
                  </p:grpSpPr>
                  <p:sp>
                    <p:nvSpPr>
                      <p:cNvPr id="135"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6"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32" name="Group 560"/>
                    <p:cNvGrpSpPr>
                      <a:grpSpLocks noChangeAspect="1"/>
                    </p:cNvGrpSpPr>
                    <p:nvPr/>
                  </p:nvGrpSpPr>
                  <p:grpSpPr bwMode="auto">
                    <a:xfrm rot="5400000">
                      <a:off x="855" y="696"/>
                      <a:ext cx="56" cy="1429"/>
                      <a:chOff x="845" y="696"/>
                      <a:chExt cx="56" cy="1429"/>
                    </a:xfrm>
                  </p:grpSpPr>
                  <p:sp>
                    <p:nvSpPr>
                      <p:cNvPr id="133"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4"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24" name="Group 563"/>
                  <p:cNvGrpSpPr>
                    <a:grpSpLocks noChangeAspect="1"/>
                  </p:cNvGrpSpPr>
                  <p:nvPr/>
                </p:nvGrpSpPr>
                <p:grpSpPr bwMode="auto">
                  <a:xfrm rot="2700000">
                    <a:off x="-3927" y="-785"/>
                    <a:ext cx="2208" cy="2202"/>
                    <a:chOff x="168" y="696"/>
                    <a:chExt cx="1429" cy="1429"/>
                  </a:xfrm>
                </p:grpSpPr>
                <p:grpSp>
                  <p:nvGrpSpPr>
                    <p:cNvPr id="125" name="Group 564"/>
                    <p:cNvGrpSpPr>
                      <a:grpSpLocks noChangeAspect="1"/>
                    </p:cNvGrpSpPr>
                    <p:nvPr/>
                  </p:nvGrpSpPr>
                  <p:grpSpPr bwMode="auto">
                    <a:xfrm>
                      <a:off x="854" y="696"/>
                      <a:ext cx="56" cy="1429"/>
                      <a:chOff x="845" y="696"/>
                      <a:chExt cx="56" cy="1429"/>
                    </a:xfrm>
                  </p:grpSpPr>
                  <p:sp>
                    <p:nvSpPr>
                      <p:cNvPr id="129"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0"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26" name="Group 567"/>
                    <p:cNvGrpSpPr>
                      <a:grpSpLocks noChangeAspect="1"/>
                    </p:cNvGrpSpPr>
                    <p:nvPr/>
                  </p:nvGrpSpPr>
                  <p:grpSpPr bwMode="auto">
                    <a:xfrm rot="5400000">
                      <a:off x="855" y="696"/>
                      <a:ext cx="56" cy="1429"/>
                      <a:chOff x="845" y="696"/>
                      <a:chExt cx="56" cy="1429"/>
                    </a:xfrm>
                  </p:grpSpPr>
                  <p:sp>
                    <p:nvSpPr>
                      <p:cNvPr id="127"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8"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08" name="Group 570"/>
                <p:cNvGrpSpPr>
                  <a:grpSpLocks/>
                </p:cNvGrpSpPr>
                <p:nvPr/>
              </p:nvGrpSpPr>
              <p:grpSpPr bwMode="auto">
                <a:xfrm rot="1320000">
                  <a:off x="-3742" y="-520"/>
                  <a:ext cx="1546" cy="1546"/>
                  <a:chOff x="-3924" y="-788"/>
                  <a:chExt cx="2208" cy="2208"/>
                </a:xfrm>
              </p:grpSpPr>
              <p:grpSp>
                <p:nvGrpSpPr>
                  <p:cNvPr id="109" name="Group 571"/>
                  <p:cNvGrpSpPr>
                    <a:grpSpLocks noChangeAspect="1"/>
                  </p:cNvGrpSpPr>
                  <p:nvPr/>
                </p:nvGrpSpPr>
                <p:grpSpPr bwMode="auto">
                  <a:xfrm>
                    <a:off x="-3924" y="-788"/>
                    <a:ext cx="2208" cy="2202"/>
                    <a:chOff x="168" y="696"/>
                    <a:chExt cx="1429" cy="1429"/>
                  </a:xfrm>
                </p:grpSpPr>
                <p:grpSp>
                  <p:nvGrpSpPr>
                    <p:cNvPr id="117" name="Group 572"/>
                    <p:cNvGrpSpPr>
                      <a:grpSpLocks noChangeAspect="1"/>
                    </p:cNvGrpSpPr>
                    <p:nvPr/>
                  </p:nvGrpSpPr>
                  <p:grpSpPr bwMode="auto">
                    <a:xfrm>
                      <a:off x="854" y="696"/>
                      <a:ext cx="56" cy="1429"/>
                      <a:chOff x="845" y="696"/>
                      <a:chExt cx="56" cy="1429"/>
                    </a:xfrm>
                  </p:grpSpPr>
                  <p:sp>
                    <p:nvSpPr>
                      <p:cNvPr id="121"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2"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8" name="Group 575"/>
                    <p:cNvGrpSpPr>
                      <a:grpSpLocks noChangeAspect="1"/>
                    </p:cNvGrpSpPr>
                    <p:nvPr/>
                  </p:nvGrpSpPr>
                  <p:grpSpPr bwMode="auto">
                    <a:xfrm rot="5400000">
                      <a:off x="855" y="696"/>
                      <a:ext cx="56" cy="1429"/>
                      <a:chOff x="845" y="696"/>
                      <a:chExt cx="56" cy="1429"/>
                    </a:xfrm>
                  </p:grpSpPr>
                  <p:sp>
                    <p:nvSpPr>
                      <p:cNvPr id="119"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0"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10" name="Group 578"/>
                  <p:cNvGrpSpPr>
                    <a:grpSpLocks noChangeAspect="1"/>
                  </p:cNvGrpSpPr>
                  <p:nvPr/>
                </p:nvGrpSpPr>
                <p:grpSpPr bwMode="auto">
                  <a:xfrm rot="2700000">
                    <a:off x="-3927" y="-785"/>
                    <a:ext cx="2208" cy="2202"/>
                    <a:chOff x="168" y="696"/>
                    <a:chExt cx="1429" cy="1429"/>
                  </a:xfrm>
                </p:grpSpPr>
                <p:grpSp>
                  <p:nvGrpSpPr>
                    <p:cNvPr id="111" name="Group 579"/>
                    <p:cNvGrpSpPr>
                      <a:grpSpLocks noChangeAspect="1"/>
                    </p:cNvGrpSpPr>
                    <p:nvPr/>
                  </p:nvGrpSpPr>
                  <p:grpSpPr bwMode="auto">
                    <a:xfrm>
                      <a:off x="854" y="696"/>
                      <a:ext cx="56" cy="1429"/>
                      <a:chOff x="845" y="696"/>
                      <a:chExt cx="56" cy="1429"/>
                    </a:xfrm>
                  </p:grpSpPr>
                  <p:sp>
                    <p:nvSpPr>
                      <p:cNvPr id="115"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6"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2" name="Group 582"/>
                    <p:cNvGrpSpPr>
                      <a:grpSpLocks noChangeAspect="1"/>
                    </p:cNvGrpSpPr>
                    <p:nvPr/>
                  </p:nvGrpSpPr>
                  <p:grpSpPr bwMode="auto">
                    <a:xfrm rot="5400000">
                      <a:off x="855" y="696"/>
                      <a:ext cx="56" cy="1429"/>
                      <a:chOff x="845" y="696"/>
                      <a:chExt cx="56" cy="1429"/>
                    </a:xfrm>
                  </p:grpSpPr>
                  <p:sp>
                    <p:nvSpPr>
                      <p:cNvPr id="113"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4"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
        <p:nvSpPr>
          <p:cNvPr id="138" name="文本框 42"/>
          <p:cNvSpPr txBox="1"/>
          <p:nvPr/>
        </p:nvSpPr>
        <p:spPr>
          <a:xfrm>
            <a:off x="2879876" y="3795886"/>
            <a:ext cx="3384261" cy="338554"/>
          </a:xfrm>
          <a:prstGeom prst="rect">
            <a:avLst/>
          </a:prstGeom>
          <a:solidFill>
            <a:srgbClr val="2A7B7E"/>
          </a:solid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汇报人</a:t>
            </a: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：大侠素材  </a:t>
            </a: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日期：</a:t>
            </a:r>
            <a:r>
              <a:rPr lang="en-US" altLang="zh-CN"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2018.5.1</a:t>
            </a:r>
            <a:endPar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139" name="组合 138"/>
          <p:cNvGrpSpPr/>
          <p:nvPr/>
        </p:nvGrpSpPr>
        <p:grpSpPr>
          <a:xfrm rot="19431483">
            <a:off x="7604069" y="3459134"/>
            <a:ext cx="250452" cy="361879"/>
            <a:chOff x="7608678" y="2072194"/>
            <a:chExt cx="1155251" cy="1492566"/>
          </a:xfrm>
        </p:grpSpPr>
        <p:sp>
          <p:nvSpPr>
            <p:cNvPr id="140" name="等腰三角形 13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等腰三角形 14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等腰三角形 14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等腰三角形 14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5" name="矩形 154"/>
          <p:cNvSpPr/>
          <p:nvPr/>
        </p:nvSpPr>
        <p:spPr>
          <a:xfrm>
            <a:off x="2612544" y="368493"/>
            <a:ext cx="3905236" cy="2862322"/>
          </a:xfrm>
          <a:prstGeom prst="rect">
            <a:avLst/>
          </a:prstGeom>
          <a:noFill/>
        </p:spPr>
        <p:txBody>
          <a:bodyPr wrap="none" lIns="91440" tIns="45720" rIns="91440" bIns="45720">
            <a:spAutoFit/>
          </a:bodyPr>
          <a:lstStyle/>
          <a:p>
            <a:pPr algn="ctr"/>
            <a:r>
              <a:rPr lang="en-US" altLang="zh-CN" sz="180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rPr>
              <a:t>2018</a:t>
            </a:r>
            <a:endParaRPr lang="zh-CN" altLang="en-US" sz="180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ndParaRPr>
          </a:p>
        </p:txBody>
      </p:sp>
    </p:spTree>
    <p:extLst>
      <p:ext uri="{BB962C8B-B14F-4D97-AF65-F5344CB8AC3E}">
        <p14:creationId xmlns:p14="http://schemas.microsoft.com/office/powerpoint/2010/main" val="2071868880"/>
      </p:ext>
    </p:extLst>
  </p:cSld>
  <p:clrMapOvr>
    <a:masterClrMapping/>
  </p:clrMapOvr>
  <p:transition spd="slow" advClick="0" advTm="5000">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4000">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14:bounceEnd="44000">
                                          <p:cBhvr additive="base">
                                            <p:cTn id="7" dur="1000" fill="hold"/>
                                            <p:tgtEl>
                                              <p:spTgt spid="40"/>
                                            </p:tgtEl>
                                            <p:attrNameLst>
                                              <p:attrName>ppt_x</p:attrName>
                                            </p:attrNameLst>
                                          </p:cBhvr>
                                          <p:tavLst>
                                            <p:tav tm="0">
                                              <p:val>
                                                <p:strVal val="1+#ppt_w/2"/>
                                              </p:val>
                                            </p:tav>
                                            <p:tav tm="100000">
                                              <p:val>
                                                <p:strVal val="#ppt_x"/>
                                              </p:val>
                                            </p:tav>
                                          </p:tavLst>
                                        </p:anim>
                                        <p:anim calcmode="lin" valueType="num" p14:bounceEnd="44000">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000"/>
                                      </p:stCondLst>
                                      <p:childTnLst>
                                        <p:set>
                                          <p:cBhvr>
                                            <p:cTn id="10" dur="1" fill="hold">
                                              <p:stCondLst>
                                                <p:cond delay="0"/>
                                              </p:stCondLst>
                                            </p:cTn>
                                            <p:tgtEl>
                                              <p:spTgt spid="102"/>
                                            </p:tgtEl>
                                            <p:attrNameLst>
                                              <p:attrName>style.visibility</p:attrName>
                                            </p:attrNameLst>
                                          </p:cBhvr>
                                          <p:to>
                                            <p:strVal val="visible"/>
                                          </p:to>
                                        </p:set>
                                        <p:animEffect transition="in" filter="fade">
                                          <p:cBhvr>
                                            <p:cTn id="11" dur="500"/>
                                            <p:tgtEl>
                                              <p:spTgt spid="102"/>
                                            </p:tgtEl>
                                          </p:cBhvr>
                                        </p:animEffect>
                                      </p:childTnLst>
                                    </p:cTn>
                                  </p:par>
                                  <p:par>
                                    <p:cTn id="12" presetID="6" presetClass="emph" presetSubtype="0" fill="hold" nodeType="withEffect">
                                      <p:stCondLst>
                                        <p:cond delay="1000"/>
                                      </p:stCondLst>
                                      <p:childTnLst>
                                        <p:animScale>
                                          <p:cBhvr>
                                            <p:cTn id="13" dur="750" fill="hold"/>
                                            <p:tgtEl>
                                              <p:spTgt spid="102"/>
                                            </p:tgtEl>
                                          </p:cBhvr>
                                          <p:by x="400000" y="400000"/>
                                        </p:animScale>
                                      </p:childTnLst>
                                    </p:cTn>
                                  </p:par>
                                  <p:par>
                                    <p:cTn id="14" presetID="6" presetClass="emph" presetSubtype="0" autoRev="1" fill="hold" nodeType="withEffect">
                                      <p:stCondLst>
                                        <p:cond delay="1000"/>
                                      </p:stCondLst>
                                      <p:childTnLst>
                                        <p:animScale>
                                          <p:cBhvr>
                                            <p:cTn id="15" dur="1750" fill="hold"/>
                                            <p:tgtEl>
                                              <p:spTgt spid="102"/>
                                            </p:tgtEl>
                                          </p:cBhvr>
                                          <p:by x="400000" y="400000"/>
                                        </p:animScale>
                                      </p:childTnLst>
                                    </p:cTn>
                                  </p:par>
                                  <p:par>
                                    <p:cTn id="16" presetID="10" presetClass="exit" presetSubtype="0" fill="hold" nodeType="withEffect">
                                      <p:stCondLst>
                                        <p:cond delay="1000"/>
                                      </p:stCondLst>
                                      <p:childTnLst>
                                        <p:animEffect transition="out" filter="fade">
                                          <p:cBhvr>
                                            <p:cTn id="17" dur="750"/>
                                            <p:tgtEl>
                                              <p:spTgt spid="102"/>
                                            </p:tgtEl>
                                          </p:cBhvr>
                                        </p:animEffect>
                                        <p:set>
                                          <p:cBhvr>
                                            <p:cTn id="18" dur="1" fill="hold">
                                              <p:stCondLst>
                                                <p:cond delay="749"/>
                                              </p:stCondLst>
                                            </p:cTn>
                                            <p:tgtEl>
                                              <p:spTgt spid="10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p:cTn id="23" dur="500" fill="hold"/>
                                            <p:tgtEl>
                                              <p:spTgt spid="155"/>
                                            </p:tgtEl>
                                            <p:attrNameLst>
                                              <p:attrName>ppt_w</p:attrName>
                                            </p:attrNameLst>
                                          </p:cBhvr>
                                          <p:tavLst>
                                            <p:tav tm="0">
                                              <p:val>
                                                <p:fltVal val="0"/>
                                              </p:val>
                                            </p:tav>
                                            <p:tav tm="100000">
                                              <p:val>
                                                <p:strVal val="#ppt_w"/>
                                              </p:val>
                                            </p:tav>
                                          </p:tavLst>
                                        </p:anim>
                                        <p:anim calcmode="lin" valueType="num">
                                          <p:cBhvr>
                                            <p:cTn id="24" dur="500" fill="hold"/>
                                            <p:tgtEl>
                                              <p:spTgt spid="155"/>
                                            </p:tgtEl>
                                            <p:attrNameLst>
                                              <p:attrName>ppt_h</p:attrName>
                                            </p:attrNameLst>
                                          </p:cBhvr>
                                          <p:tavLst>
                                            <p:tav tm="0">
                                              <p:val>
                                                <p:fltVal val="0"/>
                                              </p:val>
                                            </p:tav>
                                            <p:tav tm="100000">
                                              <p:val>
                                                <p:strVal val="#ppt_h"/>
                                              </p:val>
                                            </p:tav>
                                          </p:tavLst>
                                        </p:anim>
                                        <p:animEffect transition="in" filter="fade">
                                          <p:cBhvr>
                                            <p:cTn id="25" dur="500"/>
                                            <p:tgtEl>
                                              <p:spTgt spid="155"/>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500" fill="hold"/>
                                            <p:tgtEl>
                                              <p:spTgt spid="138"/>
                                            </p:tgtEl>
                                            <p:attrNameLst>
                                              <p:attrName>ppt_w</p:attrName>
                                            </p:attrNameLst>
                                          </p:cBhvr>
                                          <p:tavLst>
                                            <p:tav tm="0">
                                              <p:val>
                                                <p:fltVal val="0"/>
                                              </p:val>
                                            </p:tav>
                                            <p:tav tm="100000">
                                              <p:val>
                                                <p:strVal val="#ppt_w"/>
                                              </p:val>
                                            </p:tav>
                                          </p:tavLst>
                                        </p:anim>
                                        <p:anim calcmode="lin" valueType="num">
                                          <p:cBhvr>
                                            <p:cTn id="31" dur="500" fill="hold"/>
                                            <p:tgtEl>
                                              <p:spTgt spid="138"/>
                                            </p:tgtEl>
                                            <p:attrNameLst>
                                              <p:attrName>ppt_h</p:attrName>
                                            </p:attrNameLst>
                                          </p:cBhvr>
                                          <p:tavLst>
                                            <p:tav tm="0">
                                              <p:val>
                                                <p:fltVal val="0"/>
                                              </p:val>
                                            </p:tav>
                                            <p:tav tm="100000">
                                              <p:val>
                                                <p:strVal val="#ppt_h"/>
                                              </p:val>
                                            </p:tav>
                                          </p:tavLst>
                                        </p:anim>
                                        <p:animEffect transition="in" filter="fade">
                                          <p:cBhvr>
                                            <p:cTn id="3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38" grpId="0" animBg="1"/>
          <p:bldP spid="15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1+#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000"/>
                                      </p:stCondLst>
                                      <p:childTnLst>
                                        <p:set>
                                          <p:cBhvr>
                                            <p:cTn id="10" dur="1" fill="hold">
                                              <p:stCondLst>
                                                <p:cond delay="0"/>
                                              </p:stCondLst>
                                            </p:cTn>
                                            <p:tgtEl>
                                              <p:spTgt spid="102"/>
                                            </p:tgtEl>
                                            <p:attrNameLst>
                                              <p:attrName>style.visibility</p:attrName>
                                            </p:attrNameLst>
                                          </p:cBhvr>
                                          <p:to>
                                            <p:strVal val="visible"/>
                                          </p:to>
                                        </p:set>
                                        <p:animEffect transition="in" filter="fade">
                                          <p:cBhvr>
                                            <p:cTn id="11" dur="500"/>
                                            <p:tgtEl>
                                              <p:spTgt spid="102"/>
                                            </p:tgtEl>
                                          </p:cBhvr>
                                        </p:animEffect>
                                      </p:childTnLst>
                                    </p:cTn>
                                  </p:par>
                                  <p:par>
                                    <p:cTn id="12" presetID="6" presetClass="emph" presetSubtype="0" fill="hold" nodeType="withEffect">
                                      <p:stCondLst>
                                        <p:cond delay="1000"/>
                                      </p:stCondLst>
                                      <p:childTnLst>
                                        <p:animScale>
                                          <p:cBhvr>
                                            <p:cTn id="13" dur="750" fill="hold"/>
                                            <p:tgtEl>
                                              <p:spTgt spid="102"/>
                                            </p:tgtEl>
                                          </p:cBhvr>
                                          <p:by x="400000" y="400000"/>
                                        </p:animScale>
                                      </p:childTnLst>
                                    </p:cTn>
                                  </p:par>
                                  <p:par>
                                    <p:cTn id="14" presetID="6" presetClass="emph" presetSubtype="0" autoRev="1" fill="hold" nodeType="withEffect">
                                      <p:stCondLst>
                                        <p:cond delay="1000"/>
                                      </p:stCondLst>
                                      <p:childTnLst>
                                        <p:animScale>
                                          <p:cBhvr>
                                            <p:cTn id="15" dur="1750" fill="hold"/>
                                            <p:tgtEl>
                                              <p:spTgt spid="102"/>
                                            </p:tgtEl>
                                          </p:cBhvr>
                                          <p:by x="400000" y="400000"/>
                                        </p:animScale>
                                      </p:childTnLst>
                                    </p:cTn>
                                  </p:par>
                                  <p:par>
                                    <p:cTn id="16" presetID="10" presetClass="exit" presetSubtype="0" fill="hold" nodeType="withEffect">
                                      <p:stCondLst>
                                        <p:cond delay="1000"/>
                                      </p:stCondLst>
                                      <p:childTnLst>
                                        <p:animEffect transition="out" filter="fade">
                                          <p:cBhvr>
                                            <p:cTn id="17" dur="750"/>
                                            <p:tgtEl>
                                              <p:spTgt spid="102"/>
                                            </p:tgtEl>
                                          </p:cBhvr>
                                        </p:animEffect>
                                        <p:set>
                                          <p:cBhvr>
                                            <p:cTn id="18" dur="1" fill="hold">
                                              <p:stCondLst>
                                                <p:cond delay="749"/>
                                              </p:stCondLst>
                                            </p:cTn>
                                            <p:tgtEl>
                                              <p:spTgt spid="10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p:cTn id="23" dur="500" fill="hold"/>
                                            <p:tgtEl>
                                              <p:spTgt spid="155"/>
                                            </p:tgtEl>
                                            <p:attrNameLst>
                                              <p:attrName>ppt_w</p:attrName>
                                            </p:attrNameLst>
                                          </p:cBhvr>
                                          <p:tavLst>
                                            <p:tav tm="0">
                                              <p:val>
                                                <p:fltVal val="0"/>
                                              </p:val>
                                            </p:tav>
                                            <p:tav tm="100000">
                                              <p:val>
                                                <p:strVal val="#ppt_w"/>
                                              </p:val>
                                            </p:tav>
                                          </p:tavLst>
                                        </p:anim>
                                        <p:anim calcmode="lin" valueType="num">
                                          <p:cBhvr>
                                            <p:cTn id="24" dur="500" fill="hold"/>
                                            <p:tgtEl>
                                              <p:spTgt spid="155"/>
                                            </p:tgtEl>
                                            <p:attrNameLst>
                                              <p:attrName>ppt_h</p:attrName>
                                            </p:attrNameLst>
                                          </p:cBhvr>
                                          <p:tavLst>
                                            <p:tav tm="0">
                                              <p:val>
                                                <p:fltVal val="0"/>
                                              </p:val>
                                            </p:tav>
                                            <p:tav tm="100000">
                                              <p:val>
                                                <p:strVal val="#ppt_h"/>
                                              </p:val>
                                            </p:tav>
                                          </p:tavLst>
                                        </p:anim>
                                        <p:animEffect transition="in" filter="fade">
                                          <p:cBhvr>
                                            <p:cTn id="25" dur="500"/>
                                            <p:tgtEl>
                                              <p:spTgt spid="155"/>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500" fill="hold"/>
                                            <p:tgtEl>
                                              <p:spTgt spid="138"/>
                                            </p:tgtEl>
                                            <p:attrNameLst>
                                              <p:attrName>ppt_w</p:attrName>
                                            </p:attrNameLst>
                                          </p:cBhvr>
                                          <p:tavLst>
                                            <p:tav tm="0">
                                              <p:val>
                                                <p:fltVal val="0"/>
                                              </p:val>
                                            </p:tav>
                                            <p:tav tm="100000">
                                              <p:val>
                                                <p:strVal val="#ppt_w"/>
                                              </p:val>
                                            </p:tav>
                                          </p:tavLst>
                                        </p:anim>
                                        <p:anim calcmode="lin" valueType="num">
                                          <p:cBhvr>
                                            <p:cTn id="31" dur="500" fill="hold"/>
                                            <p:tgtEl>
                                              <p:spTgt spid="138"/>
                                            </p:tgtEl>
                                            <p:attrNameLst>
                                              <p:attrName>ppt_h</p:attrName>
                                            </p:attrNameLst>
                                          </p:cBhvr>
                                          <p:tavLst>
                                            <p:tav tm="0">
                                              <p:val>
                                                <p:fltVal val="0"/>
                                              </p:val>
                                            </p:tav>
                                            <p:tav tm="100000">
                                              <p:val>
                                                <p:strVal val="#ppt_h"/>
                                              </p:val>
                                            </p:tav>
                                          </p:tavLst>
                                        </p:anim>
                                        <p:animEffect transition="in" filter="fade">
                                          <p:cBhvr>
                                            <p:cTn id="3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38" grpId="0" animBg="1"/>
          <p:bldP spid="155"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图片 154"/>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21" name="组合 120"/>
          <p:cNvGrpSpPr/>
          <p:nvPr/>
        </p:nvGrpSpPr>
        <p:grpSpPr>
          <a:xfrm rot="3172006" flipH="1">
            <a:off x="432339" y="3729946"/>
            <a:ext cx="662656" cy="957475"/>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19202141" flipH="1">
            <a:off x="1114239" y="2889358"/>
            <a:ext cx="781543" cy="998125"/>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2168517" flipH="1">
            <a:off x="784377" y="3203229"/>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6" name="椭圆 135"/>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7" name="椭圆 136"/>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8" name="椭圆 137"/>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139" name="组合 138"/>
          <p:cNvGrpSpPr/>
          <p:nvPr/>
        </p:nvGrpSpPr>
        <p:grpSpPr>
          <a:xfrm rot="536351">
            <a:off x="5664200" y="1520162"/>
            <a:ext cx="205361" cy="296726"/>
            <a:chOff x="7608678" y="2072194"/>
            <a:chExt cx="1155251" cy="1492566"/>
          </a:xfrm>
        </p:grpSpPr>
        <p:sp>
          <p:nvSpPr>
            <p:cNvPr id="140" name="等腰三角形 13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等腰三角形 14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等腰三角形 14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等腰三角形 14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4" name="组合 143"/>
          <p:cNvGrpSpPr/>
          <p:nvPr/>
        </p:nvGrpSpPr>
        <p:grpSpPr>
          <a:xfrm rot="20080448">
            <a:off x="5623710" y="2026265"/>
            <a:ext cx="330310" cy="477267"/>
            <a:chOff x="7608678" y="2072194"/>
            <a:chExt cx="1155251" cy="1492566"/>
          </a:xfrm>
        </p:grpSpPr>
        <p:sp>
          <p:nvSpPr>
            <p:cNvPr id="145" name="等腰三角形 14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等腰三角形 145"/>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等腰三角形 146"/>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8" name="等腰三角形 147"/>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9" name="组合 148"/>
          <p:cNvGrpSpPr/>
          <p:nvPr/>
        </p:nvGrpSpPr>
        <p:grpSpPr>
          <a:xfrm rot="1340142">
            <a:off x="5093252" y="1744135"/>
            <a:ext cx="386248" cy="499026"/>
            <a:chOff x="7608678" y="2072194"/>
            <a:chExt cx="1155251" cy="1492566"/>
          </a:xfrm>
        </p:grpSpPr>
        <p:sp>
          <p:nvSpPr>
            <p:cNvPr id="150" name="等腰三角形 149"/>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1" name="等腰三角形 150"/>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2" name="等腰三角形 151"/>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等腰三角形 152"/>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4"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工作概述</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57773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fill="hold"/>
                                        <p:tgtEl>
                                          <p:spTgt spid="121"/>
                                        </p:tgtEl>
                                        <p:attrNameLst>
                                          <p:attrName>ppt_x</p:attrName>
                                        </p:attrNameLst>
                                      </p:cBhvr>
                                      <p:tavLst>
                                        <p:tav tm="0">
                                          <p:val>
                                            <p:strVal val="0-#ppt_w/2"/>
                                          </p:val>
                                        </p:tav>
                                        <p:tav tm="100000">
                                          <p:val>
                                            <p:strVal val="#ppt_x"/>
                                          </p:val>
                                        </p:tav>
                                      </p:tavLst>
                                    </p:anim>
                                    <p:anim calcmode="lin" valueType="num">
                                      <p:cBhvr additive="base">
                                        <p:cTn id="8" dur="500" fill="hold"/>
                                        <p:tgtEl>
                                          <p:spTgt spid="12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26"/>
                                        </p:tgtEl>
                                        <p:attrNameLst>
                                          <p:attrName>style.visibility</p:attrName>
                                        </p:attrNameLst>
                                      </p:cBhvr>
                                      <p:to>
                                        <p:strVal val="visible"/>
                                      </p:to>
                                    </p:set>
                                    <p:anim calcmode="lin" valueType="num">
                                      <p:cBhvr additive="base">
                                        <p:cTn id="11" dur="500" fill="hold"/>
                                        <p:tgtEl>
                                          <p:spTgt spid="126"/>
                                        </p:tgtEl>
                                        <p:attrNameLst>
                                          <p:attrName>ppt_x</p:attrName>
                                        </p:attrNameLst>
                                      </p:cBhvr>
                                      <p:tavLst>
                                        <p:tav tm="0">
                                          <p:val>
                                            <p:strVal val="0-#ppt_w/2"/>
                                          </p:val>
                                        </p:tav>
                                        <p:tav tm="100000">
                                          <p:val>
                                            <p:strVal val="#ppt_x"/>
                                          </p:val>
                                        </p:tav>
                                      </p:tavLst>
                                    </p:anim>
                                    <p:anim calcmode="lin" valueType="num">
                                      <p:cBhvr additive="base">
                                        <p:cTn id="12" dur="500" fill="hold"/>
                                        <p:tgtEl>
                                          <p:spTgt spid="126"/>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31"/>
                                        </p:tgtEl>
                                        <p:attrNameLst>
                                          <p:attrName>style.visibility</p:attrName>
                                        </p:attrNameLst>
                                      </p:cBhvr>
                                      <p:to>
                                        <p:strVal val="visible"/>
                                      </p:to>
                                    </p:set>
                                    <p:anim calcmode="lin" valueType="num">
                                      <p:cBhvr additive="base">
                                        <p:cTn id="15" dur="500" fill="hold"/>
                                        <p:tgtEl>
                                          <p:spTgt spid="131"/>
                                        </p:tgtEl>
                                        <p:attrNameLst>
                                          <p:attrName>ppt_x</p:attrName>
                                        </p:attrNameLst>
                                      </p:cBhvr>
                                      <p:tavLst>
                                        <p:tav tm="0">
                                          <p:val>
                                            <p:strVal val="0-#ppt_w/2"/>
                                          </p:val>
                                        </p:tav>
                                        <p:tav tm="100000">
                                          <p:val>
                                            <p:strVal val="#ppt_x"/>
                                          </p:val>
                                        </p:tav>
                                      </p:tavLst>
                                    </p:anim>
                                    <p:anim calcmode="lin" valueType="num">
                                      <p:cBhvr additive="base">
                                        <p:cTn id="16" dur="500" fill="hold"/>
                                        <p:tgtEl>
                                          <p:spTgt spid="131"/>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36"/>
                                        </p:tgtEl>
                                        <p:attrNameLst>
                                          <p:attrName>style.visibility</p:attrName>
                                        </p:attrNameLst>
                                      </p:cBhvr>
                                      <p:to>
                                        <p:strVal val="visible"/>
                                      </p:to>
                                    </p:set>
                                    <p:anim calcmode="lin" valueType="num">
                                      <p:cBhvr additive="base">
                                        <p:cTn id="19" dur="500" fill="hold"/>
                                        <p:tgtEl>
                                          <p:spTgt spid="136"/>
                                        </p:tgtEl>
                                        <p:attrNameLst>
                                          <p:attrName>ppt_x</p:attrName>
                                        </p:attrNameLst>
                                      </p:cBhvr>
                                      <p:tavLst>
                                        <p:tav tm="0">
                                          <p:val>
                                            <p:strVal val="0-#ppt_w/2"/>
                                          </p:val>
                                        </p:tav>
                                        <p:tav tm="100000">
                                          <p:val>
                                            <p:strVal val="#ppt_x"/>
                                          </p:val>
                                        </p:tav>
                                      </p:tavLst>
                                    </p:anim>
                                    <p:anim calcmode="lin" valueType="num">
                                      <p:cBhvr additive="base">
                                        <p:cTn id="20" dur="500" fill="hold"/>
                                        <p:tgtEl>
                                          <p:spTgt spid="136"/>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additive="base">
                                        <p:cTn id="23" dur="500" fill="hold"/>
                                        <p:tgtEl>
                                          <p:spTgt spid="137"/>
                                        </p:tgtEl>
                                        <p:attrNameLst>
                                          <p:attrName>ppt_x</p:attrName>
                                        </p:attrNameLst>
                                      </p:cBhvr>
                                      <p:tavLst>
                                        <p:tav tm="0">
                                          <p:val>
                                            <p:strVal val="0-#ppt_w/2"/>
                                          </p:val>
                                        </p:tav>
                                        <p:tav tm="100000">
                                          <p:val>
                                            <p:strVal val="#ppt_x"/>
                                          </p:val>
                                        </p:tav>
                                      </p:tavLst>
                                    </p:anim>
                                    <p:anim calcmode="lin" valueType="num">
                                      <p:cBhvr additive="base">
                                        <p:cTn id="24" dur="500" fill="hold"/>
                                        <p:tgtEl>
                                          <p:spTgt spid="13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additive="base">
                                        <p:cTn id="27" dur="500" fill="hold"/>
                                        <p:tgtEl>
                                          <p:spTgt spid="138"/>
                                        </p:tgtEl>
                                        <p:attrNameLst>
                                          <p:attrName>ppt_x</p:attrName>
                                        </p:attrNameLst>
                                      </p:cBhvr>
                                      <p:tavLst>
                                        <p:tav tm="0">
                                          <p:val>
                                            <p:strVal val="0-#ppt_w/2"/>
                                          </p:val>
                                        </p:tav>
                                        <p:tav tm="100000">
                                          <p:val>
                                            <p:strVal val="#ppt_x"/>
                                          </p:val>
                                        </p:tav>
                                      </p:tavLst>
                                    </p:anim>
                                    <p:anim calcmode="lin" valueType="num">
                                      <p:cBhvr additive="base">
                                        <p:cTn id="28" dur="500" fill="hold"/>
                                        <p:tgtEl>
                                          <p:spTgt spid="138"/>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139"/>
                                        </p:tgtEl>
                                        <p:attrNameLst>
                                          <p:attrName>style.visibility</p:attrName>
                                        </p:attrNameLst>
                                      </p:cBhvr>
                                      <p:to>
                                        <p:strVal val="visible"/>
                                      </p:to>
                                    </p:set>
                                    <p:anim calcmode="lin" valueType="num">
                                      <p:cBhvr additive="base">
                                        <p:cTn id="31" dur="500" fill="hold"/>
                                        <p:tgtEl>
                                          <p:spTgt spid="139"/>
                                        </p:tgtEl>
                                        <p:attrNameLst>
                                          <p:attrName>ppt_x</p:attrName>
                                        </p:attrNameLst>
                                      </p:cBhvr>
                                      <p:tavLst>
                                        <p:tav tm="0">
                                          <p:val>
                                            <p:strVal val="0-#ppt_w/2"/>
                                          </p:val>
                                        </p:tav>
                                        <p:tav tm="100000">
                                          <p:val>
                                            <p:strVal val="#ppt_x"/>
                                          </p:val>
                                        </p:tav>
                                      </p:tavLst>
                                    </p:anim>
                                    <p:anim calcmode="lin" valueType="num">
                                      <p:cBhvr additive="base">
                                        <p:cTn id="32" dur="500" fill="hold"/>
                                        <p:tgtEl>
                                          <p:spTgt spid="13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144"/>
                                        </p:tgtEl>
                                        <p:attrNameLst>
                                          <p:attrName>style.visibility</p:attrName>
                                        </p:attrNameLst>
                                      </p:cBhvr>
                                      <p:to>
                                        <p:strVal val="visible"/>
                                      </p:to>
                                    </p:set>
                                    <p:anim calcmode="lin" valueType="num">
                                      <p:cBhvr additive="base">
                                        <p:cTn id="35" dur="500" fill="hold"/>
                                        <p:tgtEl>
                                          <p:spTgt spid="144"/>
                                        </p:tgtEl>
                                        <p:attrNameLst>
                                          <p:attrName>ppt_x</p:attrName>
                                        </p:attrNameLst>
                                      </p:cBhvr>
                                      <p:tavLst>
                                        <p:tav tm="0">
                                          <p:val>
                                            <p:strVal val="0-#ppt_w/2"/>
                                          </p:val>
                                        </p:tav>
                                        <p:tav tm="100000">
                                          <p:val>
                                            <p:strVal val="#ppt_x"/>
                                          </p:val>
                                        </p:tav>
                                      </p:tavLst>
                                    </p:anim>
                                    <p:anim calcmode="lin" valueType="num">
                                      <p:cBhvr additive="base">
                                        <p:cTn id="36" dur="500" fill="hold"/>
                                        <p:tgtEl>
                                          <p:spTgt spid="144"/>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149"/>
                                        </p:tgtEl>
                                        <p:attrNameLst>
                                          <p:attrName>style.visibility</p:attrName>
                                        </p:attrNameLst>
                                      </p:cBhvr>
                                      <p:to>
                                        <p:strVal val="visible"/>
                                      </p:to>
                                    </p:set>
                                    <p:anim calcmode="lin" valueType="num">
                                      <p:cBhvr additive="base">
                                        <p:cTn id="39" dur="500" fill="hold"/>
                                        <p:tgtEl>
                                          <p:spTgt spid="149"/>
                                        </p:tgtEl>
                                        <p:attrNameLst>
                                          <p:attrName>ppt_x</p:attrName>
                                        </p:attrNameLst>
                                      </p:cBhvr>
                                      <p:tavLst>
                                        <p:tav tm="0">
                                          <p:val>
                                            <p:strVal val="0-#ppt_w/2"/>
                                          </p:val>
                                        </p:tav>
                                        <p:tav tm="100000">
                                          <p:val>
                                            <p:strVal val="#ppt_x"/>
                                          </p:val>
                                        </p:tav>
                                      </p:tavLst>
                                    </p:anim>
                                    <p:anim calcmode="lin" valueType="num">
                                      <p:cBhvr additive="base">
                                        <p:cTn id="40" dur="500" fill="hold"/>
                                        <p:tgtEl>
                                          <p:spTgt spid="14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54"/>
                                        </p:tgtEl>
                                        <p:attrNameLst>
                                          <p:attrName>style.visibility</p:attrName>
                                        </p:attrNameLst>
                                      </p:cBhvr>
                                      <p:to>
                                        <p:strVal val="visible"/>
                                      </p:to>
                                    </p:set>
                                    <p:anim calcmode="lin" valueType="num">
                                      <p:cBhvr additive="base">
                                        <p:cTn id="45" dur="500" fill="hold"/>
                                        <p:tgtEl>
                                          <p:spTgt spid="154"/>
                                        </p:tgtEl>
                                        <p:attrNameLst>
                                          <p:attrName>ppt_x</p:attrName>
                                        </p:attrNameLst>
                                      </p:cBhvr>
                                      <p:tavLst>
                                        <p:tav tm="0">
                                          <p:val>
                                            <p:strVal val="1+#ppt_w/2"/>
                                          </p:val>
                                        </p:tav>
                                        <p:tav tm="100000">
                                          <p:val>
                                            <p:strVal val="#ppt_x"/>
                                          </p:val>
                                        </p:tav>
                                      </p:tavLst>
                                    </p:anim>
                                    <p:anim calcmode="lin" valueType="num">
                                      <p:cBhvr additive="base">
                                        <p:cTn id="46" dur="500" fill="hold"/>
                                        <p:tgtEl>
                                          <p:spTgt spid="15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5"/>
                                        </p:tgtEl>
                                        <p:attrNameLst>
                                          <p:attrName>style.visibility</p:attrName>
                                        </p:attrNameLst>
                                      </p:cBhvr>
                                      <p:to>
                                        <p:strVal val="visible"/>
                                      </p:to>
                                    </p:set>
                                    <p:animEffect transition="in" filter="fade">
                                      <p:cBhvr>
                                        <p:cTn id="51"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37" grpId="0" animBg="1"/>
      <p:bldP spid="138" grpId="0" animBg="1"/>
      <p:bldP spid="1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42"/>
          <p:cNvSpPr>
            <a:spLocks noChangeArrowheads="1"/>
          </p:cNvSpPr>
          <p:nvPr/>
        </p:nvSpPr>
        <p:spPr bwMode="auto">
          <a:xfrm>
            <a:off x="7170659" y="2944616"/>
            <a:ext cx="641701" cy="1571872"/>
          </a:xfrm>
          <a:prstGeom prst="rect">
            <a:avLst/>
          </a:prstGeom>
          <a:solidFill>
            <a:schemeClr val="bg2">
              <a:alpha val="30000"/>
            </a:schemeClr>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6" name="矩形 46"/>
          <p:cNvSpPr>
            <a:spLocks noChangeAspect="1" noChangeArrowheads="1"/>
          </p:cNvSpPr>
          <p:nvPr/>
        </p:nvSpPr>
        <p:spPr bwMode="auto">
          <a:xfrm>
            <a:off x="1335012" y="2944616"/>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7" name="矩形 47"/>
          <p:cNvSpPr>
            <a:spLocks noChangeAspect="1" noChangeArrowheads="1"/>
          </p:cNvSpPr>
          <p:nvPr/>
        </p:nvSpPr>
        <p:spPr bwMode="auto">
          <a:xfrm>
            <a:off x="3004022" y="1275606"/>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8" name="矩形 59"/>
          <p:cNvSpPr>
            <a:spLocks noChangeAspect="1" noChangeArrowheads="1"/>
          </p:cNvSpPr>
          <p:nvPr/>
        </p:nvSpPr>
        <p:spPr bwMode="auto">
          <a:xfrm>
            <a:off x="5456025" y="1275606"/>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89" name="组合 88"/>
          <p:cNvGrpSpPr/>
          <p:nvPr/>
        </p:nvGrpSpPr>
        <p:grpSpPr>
          <a:xfrm>
            <a:off x="3807620" y="2944616"/>
            <a:ext cx="3245297" cy="1597588"/>
            <a:chOff x="4906841" y="3911271"/>
            <a:chExt cx="4327062" cy="2130117"/>
          </a:xfrm>
        </p:grpSpPr>
        <p:sp>
          <p:nvSpPr>
            <p:cNvPr id="90" name="矩形 37"/>
            <p:cNvSpPr>
              <a:spLocks noChangeArrowheads="1"/>
            </p:cNvSpPr>
            <p:nvPr/>
          </p:nvSpPr>
          <p:spPr bwMode="auto">
            <a:xfrm>
              <a:off x="4906841" y="3911271"/>
              <a:ext cx="4327062" cy="2095829"/>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1" name="矩形 90"/>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92" name="矩形 91"/>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93" name="组合 92"/>
          <p:cNvGrpSpPr/>
          <p:nvPr/>
        </p:nvGrpSpPr>
        <p:grpSpPr>
          <a:xfrm>
            <a:off x="1335013" y="1275606"/>
            <a:ext cx="1571871" cy="1571872"/>
            <a:chOff x="1610032" y="1685925"/>
            <a:chExt cx="2095828" cy="2095829"/>
          </a:xfrm>
        </p:grpSpPr>
        <p:sp>
          <p:nvSpPr>
            <p:cNvPr id="94" name="矩形 1"/>
            <p:cNvSpPr>
              <a:spLocks noChangeArrowheads="1"/>
            </p:cNvSpPr>
            <p:nvPr/>
          </p:nvSpPr>
          <p:spPr bwMode="auto">
            <a:xfrm>
              <a:off x="1610032" y="1685925"/>
              <a:ext cx="2095828" cy="209582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5" name="矩形 94"/>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96" name="矩形 95"/>
          <p:cNvSpPr/>
          <p:nvPr/>
        </p:nvSpPr>
        <p:spPr>
          <a:xfrm>
            <a:off x="1493266" y="1522149"/>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
        <p:nvSpPr>
          <p:cNvPr id="1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21590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fill="hold"/>
                                        <p:tgtEl>
                                          <p:spTgt spid="87"/>
                                        </p:tgtEl>
                                        <p:attrNameLst>
                                          <p:attrName>ppt_x</p:attrName>
                                        </p:attrNameLst>
                                      </p:cBhvr>
                                      <p:tavLst>
                                        <p:tav tm="0">
                                          <p:val>
                                            <p:strVal val="#ppt_x"/>
                                          </p:val>
                                        </p:tav>
                                        <p:tav tm="100000">
                                          <p:val>
                                            <p:strVal val="#ppt_x"/>
                                          </p:val>
                                        </p:tav>
                                      </p:tavLst>
                                    </p:anim>
                                    <p:anim calcmode="lin" valueType="num">
                                      <p:cBhvr additive="base">
                                        <p:cTn id="16" dur="5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ppt_x"/>
                                          </p:val>
                                        </p:tav>
                                        <p:tav tm="100000">
                                          <p:val>
                                            <p:strVal val="#ppt_x"/>
                                          </p:val>
                                        </p:tav>
                                      </p:tavLst>
                                    </p:anim>
                                    <p:anim calcmode="lin" valueType="num">
                                      <p:cBhvr additive="base">
                                        <p:cTn id="3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9"/>
          <p:cNvSpPr/>
          <p:nvPr/>
        </p:nvSpPr>
        <p:spPr>
          <a:xfrm>
            <a:off x="2105710" y="2493524"/>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619672" y="1419623"/>
            <a:ext cx="1304591" cy="1059614"/>
            <a:chOff x="3237545" y="4561747"/>
            <a:chExt cx="1146960" cy="1146960"/>
          </a:xfrm>
        </p:grpSpPr>
        <p:sp>
          <p:nvSpPr>
            <p:cNvPr id="43" name="圆角矩形 42"/>
            <p:cNvSpPr/>
            <p:nvPr/>
          </p:nvSpPr>
          <p:spPr>
            <a:xfrm>
              <a:off x="3237545" y="4561747"/>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305008" y="4637099"/>
              <a:ext cx="1012026"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963073" y="1419622"/>
            <a:ext cx="1304591" cy="1059614"/>
            <a:chOff x="3237546" y="4561746"/>
            <a:chExt cx="1146960" cy="1146960"/>
          </a:xfrm>
        </p:grpSpPr>
        <p:sp>
          <p:nvSpPr>
            <p:cNvPr id="46" name="圆角矩形 45"/>
            <p:cNvSpPr/>
            <p:nvPr/>
          </p:nvSpPr>
          <p:spPr>
            <a:xfrm>
              <a:off x="3237546" y="4561746"/>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3305009" y="4637100"/>
              <a:ext cx="1012027"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48" name="直接箭头连接符 47"/>
          <p:cNvCxnSpPr/>
          <p:nvPr/>
        </p:nvCxnSpPr>
        <p:spPr>
          <a:xfrm>
            <a:off x="3114929" y="1956251"/>
            <a:ext cx="2643188" cy="0"/>
          </a:xfrm>
          <a:prstGeom prst="straightConnector1">
            <a:avLst/>
          </a:prstGeom>
          <a:ln w="19050">
            <a:solidFill>
              <a:schemeClr val="accent3"/>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426346" y="3092484"/>
            <a:ext cx="919089" cy="919089"/>
          </a:xfrm>
          <a:prstGeom prst="ellipse">
            <a:avLst/>
          </a:prstGeom>
          <a:solidFill>
            <a:schemeClr val="tx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0" name="椭圆 49"/>
          <p:cNvSpPr/>
          <p:nvPr/>
        </p:nvSpPr>
        <p:spPr>
          <a:xfrm>
            <a:off x="5541900" y="3092484"/>
            <a:ext cx="919089" cy="919089"/>
          </a:xfrm>
          <a:prstGeom prst="ellipse">
            <a:avLst/>
          </a:prstGeom>
          <a:solidFill>
            <a:schemeClr val="tx2">
              <a:alpha val="50000"/>
            </a:schemeClr>
          </a:solidFill>
          <a:ln w="50800">
            <a:noFill/>
          </a:ln>
          <a:effectLst>
            <a:outerShdw blurRad="177800" dist="63500" dir="2700000" algn="tl"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1" name="椭圆 50"/>
          <p:cNvSpPr/>
          <p:nvPr/>
        </p:nvSpPr>
        <p:spPr>
          <a:xfrm>
            <a:off x="3984123" y="3528252"/>
            <a:ext cx="919089" cy="919089"/>
          </a:xfrm>
          <a:prstGeom prst="ellipse">
            <a:avLst/>
          </a:prstGeom>
          <a:solidFill>
            <a:schemeClr val="bg2">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52" name="文本框 24"/>
          <p:cNvSpPr txBox="1"/>
          <p:nvPr/>
        </p:nvSpPr>
        <p:spPr>
          <a:xfrm>
            <a:off x="3872167" y="1563639"/>
            <a:ext cx="1143000" cy="346249"/>
          </a:xfrm>
          <a:prstGeom prst="rect">
            <a:avLst/>
          </a:prstGeom>
          <a:noFill/>
        </p:spPr>
        <p:txBody>
          <a:bodyPr wrap="square" lIns="68580" tIns="34290" rIns="68580" bIns="34290"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1818696" y="1707655"/>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4" name="文本框 30"/>
          <p:cNvSpPr txBox="1"/>
          <p:nvPr/>
        </p:nvSpPr>
        <p:spPr>
          <a:xfrm>
            <a:off x="6162096" y="1757741"/>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5" name="文本框 33"/>
          <p:cNvSpPr txBox="1"/>
          <p:nvPr/>
        </p:nvSpPr>
        <p:spPr>
          <a:xfrm>
            <a:off x="2499393" y="3377630"/>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6" name="文本框 34"/>
          <p:cNvSpPr txBox="1"/>
          <p:nvPr/>
        </p:nvSpPr>
        <p:spPr>
          <a:xfrm>
            <a:off x="4071483" y="3840456"/>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7" name="文本框 35"/>
          <p:cNvSpPr txBox="1"/>
          <p:nvPr/>
        </p:nvSpPr>
        <p:spPr>
          <a:xfrm>
            <a:off x="5631642" y="3408408"/>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8" name="矩形 1"/>
          <p:cNvSpPr>
            <a:spLocks noChangeArrowheads="1"/>
          </p:cNvSpPr>
          <p:nvPr/>
        </p:nvSpPr>
        <p:spPr bwMode="auto">
          <a:xfrm>
            <a:off x="3168506" y="2211711"/>
            <a:ext cx="25713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itchFamily="34" charset="-122"/>
              </a:rPr>
              <a:t>文本</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458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2541267" y="1700329"/>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3939364" y="1700329"/>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9" name="直接连接符 8"/>
          <p:cNvCxnSpPr>
            <a:cxnSpLocks noChangeShapeType="1"/>
          </p:cNvCxnSpPr>
          <p:nvPr/>
        </p:nvCxnSpPr>
        <p:spPr bwMode="auto">
          <a:xfrm>
            <a:off x="3237523" y="2317382"/>
            <a:ext cx="397231" cy="185885"/>
          </a:xfrm>
          <a:prstGeom prst="line">
            <a:avLst/>
          </a:prstGeom>
          <a:noFill/>
          <a:ln w="12700"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a:off x="3025666" y="2888237"/>
            <a:ext cx="410472" cy="0"/>
          </a:xfrm>
          <a:prstGeom prst="line">
            <a:avLst/>
          </a:prstGeom>
          <a:noFill/>
          <a:ln w="12700" algn="ctr">
            <a:solidFill>
              <a:schemeClr val="tx1"/>
            </a:solidFill>
            <a:round/>
            <a:headEnd type="none" w="med" len="med"/>
            <a:tailEnd type="arrow" w="med" len="med"/>
          </a:ln>
        </p:spPr>
      </p:cxnSp>
      <p:cxnSp>
        <p:nvCxnSpPr>
          <p:cNvPr id="11" name="直接连接符 10"/>
          <p:cNvCxnSpPr>
            <a:cxnSpLocks noChangeShapeType="1"/>
          </p:cNvCxnSpPr>
          <p:nvPr/>
        </p:nvCxnSpPr>
        <p:spPr bwMode="auto">
          <a:xfrm flipV="1">
            <a:off x="3237523" y="3257808"/>
            <a:ext cx="410472" cy="216684"/>
          </a:xfrm>
          <a:prstGeom prst="line">
            <a:avLst/>
          </a:prstGeom>
          <a:noFill/>
          <a:ln w="12700" algn="ctr">
            <a:solidFill>
              <a:schemeClr val="bg2"/>
            </a:solidFill>
            <a:round/>
            <a:headEnd type="none" w="med" len="med"/>
            <a:tailEnd type="arrow" w="med" len="med"/>
          </a:ln>
        </p:spPr>
      </p:cxnSp>
      <p:cxnSp>
        <p:nvCxnSpPr>
          <p:cNvPr id="12" name="直接连接符 11"/>
          <p:cNvCxnSpPr>
            <a:cxnSpLocks noChangeShapeType="1"/>
          </p:cNvCxnSpPr>
          <p:nvPr/>
        </p:nvCxnSpPr>
        <p:spPr bwMode="auto">
          <a:xfrm flipH="1" flipV="1">
            <a:off x="5434494" y="3249009"/>
            <a:ext cx="410472" cy="216684"/>
          </a:xfrm>
          <a:prstGeom prst="line">
            <a:avLst/>
          </a:prstGeom>
          <a:noFill/>
          <a:ln w="12700" algn="ctr">
            <a:solidFill>
              <a:schemeClr val="tx2"/>
            </a:solidFill>
            <a:round/>
            <a:headEnd type="none" w="med" len="med"/>
            <a:tailEnd type="arrow" w="med" len="med"/>
          </a:ln>
        </p:spPr>
      </p:cxnSp>
      <p:cxnSp>
        <p:nvCxnSpPr>
          <p:cNvPr id="13" name="直接连接符 12"/>
          <p:cNvCxnSpPr>
            <a:cxnSpLocks noChangeShapeType="1"/>
          </p:cNvCxnSpPr>
          <p:nvPr/>
        </p:nvCxnSpPr>
        <p:spPr bwMode="auto">
          <a:xfrm flipH="1">
            <a:off x="5639730" y="2886038"/>
            <a:ext cx="410472" cy="0"/>
          </a:xfrm>
          <a:prstGeom prst="line">
            <a:avLst/>
          </a:prstGeom>
          <a:noFill/>
          <a:ln w="12700" algn="ctr">
            <a:solidFill>
              <a:schemeClr val="bg2"/>
            </a:solidFill>
            <a:round/>
            <a:headEnd type="none" w="med" len="med"/>
            <a:tailEnd type="arrow" w="med" len="med"/>
          </a:ln>
        </p:spPr>
      </p:cxnSp>
      <p:cxnSp>
        <p:nvCxnSpPr>
          <p:cNvPr id="14" name="直接连接符 13"/>
          <p:cNvCxnSpPr>
            <a:cxnSpLocks noChangeShapeType="1"/>
          </p:cNvCxnSpPr>
          <p:nvPr/>
        </p:nvCxnSpPr>
        <p:spPr bwMode="auto">
          <a:xfrm flipH="1">
            <a:off x="5447735" y="2317382"/>
            <a:ext cx="397231" cy="185885"/>
          </a:xfrm>
          <a:prstGeom prst="line">
            <a:avLst/>
          </a:prstGeom>
          <a:noFill/>
          <a:ln w="12700" algn="ctr">
            <a:solidFill>
              <a:schemeClr val="tx1"/>
            </a:solidFill>
            <a:round/>
            <a:headEnd type="none" w="med" len="med"/>
            <a:tailEnd type="arrow" w="med" len="med"/>
          </a:ln>
        </p:spPr>
      </p:cxnSp>
      <p:sp>
        <p:nvSpPr>
          <p:cNvPr id="15" name="Oval 19"/>
          <p:cNvSpPr>
            <a:spLocks noChangeArrowheads="1"/>
          </p:cNvSpPr>
          <p:nvPr/>
        </p:nvSpPr>
        <p:spPr bwMode="auto">
          <a:xfrm>
            <a:off x="2553403" y="1759725"/>
            <a:ext cx="689637" cy="687446"/>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809657" y="1770724"/>
            <a:ext cx="689636"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6123028" y="2569262"/>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5843862" y="3359001"/>
            <a:ext cx="690740" cy="688547"/>
          </a:xfrm>
          <a:prstGeom prst="ellipse">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2244447" y="2542865"/>
            <a:ext cx="690740"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Oval 19"/>
          <p:cNvSpPr>
            <a:spLocks noChangeArrowheads="1"/>
          </p:cNvSpPr>
          <p:nvPr/>
        </p:nvSpPr>
        <p:spPr bwMode="auto">
          <a:xfrm>
            <a:off x="2526922" y="3354601"/>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Oval 19"/>
          <p:cNvSpPr>
            <a:spLocks noChangeArrowheads="1"/>
          </p:cNvSpPr>
          <p:nvPr/>
        </p:nvSpPr>
        <p:spPr bwMode="auto">
          <a:xfrm>
            <a:off x="3838464" y="2193418"/>
            <a:ext cx="1393066" cy="1388644"/>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11560" y="1844039"/>
            <a:ext cx="1768225" cy="781585"/>
            <a:chOff x="1256119" y="1638320"/>
            <a:chExt cx="1923767" cy="781585"/>
          </a:xfrm>
        </p:grpSpPr>
        <p:sp>
          <p:nvSpPr>
            <p:cNvPr id="23"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4"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560" y="3231087"/>
            <a:ext cx="1768225" cy="781585"/>
            <a:chOff x="1256119" y="1638320"/>
            <a:chExt cx="1923767" cy="781585"/>
          </a:xfrm>
        </p:grpSpPr>
        <p:sp>
          <p:nvSpPr>
            <p:cNvPr id="26"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7"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4281" y="1844039"/>
            <a:ext cx="1768225" cy="781585"/>
            <a:chOff x="1256119" y="1638320"/>
            <a:chExt cx="1923767" cy="781585"/>
          </a:xfrm>
        </p:grpSpPr>
        <p:sp>
          <p:nvSpPr>
            <p:cNvPr id="29"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44281" y="3231087"/>
            <a:ext cx="1768225" cy="781585"/>
            <a:chOff x="1256119" y="1638320"/>
            <a:chExt cx="1923767" cy="781585"/>
          </a:xfrm>
        </p:grpSpPr>
        <p:sp>
          <p:nvSpPr>
            <p:cNvPr id="34"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36" name="TextBox 84"/>
          <p:cNvSpPr txBox="1"/>
          <p:nvPr/>
        </p:nvSpPr>
        <p:spPr>
          <a:xfrm>
            <a:off x="4209785" y="2573950"/>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7" name="TextBox 85"/>
          <p:cNvSpPr txBox="1"/>
          <p:nvPr/>
        </p:nvSpPr>
        <p:spPr>
          <a:xfrm>
            <a:off x="2646923"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8" name="TextBox 86"/>
          <p:cNvSpPr txBox="1"/>
          <p:nvPr/>
        </p:nvSpPr>
        <p:spPr>
          <a:xfrm>
            <a:off x="2312207"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9" name="TextBox 87"/>
          <p:cNvSpPr txBox="1"/>
          <p:nvPr/>
        </p:nvSpPr>
        <p:spPr>
          <a:xfrm>
            <a:off x="2594299"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0" name="TextBox 88"/>
          <p:cNvSpPr txBox="1"/>
          <p:nvPr/>
        </p:nvSpPr>
        <p:spPr>
          <a:xfrm>
            <a:off x="5896599"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3" name="TextBox 89"/>
          <p:cNvSpPr txBox="1"/>
          <p:nvPr/>
        </p:nvSpPr>
        <p:spPr>
          <a:xfrm>
            <a:off x="6221683"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4" name="TextBox 90"/>
          <p:cNvSpPr txBox="1"/>
          <p:nvPr/>
        </p:nvSpPr>
        <p:spPr>
          <a:xfrm>
            <a:off x="5940636"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2047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fltVal val="0"/>
                                          </p:val>
                                        </p:tav>
                                        <p:tav tm="100000">
                                          <p:val>
                                            <p:strVal val="#ppt_w"/>
                                          </p:val>
                                        </p:tav>
                                      </p:tavLst>
                                    </p:anim>
                                    <p:anim calcmode="lin" valueType="num">
                                      <p:cBhvr>
                                        <p:cTn id="103" dur="500" fill="hold"/>
                                        <p:tgtEl>
                                          <p:spTgt spid="18"/>
                                        </p:tgtEl>
                                        <p:attrNameLst>
                                          <p:attrName>ppt_h</p:attrName>
                                        </p:attrNameLst>
                                      </p:cBhvr>
                                      <p:tavLst>
                                        <p:tav tm="0">
                                          <p:val>
                                            <p:fltVal val="0"/>
                                          </p:val>
                                        </p:tav>
                                        <p:tav tm="100000">
                                          <p:val>
                                            <p:strVal val="#ppt_h"/>
                                          </p:val>
                                        </p:tav>
                                      </p:tavLst>
                                    </p:anim>
                                    <p:animEffect transition="in" filter="fade">
                                      <p:cBhvr>
                                        <p:cTn id="104" dur="500"/>
                                        <p:tgtEl>
                                          <p:spTgt spid="1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par>
                                <p:cTn id="115" presetID="2" presetClass="entr" presetSubtype="8"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0-#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additive="base">
                                        <p:cTn id="125" dur="500" fill="hold"/>
                                        <p:tgtEl>
                                          <p:spTgt spid="28"/>
                                        </p:tgtEl>
                                        <p:attrNameLst>
                                          <p:attrName>ppt_x</p:attrName>
                                        </p:attrNameLst>
                                      </p:cBhvr>
                                      <p:tavLst>
                                        <p:tav tm="0">
                                          <p:val>
                                            <p:strVal val="1+#ppt_w/2"/>
                                          </p:val>
                                        </p:tav>
                                        <p:tav tm="100000">
                                          <p:val>
                                            <p:strVal val="#ppt_x"/>
                                          </p:val>
                                        </p:tav>
                                      </p:tavLst>
                                    </p:anim>
                                    <p:anim calcmode="lin" valueType="num">
                                      <p:cBhvr additive="base">
                                        <p:cTn id="126" dur="500" fill="hold"/>
                                        <p:tgtEl>
                                          <p:spTgt spid="2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7" grpId="0" animBg="1"/>
      <p:bldP spid="18" grpId="0" animBg="1"/>
      <p:bldP spid="19" grpId="0" animBg="1"/>
      <p:bldP spid="20" grpId="0" animBg="1"/>
      <p:bldP spid="21" grpId="0" animBg="1"/>
      <p:bldP spid="36" grpId="0"/>
      <p:bldP spid="37" grpId="0"/>
      <p:bldP spid="38" grpId="0"/>
      <p:bldP spid="39" grpId="0"/>
      <p:bldP spid="40"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84114" y="1567754"/>
            <a:ext cx="476808" cy="346566"/>
            <a:chOff x="5918711" y="1567754"/>
            <a:chExt cx="476808" cy="346566"/>
          </a:xfrm>
          <a:solidFill>
            <a:schemeClr val="accent2"/>
          </a:solidFill>
        </p:grpSpPr>
        <p:sp>
          <p:nvSpPr>
            <p:cNvPr id="8" name="Pentagon 9"/>
            <p:cNvSpPr/>
            <p:nvPr/>
          </p:nvSpPr>
          <p:spPr>
            <a:xfrm rot="10800000" flipH="1">
              <a:off x="5918711" y="1567754"/>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9" name="Group 29"/>
            <p:cNvGrpSpPr/>
            <p:nvPr/>
          </p:nvGrpSpPr>
          <p:grpSpPr>
            <a:xfrm>
              <a:off x="6018683" y="1608936"/>
              <a:ext cx="264199" cy="264199"/>
              <a:chOff x="8216107" y="2577307"/>
              <a:chExt cx="464344" cy="464344"/>
            </a:xfrm>
            <a:grpFill/>
          </p:grpSpPr>
          <p:sp>
            <p:nvSpPr>
              <p:cNvPr id="1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4" name="组合 13"/>
          <p:cNvGrpSpPr/>
          <p:nvPr/>
        </p:nvGrpSpPr>
        <p:grpSpPr>
          <a:xfrm>
            <a:off x="3345250" y="1167263"/>
            <a:ext cx="2556930" cy="3232311"/>
            <a:chOff x="3179847" y="1197818"/>
            <a:chExt cx="2556930" cy="3232311"/>
          </a:xfrm>
        </p:grpSpPr>
        <p:pic>
          <p:nvPicPr>
            <p:cNvPr id="15"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6"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719173" y="1600721"/>
            <a:ext cx="476808" cy="346566"/>
            <a:chOff x="2553770" y="1555001"/>
            <a:chExt cx="476808" cy="346566"/>
          </a:xfrm>
        </p:grpSpPr>
        <p:sp>
          <p:nvSpPr>
            <p:cNvPr id="18" name="Pentagon 9"/>
            <p:cNvSpPr/>
            <p:nvPr/>
          </p:nvSpPr>
          <p:spPr>
            <a:xfrm flipH="1">
              <a:off x="2553770" y="1555001"/>
              <a:ext cx="476808" cy="346566"/>
            </a:xfrm>
            <a:prstGeom prst="homePlate">
              <a:avLst>
                <a:gd name="adj" fmla="val 2383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9" name="Group 36"/>
            <p:cNvGrpSpPr/>
            <p:nvPr/>
          </p:nvGrpSpPr>
          <p:grpSpPr>
            <a:xfrm>
              <a:off x="2715031" y="1600024"/>
              <a:ext cx="181552" cy="264651"/>
              <a:chOff x="3582988" y="3510757"/>
              <a:chExt cx="319088" cy="465138"/>
            </a:xfrm>
            <a:solidFill>
              <a:srgbClr val="FFFFFF"/>
            </a:solidFill>
          </p:grpSpPr>
          <p:sp>
            <p:nvSpPr>
              <p:cNvPr id="2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2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22" name="组合 21"/>
          <p:cNvGrpSpPr/>
          <p:nvPr/>
        </p:nvGrpSpPr>
        <p:grpSpPr>
          <a:xfrm>
            <a:off x="2727151" y="2654751"/>
            <a:ext cx="476808" cy="346566"/>
            <a:chOff x="2561748" y="2421743"/>
            <a:chExt cx="476808" cy="346566"/>
          </a:xfrm>
        </p:grpSpPr>
        <p:sp>
          <p:nvSpPr>
            <p:cNvPr id="23" name="Pentagon 9"/>
            <p:cNvSpPr/>
            <p:nvPr/>
          </p:nvSpPr>
          <p:spPr>
            <a:xfrm flipH="1">
              <a:off x="2561748" y="2421743"/>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4"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5" name="组合 24"/>
          <p:cNvGrpSpPr/>
          <p:nvPr/>
        </p:nvGrpSpPr>
        <p:grpSpPr>
          <a:xfrm>
            <a:off x="2727151" y="3708780"/>
            <a:ext cx="476808" cy="346566"/>
            <a:chOff x="2561748" y="3061080"/>
            <a:chExt cx="476808" cy="346566"/>
          </a:xfrm>
        </p:grpSpPr>
        <p:sp>
          <p:nvSpPr>
            <p:cNvPr id="26" name="Pentagon 9"/>
            <p:cNvSpPr/>
            <p:nvPr/>
          </p:nvSpPr>
          <p:spPr>
            <a:xfrm flipH="1">
              <a:off x="2561748" y="3061080"/>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7"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8" name="组合 27"/>
          <p:cNvGrpSpPr/>
          <p:nvPr/>
        </p:nvGrpSpPr>
        <p:grpSpPr>
          <a:xfrm>
            <a:off x="683568" y="1545824"/>
            <a:ext cx="1923767" cy="750738"/>
            <a:chOff x="1078513" y="1669167"/>
            <a:chExt cx="1923767" cy="750738"/>
          </a:xfrm>
        </p:grpSpPr>
        <p:sp>
          <p:nvSpPr>
            <p:cNvPr id="29" name="TextBox 61"/>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3568" y="2620132"/>
            <a:ext cx="1923767" cy="750738"/>
            <a:chOff x="1078513" y="1669167"/>
            <a:chExt cx="1923767" cy="750738"/>
          </a:xfrm>
        </p:grpSpPr>
        <p:sp>
          <p:nvSpPr>
            <p:cNvPr id="34" name="TextBox 64"/>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69"/>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83568" y="3648836"/>
            <a:ext cx="1923767" cy="750738"/>
            <a:chOff x="1078513" y="1669167"/>
            <a:chExt cx="1923767" cy="750738"/>
          </a:xfrm>
        </p:grpSpPr>
        <p:sp>
          <p:nvSpPr>
            <p:cNvPr id="37" name="TextBox 7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84114" y="2637511"/>
            <a:ext cx="476808" cy="346566"/>
            <a:chOff x="5918711" y="2224885"/>
            <a:chExt cx="476808" cy="346566"/>
          </a:xfrm>
          <a:solidFill>
            <a:schemeClr val="accent2"/>
          </a:solidFill>
        </p:grpSpPr>
        <p:sp>
          <p:nvSpPr>
            <p:cNvPr id="40" name="Pentagon 9"/>
            <p:cNvSpPr/>
            <p:nvPr/>
          </p:nvSpPr>
          <p:spPr>
            <a:xfrm rot="10800000" flipH="1">
              <a:off x="5918711" y="2224885"/>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22"/>
            <p:cNvGrpSpPr/>
            <p:nvPr/>
          </p:nvGrpSpPr>
          <p:grpSpPr>
            <a:xfrm>
              <a:off x="5997568" y="2282755"/>
              <a:ext cx="264199" cy="264651"/>
              <a:chOff x="7287419" y="3505994"/>
              <a:chExt cx="464344" cy="465138"/>
            </a:xfrm>
            <a:grpFill/>
          </p:grpSpPr>
          <p:sp>
            <p:nvSpPr>
              <p:cNvPr id="4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0" name="组合 49"/>
          <p:cNvGrpSpPr/>
          <p:nvPr/>
        </p:nvGrpSpPr>
        <p:grpSpPr>
          <a:xfrm>
            <a:off x="6084114" y="3707268"/>
            <a:ext cx="476808" cy="346566"/>
            <a:chOff x="5912378" y="3043536"/>
            <a:chExt cx="476808" cy="346566"/>
          </a:xfrm>
          <a:solidFill>
            <a:schemeClr val="accent2"/>
          </a:solidFill>
        </p:grpSpPr>
        <p:sp>
          <p:nvSpPr>
            <p:cNvPr id="51" name="Pentagon 9"/>
            <p:cNvSpPr/>
            <p:nvPr/>
          </p:nvSpPr>
          <p:spPr>
            <a:xfrm rot="10800000" flipH="1">
              <a:off x="5912378" y="3043536"/>
              <a:ext cx="476808" cy="346566"/>
            </a:xfrm>
            <a:prstGeom prst="homePlate">
              <a:avLst>
                <a:gd name="adj" fmla="val 23830"/>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52" name="Group 12"/>
            <p:cNvGrpSpPr/>
            <p:nvPr/>
          </p:nvGrpSpPr>
          <p:grpSpPr>
            <a:xfrm>
              <a:off x="5985331" y="3091890"/>
              <a:ext cx="264199" cy="264651"/>
              <a:chOff x="9145588" y="4435475"/>
              <a:chExt cx="464344" cy="465138"/>
            </a:xfrm>
            <a:grpFill/>
          </p:grpSpPr>
          <p:sp>
            <p:nvSpPr>
              <p:cNvPr id="5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62" name="组合 61"/>
          <p:cNvGrpSpPr/>
          <p:nvPr/>
        </p:nvGrpSpPr>
        <p:grpSpPr>
          <a:xfrm>
            <a:off x="6691309" y="1545824"/>
            <a:ext cx="1955677" cy="750738"/>
            <a:chOff x="1046603" y="1669167"/>
            <a:chExt cx="1955677" cy="750738"/>
          </a:xfrm>
        </p:grpSpPr>
        <p:sp>
          <p:nvSpPr>
            <p:cNvPr id="63" name="TextBox 10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4" name="TextBox 10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700834" y="2620132"/>
            <a:ext cx="1946152" cy="750738"/>
            <a:chOff x="1056128" y="1669167"/>
            <a:chExt cx="1946152" cy="750738"/>
          </a:xfrm>
        </p:grpSpPr>
        <p:sp>
          <p:nvSpPr>
            <p:cNvPr id="66" name="TextBox 10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7" name="TextBox 10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700834" y="3648836"/>
            <a:ext cx="1946152" cy="750738"/>
            <a:chOff x="1056128" y="1669167"/>
            <a:chExt cx="1946152" cy="750738"/>
          </a:xfrm>
        </p:grpSpPr>
        <p:sp>
          <p:nvSpPr>
            <p:cNvPr id="69" name="TextBox 10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70" name="TextBox 11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7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078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1+#ppt_w/2"/>
                                          </p:val>
                                        </p:tav>
                                        <p:tav tm="100000">
                                          <p:val>
                                            <p:strVal val="#ppt_x"/>
                                          </p:val>
                                        </p:tav>
                                      </p:tavLst>
                                    </p:anim>
                                    <p:anim calcmode="lin" valueType="num">
                                      <p:cBhvr additive="base">
                                        <p:cTn id="52" dur="500" fill="hold"/>
                                        <p:tgtEl>
                                          <p:spTgt spid="6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1+#ppt_w/2"/>
                                          </p:val>
                                        </p:tav>
                                        <p:tav tm="100000">
                                          <p:val>
                                            <p:strVal val="#ppt_x"/>
                                          </p:val>
                                        </p:tav>
                                      </p:tavLst>
                                    </p:anim>
                                    <p:anim calcmode="lin" valueType="num">
                                      <p:cBhvr additive="base">
                                        <p:cTn id="56" dur="500" fill="hold"/>
                                        <p:tgtEl>
                                          <p:spTgt spid="6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fill="hold"/>
                                        <p:tgtEl>
                                          <p:spTgt spid="68"/>
                                        </p:tgtEl>
                                        <p:attrNameLst>
                                          <p:attrName>ppt_x</p:attrName>
                                        </p:attrNameLst>
                                      </p:cBhvr>
                                      <p:tavLst>
                                        <p:tav tm="0">
                                          <p:val>
                                            <p:strVal val="1+#ppt_w/2"/>
                                          </p:val>
                                        </p:tav>
                                        <p:tav tm="100000">
                                          <p:val>
                                            <p:strVal val="#ppt_x"/>
                                          </p:val>
                                        </p:tav>
                                      </p:tavLst>
                                    </p:anim>
                                    <p:anim calcmode="lin" valueType="num">
                                      <p:cBhvr additive="base">
                                        <p:cTn id="60"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3381">
      <a:dk1>
        <a:srgbClr val="FFFFFF"/>
      </a:dk1>
      <a:lt1>
        <a:srgbClr val="FFFFFF"/>
      </a:lt1>
      <a:dk2>
        <a:srgbClr val="FFFFFF"/>
      </a:dk2>
      <a:lt2>
        <a:srgbClr val="FFFFFF"/>
      </a:lt2>
      <a:accent1>
        <a:srgbClr val="FFFFFF"/>
      </a:accent1>
      <a:accent2>
        <a:srgbClr val="000000"/>
      </a:accent2>
      <a:accent3>
        <a:srgbClr val="FFFFF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TM02900688[[fn=平面]]</Template>
  <TotalTime>9136</TotalTime>
  <Words>2906</Words>
  <PresentationFormat>全屏显示(16:9)</PresentationFormat>
  <Paragraphs>622</Paragraphs>
  <Slides>48</Slides>
  <Notes>48</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2014-06-06T07:22:15Z</dcterms:created>
  <dcterms:modified xsi:type="dcterms:W3CDTF">2016-10-27T07:45:12Z</dcterms:modified>
</cp:coreProperties>
</file>