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 id="279" r:id="rId2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3333" autoAdjust="0"/>
  </p:normalViewPr>
  <p:slideViewPr>
    <p:cSldViewPr snapToGrid="0">
      <p:cViewPr>
        <p:scale>
          <a:sx n="125" d="100"/>
          <a:sy n="125" d="100"/>
        </p:scale>
        <p:origin x="-72" y="-4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image" Target="../media/image27.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noFill/>
            <a:ln w="19050">
              <a:solidFill>
                <a:schemeClr val="bg1"/>
              </a:solidFill>
            </a:ln>
          </c:spPr>
          <c:dPt>
            <c:idx val="0"/>
            <c:bubble3D val="0"/>
          </c:dPt>
          <c:dPt>
            <c:idx val="1"/>
            <c:bubble3D val="0"/>
            <c:explosion val="22"/>
            <c:spPr>
              <a:blipFill>
                <a:blip xmlns:r="http://schemas.openxmlformats.org/officeDocument/2006/relationships" r:embed="rId1"/>
                <a:stretch>
                  <a:fillRect/>
                </a:stretch>
              </a:blipFill>
              <a:ln w="19050">
                <a:solidFill>
                  <a:schemeClr val="bg1"/>
                </a:solidFill>
              </a:ln>
            </c:spPr>
          </c:dPt>
          <c:dPt>
            <c:idx val="2"/>
            <c:bubble3D val="0"/>
          </c:dPt>
          <c:dPt>
            <c:idx val="3"/>
            <c:bubble3D val="0"/>
          </c:dPt>
          <c:cat>
            <c:strRef>
              <c:f>Sheet1!$A$2:$A$5</c:f>
              <c:strCache>
                <c:ptCount val="2"/>
                <c:pt idx="0">
                  <c:v>1st Qtr</c:v>
                </c:pt>
                <c:pt idx="1">
                  <c:v>2nd Qtr</c:v>
                </c:pt>
              </c:strCache>
            </c:strRef>
          </c:cat>
          <c:val>
            <c:numRef>
              <c:f>Sheet1!$B$2:$B$5</c:f>
              <c:numCache>
                <c:formatCode>General</c:formatCode>
                <c:ptCount val="4"/>
                <c:pt idx="0">
                  <c:v>5</c:v>
                </c:pt>
                <c:pt idx="1">
                  <c:v>8</c:v>
                </c:pt>
                <c:pt idx="2">
                  <c:v>9</c:v>
                </c:pt>
                <c:pt idx="3">
                  <c:v>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zero"/>
    <c:showDLblsOverMax val="0"/>
  </c:chart>
  <c:txPr>
    <a:bodyPr/>
    <a:lstStyle/>
    <a:p>
      <a:pPr>
        <a:defRPr lang="zh-CN"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2C7C2B-801C-431C-997E-6D08A5AFB996}" type="datetimeFigureOut">
              <a:rPr lang="zh-CN" altLang="en-US" smtClean="0"/>
              <a:t>2018/4/24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23A0CD-1C2A-4736-AEA0-E085072F8D3A}" type="slidenum">
              <a:rPr lang="zh-CN" altLang="en-US" smtClean="0"/>
              <a:t>‹#›</a:t>
            </a:fld>
            <a:endParaRPr lang="zh-CN" altLang="en-US"/>
          </a:p>
        </p:txBody>
      </p:sp>
    </p:spTree>
    <p:extLst>
      <p:ext uri="{BB962C8B-B14F-4D97-AF65-F5344CB8AC3E}">
        <p14:creationId xmlns:p14="http://schemas.microsoft.com/office/powerpoint/2010/main" val="149770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C023A0CD-1C2A-4736-AEA0-E085072F8D3A}" type="slidenum">
              <a:rPr lang="zh-CN" altLang="en-US" smtClean="0"/>
              <a:t>1</a:t>
            </a:fld>
            <a:endParaRPr lang="zh-CN" altLang="en-US"/>
          </a:p>
        </p:txBody>
      </p:sp>
    </p:spTree>
    <p:extLst>
      <p:ext uri="{BB962C8B-B14F-4D97-AF65-F5344CB8AC3E}">
        <p14:creationId xmlns:p14="http://schemas.microsoft.com/office/powerpoint/2010/main" val="28640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C023A0CD-1C2A-4736-AEA0-E085072F8D3A}" type="slidenum">
              <a:rPr lang="zh-CN" altLang="en-US" smtClean="0"/>
              <a:t>23</a:t>
            </a:fld>
            <a:endParaRPr lang="zh-CN" altLang="en-US"/>
          </a:p>
        </p:txBody>
      </p:sp>
    </p:spTree>
    <p:extLst>
      <p:ext uri="{BB962C8B-B14F-4D97-AF65-F5344CB8AC3E}">
        <p14:creationId xmlns:p14="http://schemas.microsoft.com/office/powerpoint/2010/main" val="474809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222437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3681647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2593931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804679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795675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720955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1555652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2068810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1063176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1279293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E5CF4A6-B0BF-4442-B1A2-6315116A8E18}" type="datetimeFigureOut">
              <a:rPr lang="zh-CN" altLang="en-US" smtClean="0"/>
              <a:t>2018/4/24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1859213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E5CF4A6-B0BF-4442-B1A2-6315116A8E18}" type="datetimeFigureOut">
              <a:rPr lang="zh-CN" altLang="en-US" smtClean="0"/>
              <a:t>2018/4/24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EDF6604-FBAD-4E4E-8994-D70D59F63458}" type="slidenum">
              <a:rPr lang="zh-CN" altLang="en-US" smtClean="0"/>
              <a:t>‹#›</a:t>
            </a:fld>
            <a:endParaRPr lang="zh-CN" altLang="en-US"/>
          </a:p>
        </p:txBody>
      </p:sp>
    </p:spTree>
    <p:extLst>
      <p:ext uri="{BB962C8B-B14F-4D97-AF65-F5344CB8AC3E}">
        <p14:creationId xmlns:p14="http://schemas.microsoft.com/office/powerpoint/2010/main" val="18284175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6.xml"/><Relationship Id="rId13" Type="http://schemas.openxmlformats.org/officeDocument/2006/relationships/image" Target="../media/image4.png"/><Relationship Id="rId3" Type="http://schemas.openxmlformats.org/officeDocument/2006/relationships/tags" Target="../tags/tag3.xml"/><Relationship Id="rId7" Type="http://schemas.openxmlformats.org/officeDocument/2006/relationships/audio" Target="../media/media1.mp3"/><Relationship Id="rId12"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media" Target="../media/media1.mp3"/><Relationship Id="rId11" Type="http://schemas.openxmlformats.org/officeDocument/2006/relationships/image" Target="../media/image2.jpeg"/><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 Id="rId9" Type="http://schemas.microsoft.com/office/2007/relationships/hdphoto" Target="../media/hdphoto4.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1331640" y="2281422"/>
            <a:ext cx="6624736" cy="152668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矩形 4"/>
          <p:cNvSpPr/>
          <p:nvPr>
            <p:custDataLst>
              <p:tags r:id="rId2"/>
            </p:custDataLst>
          </p:nvPr>
        </p:nvSpPr>
        <p:spPr>
          <a:xfrm>
            <a:off x="1043608" y="2151922"/>
            <a:ext cx="7200800" cy="1872208"/>
          </a:xfrm>
          <a:prstGeom prst="rect">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文本框 5"/>
          <p:cNvSpPr txBox="1"/>
          <p:nvPr>
            <p:custDataLst>
              <p:tags r:id="rId3"/>
            </p:custDataLst>
          </p:nvPr>
        </p:nvSpPr>
        <p:spPr>
          <a:xfrm>
            <a:off x="1552672" y="2468990"/>
            <a:ext cx="6308137" cy="707886"/>
          </a:xfrm>
          <a:prstGeom prst="rect">
            <a:avLst/>
          </a:prstGeom>
          <a:noFill/>
        </p:spPr>
        <p:txBody>
          <a:bodyPr wrap="none">
            <a:spAutoFit/>
          </a:bodyPr>
          <a:lstStyle/>
          <a:p>
            <a:pPr>
              <a:defRPr/>
            </a:pPr>
            <a:r>
              <a:rPr lang="zh-CN" altLang="en-US" sz="4000" b="1" dirty="0">
                <a:ln w="38100">
                  <a:no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大气星空高端商务</a:t>
            </a:r>
            <a:r>
              <a:rPr lang="en-US" altLang="zh-CN" sz="4000" b="1" dirty="0" smtClean="0">
                <a:ln w="38100">
                  <a:no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PPT</a:t>
            </a:r>
            <a:r>
              <a:rPr lang="zh-CN" altLang="en-US" sz="4000" b="1" dirty="0" smtClean="0">
                <a:ln w="38100">
                  <a:no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模版</a:t>
            </a:r>
            <a:endParaRPr lang="zh-CN" altLang="en-US" sz="4000" b="1" dirty="0">
              <a:ln w="38100">
                <a:no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PA_矩形 6"/>
          <p:cNvSpPr/>
          <p:nvPr>
            <p:custDataLst>
              <p:tags r:id="rId4"/>
            </p:custDataLst>
          </p:nvPr>
        </p:nvSpPr>
        <p:spPr>
          <a:xfrm>
            <a:off x="2196498" y="3176876"/>
            <a:ext cx="4961615" cy="369332"/>
          </a:xfrm>
          <a:prstGeom prst="rect">
            <a:avLst/>
          </a:prstGeom>
        </p:spPr>
        <p:txBody>
          <a:bodyPr wrap="none">
            <a:spAutoFit/>
          </a:bodyPr>
          <a:lstStyle/>
          <a:p>
            <a:r>
              <a:rPr lang="en-US" altLang="zh-CN" sz="1800" dirty="0" smtClean="0">
                <a:solidFill>
                  <a:schemeClr val="bg1"/>
                </a:solidFill>
                <a:latin typeface="Times New Roman" panose="02020603050405020304" pitchFamily="18" charset="0"/>
                <a:cs typeface="Times New Roman" panose="02020603050405020304" pitchFamily="18" charset="0"/>
              </a:rPr>
              <a:t>Roadshow business summary plan generic template</a:t>
            </a:r>
            <a:endParaRPr lang="zh-CN" altLang="en-US" sz="1800" dirty="0">
              <a:solidFill>
                <a:schemeClr val="bg1"/>
              </a:solidFill>
              <a:latin typeface="Times New Roman" panose="02020603050405020304" pitchFamily="18" charset="0"/>
              <a:cs typeface="Times New Roman" panose="02020603050405020304" pitchFamily="18" charset="0"/>
            </a:endParaRPr>
          </a:p>
        </p:txBody>
      </p:sp>
      <p:sp>
        <p:nvSpPr>
          <p:cNvPr id="8" name="PA_文本框 5"/>
          <p:cNvSpPr txBox="1"/>
          <p:nvPr>
            <p:custDataLst>
              <p:tags r:id="rId5"/>
            </p:custDataLst>
          </p:nvPr>
        </p:nvSpPr>
        <p:spPr>
          <a:xfrm>
            <a:off x="2926746" y="711762"/>
            <a:ext cx="3290508" cy="1569660"/>
          </a:xfrm>
          <a:prstGeom prst="rect">
            <a:avLst/>
          </a:prstGeom>
          <a:noFill/>
        </p:spPr>
        <p:txBody>
          <a:bodyPr wrap="square">
            <a:spAutoFit/>
          </a:bodyPr>
          <a:lstStyle>
            <a:defPPr>
              <a:defRPr lang="zh-CN"/>
            </a:defPPr>
            <a:lvl1pPr>
              <a:defRPr sz="16600">
                <a:ln w="19050">
                  <a:solidFill>
                    <a:schemeClr val="bg1"/>
                  </a:solidFill>
                </a:ln>
                <a:blipFill dpi="0" rotWithShape="1">
                  <a:blip r:embed="rId11">
                    <a:extLst>
                      <a:ext uri="{28A0092B-C50C-407E-A947-70E740481C1C}">
                        <a14:useLocalDpi xmlns:a14="http://schemas.microsoft.com/office/drawing/2010/main" val="0"/>
                      </a:ext>
                    </a:extLst>
                  </a:blip>
                  <a:srcRect/>
                  <a:stretch>
                    <a:fillRect/>
                  </a:stretch>
                </a:blipFill>
                <a:latin typeface="Impact" panose="020B0806030902050204" pitchFamily="34" charset="0"/>
                <a:ea typeface="微软雅黑" panose="020B0503020204020204" pitchFamily="34" charset="-122"/>
              </a:defRPr>
            </a:lvl1pPr>
          </a:lstStyle>
          <a:p>
            <a:pPr algn="ctr"/>
            <a:r>
              <a:rPr lang="en-US" altLang="zh-CN" sz="9600" dirty="0" smtClean="0">
                <a:blipFill dpi="0" rotWithShape="1">
                  <a:blip r:embed="rId12"/>
                  <a:srcRect/>
                  <a:stretch>
                    <a:fillRect/>
                  </a:stretch>
                </a:blipFill>
              </a:rPr>
              <a:t>2019</a:t>
            </a:r>
            <a:endParaRPr lang="zh-CN" altLang="en-US" sz="9600" dirty="0">
              <a:blipFill dpi="0" rotWithShape="1">
                <a:blip r:embed="rId12"/>
                <a:srcRect/>
                <a:stretch>
                  <a:fillRect/>
                </a:stretch>
              </a:blipFill>
            </a:endParaRPr>
          </a:p>
        </p:txBody>
      </p:sp>
      <p:pic>
        <p:nvPicPr>
          <p:cNvPr id="9" name="PA_DirkReichardt - Weekend">
            <a:hlinkClick r:id="" action="ppaction://media"/>
          </p:cNvPr>
          <p:cNvPicPr>
            <a:picLocks noChangeAspect="1"/>
          </p:cNvPicPr>
          <p:nvPr>
            <a:audioFile r:link="rId7"/>
            <p:custDataLst>
              <p:tags r:id="rId8"/>
            </p:custDataLst>
            <p:extLst>
              <p:ext uri="{DAA4B4D4-6D71-4841-9C94-3DE7FCFB9230}">
                <p14:media xmlns:p14="http://schemas.microsoft.com/office/powerpoint/2010/main" r:embed="rId6"/>
              </p:ext>
            </p:extLst>
          </p:nvPr>
        </p:nvPicPr>
        <p:blipFill>
          <a:blip r:embed="rId13"/>
          <a:stretch>
            <a:fillRect/>
          </a:stretch>
        </p:blipFill>
        <p:spPr>
          <a:xfrm>
            <a:off x="-704850" y="1440656"/>
            <a:ext cx="609600" cy="609600"/>
          </a:xfrm>
          <a:prstGeom prst="rect">
            <a:avLst/>
          </a:prstGeom>
        </p:spPr>
      </p:pic>
    </p:spTree>
    <p:extLst>
      <p:ext uri="{BB962C8B-B14F-4D97-AF65-F5344CB8AC3E}">
        <p14:creationId xmlns:p14="http://schemas.microsoft.com/office/powerpoint/2010/main" val="355237210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par>
                          <p:cTn id="15" fill="hold">
                            <p:stCondLst>
                              <p:cond delay="1000"/>
                            </p:stCondLst>
                            <p:childTnLst>
                              <p:par>
                                <p:cTn id="16" presetID="38" presetClass="entr" presetSubtype="0" accel="50000" fill="hold" grpId="0" nodeType="afterEffect">
                                  <p:stCondLst>
                                    <p:cond delay="0"/>
                                  </p:stCondLst>
                                  <p:iterate type="lt">
                                    <p:tmPct val="50000"/>
                                  </p:iterate>
                                  <p:childTnLst>
                                    <p:set>
                                      <p:cBhvr>
                                        <p:cTn id="17" dur="1" fill="hold">
                                          <p:stCondLst>
                                            <p:cond delay="0"/>
                                          </p:stCondLst>
                                        </p:cTn>
                                        <p:tgtEl>
                                          <p:spTgt spid="8"/>
                                        </p:tgtEl>
                                        <p:attrNameLst>
                                          <p:attrName>style.visibility</p:attrName>
                                        </p:attrNameLst>
                                      </p:cBhvr>
                                      <p:to>
                                        <p:strVal val="visible"/>
                                      </p:to>
                                    </p:set>
                                    <p:set>
                                      <p:cBhvr>
                                        <p:cTn id="18" dur="455" fill="hold">
                                          <p:stCondLst>
                                            <p:cond delay="0"/>
                                          </p:stCondLst>
                                        </p:cTn>
                                        <p:tgtEl>
                                          <p:spTgt spid="8"/>
                                        </p:tgtEl>
                                        <p:attrNameLst>
                                          <p:attrName>style.rotation</p:attrName>
                                        </p:attrNameLst>
                                      </p:cBhvr>
                                      <p:to>
                                        <p:strVal val="-45.0"/>
                                      </p:to>
                                    </p:set>
                                    <p:anim calcmode="lin" valueType="num">
                                      <p:cBhvr>
                                        <p:cTn id="19"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0"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1"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2"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par>
                          <p:cTn id="23" fill="hold">
                            <p:stCondLst>
                              <p:cond delay="3500"/>
                            </p:stCondLst>
                            <p:childTnLst>
                              <p:par>
                                <p:cTn id="24" presetID="52" presetClass="entr" presetSubtype="0" fill="hold" grpId="0" nodeType="after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Scale>
                                      <p:cBhvr>
                                        <p:cTn id="2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6"/>
                                        </p:tgtEl>
                                        <p:attrNameLst>
                                          <p:attrName>ppt_x</p:attrName>
                                          <p:attrName>ppt_y</p:attrName>
                                        </p:attrNameLst>
                                      </p:cBhvr>
                                    </p:animMotion>
                                    <p:animEffect transition="in" filter="fade">
                                      <p:cBhvr>
                                        <p:cTn id="28" dur="1000"/>
                                        <p:tgtEl>
                                          <p:spTgt spid="6"/>
                                        </p:tgtEl>
                                      </p:cBhvr>
                                    </p:animEffect>
                                  </p:childTnLst>
                                </p:cTn>
                              </p:par>
                            </p:childTnLst>
                          </p:cTn>
                        </p:par>
                        <p:par>
                          <p:cTn id="29" fill="hold">
                            <p:stCondLst>
                              <p:cond delay="5700"/>
                            </p:stCondLst>
                            <p:childTnLst>
                              <p:par>
                                <p:cTn id="30" presetID="16" presetClass="entr" presetSubtype="21" fill="hold" grpId="0" nodeType="afterEffect">
                                  <p:stCondLst>
                                    <p:cond delay="0"/>
                                  </p:stCondLst>
                                  <p:iterate type="lt">
                                    <p:tmPct val="7317"/>
                                  </p:iterate>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remove" display="0">
                  <p:stCondLst>
                    <p:cond delay="indefinite"/>
                  </p:stCondLst>
                  <p:endCondLst>
                    <p:cond evt="onStopAudio" delay="0">
                      <p:tgtEl>
                        <p:sldTgt/>
                      </p:tgtEl>
                    </p:cond>
                  </p:endCondLst>
                </p:cTn>
                <p:tgtEl>
                  <p:spTgt spid="9"/>
                </p:tgtEl>
              </p:cMediaNode>
            </p:audio>
          </p:childTnLst>
        </p:cTn>
      </p:par>
    </p:tnLst>
    <p:bldLst>
      <p:bldP spid="4" grpId="0" animBg="1"/>
      <p:bldP spid="5" grpId="0" animBg="1"/>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69622"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HelveticaNeueLT Pro 35 Th" pitchFamily="34" charset="0"/>
              </a:rPr>
              <a:t>75%</a:t>
            </a:r>
            <a:endParaRPr lang="zh-CN" altLang="en-US" sz="2700" dirty="0">
              <a:solidFill>
                <a:schemeClr val="bg1"/>
              </a:solidFill>
              <a:latin typeface="HelveticaNeueLT Pro 35 Th" pitchFamily="34" charset="0"/>
            </a:endParaRPr>
          </a:p>
        </p:txBody>
      </p:sp>
      <p:sp>
        <p:nvSpPr>
          <p:cNvPr id="9" name="椭圆 8"/>
          <p:cNvSpPr/>
          <p:nvPr/>
        </p:nvSpPr>
        <p:spPr>
          <a:xfrm>
            <a:off x="2987824"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50%</a:t>
            </a:r>
            <a:endParaRPr lang="zh-CN" altLang="en-US" sz="2700">
              <a:solidFill>
                <a:prstClr val="white"/>
              </a:solidFill>
              <a:latin typeface="HelveticaNeueLT Pro 35 Th" pitchFamily="34" charset="0"/>
            </a:endParaRPr>
          </a:p>
        </p:txBody>
      </p:sp>
      <p:sp>
        <p:nvSpPr>
          <p:cNvPr id="10" name="椭圆 9"/>
          <p:cNvSpPr/>
          <p:nvPr/>
        </p:nvSpPr>
        <p:spPr>
          <a:xfrm>
            <a:off x="4806026"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25%</a:t>
            </a:r>
            <a:endParaRPr lang="zh-CN" altLang="en-US" sz="2700">
              <a:solidFill>
                <a:prstClr val="white"/>
              </a:solidFill>
              <a:latin typeface="HelveticaNeueLT Pro 35 Th" pitchFamily="34" charset="0"/>
            </a:endParaRPr>
          </a:p>
        </p:txBody>
      </p:sp>
      <p:sp>
        <p:nvSpPr>
          <p:cNvPr id="11" name="椭圆 10"/>
          <p:cNvSpPr/>
          <p:nvPr/>
        </p:nvSpPr>
        <p:spPr>
          <a:xfrm>
            <a:off x="6624228"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10%</a:t>
            </a:r>
            <a:endParaRPr lang="zh-CN" altLang="en-US" sz="2700">
              <a:solidFill>
                <a:prstClr val="white"/>
              </a:solidFill>
              <a:latin typeface="HelveticaNeueLT Pro 35 Th" pitchFamily="34" charset="0"/>
            </a:endParaRPr>
          </a:p>
        </p:txBody>
      </p:sp>
      <p:sp>
        <p:nvSpPr>
          <p:cNvPr id="12" name="椭圆 85"/>
          <p:cNvSpPr/>
          <p:nvPr/>
        </p:nvSpPr>
        <p:spPr>
          <a:xfrm>
            <a:off x="1169622" y="1652811"/>
            <a:ext cx="1350150"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椭圆 85"/>
          <p:cNvSpPr/>
          <p:nvPr/>
        </p:nvSpPr>
        <p:spPr>
          <a:xfrm>
            <a:off x="3662899" y="1652811"/>
            <a:ext cx="675075"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椭圆 85"/>
          <p:cNvSpPr/>
          <p:nvPr/>
        </p:nvSpPr>
        <p:spPr>
          <a:xfrm>
            <a:off x="5481101" y="1652811"/>
            <a:ext cx="675075" cy="675075"/>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椭圆 85"/>
          <p:cNvSpPr/>
          <p:nvPr/>
        </p:nvSpPr>
        <p:spPr>
          <a:xfrm>
            <a:off x="7299303" y="1652498"/>
            <a:ext cx="312959" cy="7629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TextBox 90"/>
          <p:cNvSpPr txBox="1"/>
          <p:nvPr/>
        </p:nvSpPr>
        <p:spPr>
          <a:xfrm>
            <a:off x="903582" y="3271057"/>
            <a:ext cx="1723549" cy="1131079"/>
          </a:xfrm>
          <a:prstGeom prst="rect">
            <a:avLst/>
          </a:prstGeom>
          <a:noFill/>
        </p:spPr>
        <p:txBody>
          <a:bodyPr wrap="none" rtlCol="0">
            <a:spAutoFit/>
          </a:bodyPr>
          <a:lstStyle/>
          <a:p>
            <a:pPr algn="ctr"/>
            <a:r>
              <a:rPr lang="zh-CN" altLang="en-US" sz="1500" dirty="0" smtClean="0">
                <a:solidFill>
                  <a:schemeClr val="bg1"/>
                </a:solidFill>
                <a:latin typeface="华文黑体" pitchFamily="2" charset="-122"/>
                <a:ea typeface="华文黑体" pitchFamily="2" charset="-122"/>
                <a:cs typeface="华文黑体" pitchFamily="2" charset="-122"/>
              </a:rPr>
              <a:t>点击添加标题</a:t>
            </a:r>
            <a:endParaRPr lang="en-US" altLang="zh-CN" sz="1500" dirty="0">
              <a:solidFill>
                <a:schemeClr val="bg1"/>
              </a:solidFill>
              <a:latin typeface="华文黑体" pitchFamily="2" charset="-122"/>
              <a:ea typeface="华文黑体" pitchFamily="2" charset="-122"/>
              <a:cs typeface="华文黑体" pitchFamily="2" charset="-122"/>
            </a:endParaRPr>
          </a:p>
          <a:p>
            <a:pPr algn="ctr"/>
            <a:endParaRPr lang="en-US" altLang="zh-CN" sz="450" dirty="0">
              <a:solidFill>
                <a:schemeClr val="bg1"/>
              </a:solidFill>
              <a:latin typeface="华文黑体" pitchFamily="2" charset="-122"/>
              <a:ea typeface="华文黑体" pitchFamily="2" charset="-122"/>
              <a:cs typeface="华文黑体" pitchFamily="2" charset="-122"/>
            </a:endParaRPr>
          </a:p>
          <a:p>
            <a:pPr algn="ctr"/>
            <a:r>
              <a:rPr lang="zh-CN" altLang="en-US" sz="1200" dirty="0" smtClean="0">
                <a:solidFill>
                  <a:schemeClr val="bg1"/>
                </a:solidFill>
                <a:latin typeface="华文细黑" pitchFamily="2" charset="-122"/>
                <a:ea typeface="华文细黑" pitchFamily="2" charset="-122"/>
                <a:cs typeface="华文黑体" pitchFamily="2" charset="-122"/>
              </a:rPr>
              <a:t>点击添加文本点击添加</a:t>
            </a:r>
            <a:endParaRPr lang="en-US" altLang="zh-CN" sz="1200" dirty="0">
              <a:solidFill>
                <a:schemeClr val="bg1"/>
              </a:solidFill>
              <a:latin typeface="华文细黑" pitchFamily="2" charset="-122"/>
              <a:ea typeface="华文细黑" pitchFamily="2" charset="-122"/>
              <a:cs typeface="华文黑体" pitchFamily="2" charset="-122"/>
            </a:endParaRPr>
          </a:p>
          <a:p>
            <a:pPr algn="ctr"/>
            <a:r>
              <a:rPr lang="zh-CN" altLang="en-US" sz="1200" dirty="0" smtClean="0">
                <a:solidFill>
                  <a:schemeClr val="bg1"/>
                </a:solidFill>
                <a:latin typeface="华文细黑" pitchFamily="2" charset="-122"/>
                <a:ea typeface="华文细黑" pitchFamily="2" charset="-122"/>
                <a:cs typeface="华文黑体" pitchFamily="2" charset="-122"/>
              </a:rPr>
              <a:t>文本点击添加文本</a:t>
            </a:r>
            <a:r>
              <a:rPr lang="zh-CN" altLang="en-US" sz="1200" dirty="0">
                <a:solidFill>
                  <a:schemeClr val="bg1"/>
                </a:solidFill>
                <a:latin typeface="华文细黑" pitchFamily="2" charset="-122"/>
                <a:ea typeface="华文细黑" pitchFamily="2" charset="-122"/>
                <a:cs typeface="华文黑体" pitchFamily="2" charset="-122"/>
              </a:rPr>
              <a:t>单击</a:t>
            </a:r>
            <a:endParaRPr lang="en-US" altLang="zh-CN" sz="1200" dirty="0">
              <a:solidFill>
                <a:schemeClr val="bg1"/>
              </a:solidFill>
              <a:latin typeface="华文细黑" pitchFamily="2" charset="-122"/>
              <a:ea typeface="华文细黑" pitchFamily="2" charset="-122"/>
              <a:cs typeface="华文黑体" pitchFamily="2" charset="-122"/>
            </a:endParaRPr>
          </a:p>
          <a:p>
            <a:pPr algn="ctr"/>
            <a:r>
              <a:rPr lang="zh-CN" altLang="en-US" sz="1200" dirty="0">
                <a:solidFill>
                  <a:schemeClr val="bg1"/>
                </a:solidFill>
                <a:latin typeface="华文细黑" pitchFamily="2" charset="-122"/>
                <a:ea typeface="华文细黑" pitchFamily="2" charset="-122"/>
                <a:cs typeface="华文黑体" pitchFamily="2" charset="-122"/>
              </a:rPr>
              <a:t>添加</a:t>
            </a:r>
            <a:r>
              <a:rPr lang="zh-CN" altLang="en-US" sz="1200" dirty="0" smtClean="0">
                <a:solidFill>
                  <a:schemeClr val="bg1"/>
                </a:solidFill>
                <a:latin typeface="华文细黑" pitchFamily="2" charset="-122"/>
                <a:ea typeface="华文细黑" pitchFamily="2" charset="-122"/>
                <a:cs typeface="华文黑体" pitchFamily="2" charset="-122"/>
              </a:rPr>
              <a:t>文本点击添加文本</a:t>
            </a:r>
            <a:endParaRPr lang="en-US" altLang="zh-CN" sz="1200" dirty="0">
              <a:solidFill>
                <a:schemeClr val="bg1"/>
              </a:solidFill>
              <a:latin typeface="华文细黑" pitchFamily="2" charset="-122"/>
              <a:ea typeface="华文细黑" pitchFamily="2" charset="-122"/>
              <a:cs typeface="华文黑体" pitchFamily="2" charset="-122"/>
            </a:endParaRPr>
          </a:p>
          <a:p>
            <a:pPr algn="ctr"/>
            <a:r>
              <a:rPr lang="zh-CN" altLang="en-US" sz="1200" dirty="0" smtClean="0">
                <a:solidFill>
                  <a:schemeClr val="bg1"/>
                </a:solidFill>
                <a:latin typeface="华文细黑" pitchFamily="2" charset="-122"/>
                <a:ea typeface="华文细黑" pitchFamily="2" charset="-122"/>
                <a:cs typeface="华文黑体" pitchFamily="2" charset="-122"/>
              </a:rPr>
              <a:t>点击添加文本</a:t>
            </a:r>
            <a:endParaRPr lang="zh-CN" altLang="en-US" sz="1200" dirty="0">
              <a:solidFill>
                <a:schemeClr val="bg1"/>
              </a:solidFill>
              <a:latin typeface="华文细黑" pitchFamily="2" charset="-122"/>
              <a:ea typeface="华文细黑" pitchFamily="2" charset="-122"/>
              <a:cs typeface="华文黑体" pitchFamily="2" charset="-122"/>
            </a:endParaRPr>
          </a:p>
        </p:txBody>
      </p:sp>
      <p:sp>
        <p:nvSpPr>
          <p:cNvPr id="17" name="TextBox 92"/>
          <p:cNvSpPr txBox="1"/>
          <p:nvPr/>
        </p:nvSpPr>
        <p:spPr>
          <a:xfrm>
            <a:off x="2801125" y="3271056"/>
            <a:ext cx="1723549" cy="946413"/>
          </a:xfrm>
          <a:prstGeom prst="rect">
            <a:avLst/>
          </a:prstGeom>
          <a:noFill/>
        </p:spPr>
        <p:txBody>
          <a:bodyPr wrap="none" rtlCol="0">
            <a:spAutoFit/>
          </a:bodyPr>
          <a:lstStyle/>
          <a:p>
            <a:pPr algn="ctr"/>
            <a:r>
              <a:rPr lang="zh-CN" altLang="en-US" sz="1500" dirty="0" smtClean="0">
                <a:solidFill>
                  <a:schemeClr val="bg1"/>
                </a:solidFill>
                <a:latin typeface="华文黑体" pitchFamily="2" charset="-122"/>
                <a:ea typeface="华文黑体" pitchFamily="2" charset="-122"/>
                <a:cs typeface="华文黑体" pitchFamily="2" charset="-122"/>
              </a:rPr>
              <a:t>点击添加标题</a:t>
            </a:r>
            <a:endParaRPr lang="en-US" altLang="zh-CN" sz="1500" dirty="0">
              <a:solidFill>
                <a:schemeClr val="bg1"/>
              </a:solidFill>
              <a:latin typeface="华文黑体" pitchFamily="2" charset="-122"/>
              <a:ea typeface="华文黑体" pitchFamily="2" charset="-122"/>
              <a:cs typeface="华文黑体" pitchFamily="2" charset="-122"/>
            </a:endParaRPr>
          </a:p>
          <a:p>
            <a:pPr algn="ctr"/>
            <a:endParaRPr lang="en-US" altLang="zh-CN" sz="450" dirty="0">
              <a:solidFill>
                <a:schemeClr val="bg1"/>
              </a:solidFill>
              <a:latin typeface="华文黑体" pitchFamily="2" charset="-122"/>
              <a:ea typeface="华文黑体" pitchFamily="2" charset="-122"/>
              <a:cs typeface="华文黑体" pitchFamily="2" charset="-122"/>
            </a:endParaRPr>
          </a:p>
          <a:p>
            <a:pPr algn="ctr"/>
            <a:r>
              <a:rPr lang="zh-CN" altLang="en-US" sz="1200" dirty="0" smtClean="0">
                <a:solidFill>
                  <a:schemeClr val="bg1"/>
                </a:solidFill>
                <a:latin typeface="华文细黑" pitchFamily="2" charset="-122"/>
                <a:ea typeface="华文细黑" pitchFamily="2" charset="-122"/>
                <a:cs typeface="华文黑体" pitchFamily="2" charset="-122"/>
              </a:rPr>
              <a:t>点击添加文本点击添加</a:t>
            </a:r>
            <a:endParaRPr lang="en-US" altLang="zh-CN" sz="1200" dirty="0">
              <a:solidFill>
                <a:schemeClr val="bg1"/>
              </a:solidFill>
              <a:latin typeface="华文细黑" pitchFamily="2" charset="-122"/>
              <a:ea typeface="华文细黑" pitchFamily="2" charset="-122"/>
              <a:cs typeface="华文黑体" pitchFamily="2" charset="-122"/>
            </a:endParaRPr>
          </a:p>
          <a:p>
            <a:pPr algn="ctr"/>
            <a:r>
              <a:rPr lang="zh-CN" altLang="en-US" sz="1200" dirty="0" smtClean="0">
                <a:solidFill>
                  <a:schemeClr val="bg1"/>
                </a:solidFill>
                <a:latin typeface="华文细黑" pitchFamily="2" charset="-122"/>
                <a:ea typeface="华文细黑" pitchFamily="2" charset="-122"/>
                <a:cs typeface="华文黑体" pitchFamily="2" charset="-122"/>
              </a:rPr>
              <a:t>文本点击添加文本</a:t>
            </a:r>
            <a:r>
              <a:rPr lang="zh-CN" altLang="en-US" sz="1200" dirty="0">
                <a:solidFill>
                  <a:schemeClr val="bg1"/>
                </a:solidFill>
                <a:latin typeface="华文细黑" pitchFamily="2" charset="-122"/>
                <a:ea typeface="华文细黑" pitchFamily="2" charset="-122"/>
                <a:cs typeface="华文黑体" pitchFamily="2" charset="-122"/>
              </a:rPr>
              <a:t>单击</a:t>
            </a:r>
            <a:endParaRPr lang="en-US" altLang="zh-CN" sz="1200" dirty="0">
              <a:solidFill>
                <a:schemeClr val="bg1"/>
              </a:solidFill>
              <a:latin typeface="华文细黑" pitchFamily="2" charset="-122"/>
              <a:ea typeface="华文细黑" pitchFamily="2" charset="-122"/>
              <a:cs typeface="华文黑体" pitchFamily="2" charset="-122"/>
            </a:endParaRPr>
          </a:p>
          <a:p>
            <a:pPr algn="ctr"/>
            <a:r>
              <a:rPr lang="zh-CN" altLang="en-US" sz="1200" dirty="0">
                <a:solidFill>
                  <a:schemeClr val="bg1"/>
                </a:solidFill>
                <a:latin typeface="华文细黑" pitchFamily="2" charset="-122"/>
                <a:ea typeface="华文细黑" pitchFamily="2" charset="-122"/>
                <a:cs typeface="华文黑体" pitchFamily="2" charset="-122"/>
              </a:rPr>
              <a:t>添加</a:t>
            </a:r>
            <a:r>
              <a:rPr lang="zh-CN" altLang="en-US" sz="1200" dirty="0" smtClean="0">
                <a:solidFill>
                  <a:schemeClr val="bg1"/>
                </a:solidFill>
                <a:latin typeface="华文细黑" pitchFamily="2" charset="-122"/>
                <a:ea typeface="华文细黑" pitchFamily="2" charset="-122"/>
                <a:cs typeface="华文黑体" pitchFamily="2" charset="-122"/>
              </a:rPr>
              <a:t>文本点击添加文本</a:t>
            </a:r>
            <a:endParaRPr lang="zh-CN" altLang="en-US" sz="1200" dirty="0">
              <a:solidFill>
                <a:schemeClr val="bg1"/>
              </a:solidFill>
              <a:latin typeface="华文细黑" pitchFamily="2" charset="-122"/>
              <a:ea typeface="华文细黑" pitchFamily="2" charset="-122"/>
              <a:cs typeface="华文黑体" pitchFamily="2" charset="-122"/>
            </a:endParaRPr>
          </a:p>
        </p:txBody>
      </p:sp>
      <p:sp>
        <p:nvSpPr>
          <p:cNvPr id="18" name="TextBox 93"/>
          <p:cNvSpPr txBox="1"/>
          <p:nvPr/>
        </p:nvSpPr>
        <p:spPr>
          <a:xfrm>
            <a:off x="4619327" y="3271057"/>
            <a:ext cx="1723549" cy="1131079"/>
          </a:xfrm>
          <a:prstGeom prst="rect">
            <a:avLst/>
          </a:prstGeom>
          <a:noFill/>
        </p:spPr>
        <p:txBody>
          <a:bodyPr wrap="none" rtlCol="0">
            <a:spAutoFit/>
          </a:bodyPr>
          <a:lstStyle/>
          <a:p>
            <a:pPr algn="ctr"/>
            <a:r>
              <a:rPr lang="zh-CN" altLang="en-US" sz="1500" dirty="0" smtClean="0">
                <a:solidFill>
                  <a:schemeClr val="bg1"/>
                </a:solidFill>
                <a:latin typeface="华文黑体" pitchFamily="2" charset="-122"/>
                <a:ea typeface="华文黑体" pitchFamily="2" charset="-122"/>
                <a:cs typeface="华文黑体" pitchFamily="2" charset="-122"/>
              </a:rPr>
              <a:t>点击添加标题</a:t>
            </a:r>
            <a:endParaRPr lang="en-US" altLang="zh-CN" sz="1500" dirty="0">
              <a:solidFill>
                <a:schemeClr val="bg1"/>
              </a:solidFill>
              <a:latin typeface="华文黑体" pitchFamily="2" charset="-122"/>
              <a:ea typeface="华文黑体" pitchFamily="2" charset="-122"/>
              <a:cs typeface="华文黑体" pitchFamily="2" charset="-122"/>
            </a:endParaRPr>
          </a:p>
          <a:p>
            <a:pPr algn="ctr"/>
            <a:endParaRPr lang="en-US" altLang="zh-CN" sz="450" dirty="0">
              <a:solidFill>
                <a:schemeClr val="bg1"/>
              </a:solidFill>
              <a:latin typeface="华文黑体" pitchFamily="2" charset="-122"/>
              <a:ea typeface="华文黑体" pitchFamily="2" charset="-122"/>
              <a:cs typeface="华文黑体" pitchFamily="2" charset="-122"/>
            </a:endParaRPr>
          </a:p>
          <a:p>
            <a:pPr algn="ctr"/>
            <a:r>
              <a:rPr lang="zh-CN" altLang="en-US" sz="1200" dirty="0" smtClean="0">
                <a:solidFill>
                  <a:schemeClr val="bg1"/>
                </a:solidFill>
                <a:latin typeface="华文细黑" pitchFamily="2" charset="-122"/>
                <a:ea typeface="华文细黑" pitchFamily="2" charset="-122"/>
                <a:cs typeface="华文黑体" pitchFamily="2" charset="-122"/>
              </a:rPr>
              <a:t>点击添加文本点击添加</a:t>
            </a:r>
            <a:endParaRPr lang="en-US" altLang="zh-CN" sz="1200" dirty="0">
              <a:solidFill>
                <a:schemeClr val="bg1"/>
              </a:solidFill>
              <a:latin typeface="华文细黑" pitchFamily="2" charset="-122"/>
              <a:ea typeface="华文细黑" pitchFamily="2" charset="-122"/>
              <a:cs typeface="华文黑体" pitchFamily="2" charset="-122"/>
            </a:endParaRPr>
          </a:p>
          <a:p>
            <a:pPr algn="ctr"/>
            <a:r>
              <a:rPr lang="zh-CN" altLang="en-US" sz="1200" dirty="0" smtClean="0">
                <a:solidFill>
                  <a:schemeClr val="bg1"/>
                </a:solidFill>
                <a:latin typeface="华文细黑" pitchFamily="2" charset="-122"/>
                <a:ea typeface="华文细黑" pitchFamily="2" charset="-122"/>
                <a:cs typeface="华文黑体" pitchFamily="2" charset="-122"/>
              </a:rPr>
              <a:t>文本点击添加文本</a:t>
            </a:r>
            <a:r>
              <a:rPr lang="zh-CN" altLang="en-US" sz="1200" dirty="0">
                <a:solidFill>
                  <a:schemeClr val="bg1"/>
                </a:solidFill>
                <a:latin typeface="华文细黑" pitchFamily="2" charset="-122"/>
                <a:ea typeface="华文细黑" pitchFamily="2" charset="-122"/>
                <a:cs typeface="华文黑体" pitchFamily="2" charset="-122"/>
              </a:rPr>
              <a:t>单击</a:t>
            </a:r>
            <a:endParaRPr lang="en-US" altLang="zh-CN" sz="1200" dirty="0">
              <a:solidFill>
                <a:schemeClr val="bg1"/>
              </a:solidFill>
              <a:latin typeface="华文细黑" pitchFamily="2" charset="-122"/>
              <a:ea typeface="华文细黑" pitchFamily="2" charset="-122"/>
              <a:cs typeface="华文黑体" pitchFamily="2" charset="-122"/>
            </a:endParaRPr>
          </a:p>
          <a:p>
            <a:pPr algn="ctr"/>
            <a:r>
              <a:rPr lang="zh-CN" altLang="en-US" sz="1200" dirty="0">
                <a:solidFill>
                  <a:schemeClr val="bg1"/>
                </a:solidFill>
                <a:latin typeface="华文细黑" pitchFamily="2" charset="-122"/>
                <a:ea typeface="华文细黑" pitchFamily="2" charset="-122"/>
                <a:cs typeface="华文黑体" pitchFamily="2" charset="-122"/>
              </a:rPr>
              <a:t>添加</a:t>
            </a:r>
            <a:r>
              <a:rPr lang="zh-CN" altLang="en-US" sz="1200" dirty="0" smtClean="0">
                <a:solidFill>
                  <a:schemeClr val="bg1"/>
                </a:solidFill>
                <a:latin typeface="华文细黑" pitchFamily="2" charset="-122"/>
                <a:ea typeface="华文细黑" pitchFamily="2" charset="-122"/>
                <a:cs typeface="华文黑体" pitchFamily="2" charset="-122"/>
              </a:rPr>
              <a:t>文本点击添加文本</a:t>
            </a:r>
            <a:endParaRPr lang="en-US" altLang="zh-CN" sz="1200" dirty="0">
              <a:solidFill>
                <a:schemeClr val="bg1"/>
              </a:solidFill>
              <a:latin typeface="华文细黑" pitchFamily="2" charset="-122"/>
              <a:ea typeface="华文细黑" pitchFamily="2" charset="-122"/>
              <a:cs typeface="华文黑体" pitchFamily="2" charset="-122"/>
            </a:endParaRPr>
          </a:p>
          <a:p>
            <a:pPr algn="ctr"/>
            <a:r>
              <a:rPr lang="zh-CN" altLang="en-US" sz="1200" dirty="0" smtClean="0">
                <a:solidFill>
                  <a:schemeClr val="bg1"/>
                </a:solidFill>
                <a:latin typeface="华文细黑" pitchFamily="2" charset="-122"/>
                <a:ea typeface="华文细黑" pitchFamily="2" charset="-122"/>
                <a:cs typeface="华文黑体" pitchFamily="2" charset="-122"/>
              </a:rPr>
              <a:t>点击添加文本</a:t>
            </a:r>
            <a:endParaRPr lang="zh-CN" altLang="en-US" sz="1200" dirty="0">
              <a:solidFill>
                <a:schemeClr val="bg1"/>
              </a:solidFill>
              <a:latin typeface="华文细黑" pitchFamily="2" charset="-122"/>
              <a:ea typeface="华文细黑" pitchFamily="2" charset="-122"/>
              <a:cs typeface="华文黑体" pitchFamily="2" charset="-122"/>
            </a:endParaRPr>
          </a:p>
        </p:txBody>
      </p:sp>
      <p:sp>
        <p:nvSpPr>
          <p:cNvPr id="19" name="TextBox 94"/>
          <p:cNvSpPr txBox="1"/>
          <p:nvPr/>
        </p:nvSpPr>
        <p:spPr>
          <a:xfrm>
            <a:off x="6437529" y="3271056"/>
            <a:ext cx="1723549" cy="946413"/>
          </a:xfrm>
          <a:prstGeom prst="rect">
            <a:avLst/>
          </a:prstGeom>
          <a:noFill/>
        </p:spPr>
        <p:txBody>
          <a:bodyPr wrap="none" rtlCol="0">
            <a:spAutoFit/>
          </a:bodyPr>
          <a:lstStyle/>
          <a:p>
            <a:pPr algn="ctr"/>
            <a:r>
              <a:rPr lang="zh-CN" altLang="en-US" sz="1500" dirty="0" smtClean="0">
                <a:solidFill>
                  <a:schemeClr val="bg1"/>
                </a:solidFill>
                <a:latin typeface="华文黑体" pitchFamily="2" charset="-122"/>
                <a:ea typeface="华文黑体" pitchFamily="2" charset="-122"/>
                <a:cs typeface="华文黑体" pitchFamily="2" charset="-122"/>
              </a:rPr>
              <a:t>点击添加标题</a:t>
            </a:r>
            <a:endParaRPr lang="en-US" altLang="zh-CN" sz="1500" dirty="0">
              <a:solidFill>
                <a:schemeClr val="bg1"/>
              </a:solidFill>
              <a:latin typeface="华文黑体" pitchFamily="2" charset="-122"/>
              <a:ea typeface="华文黑体" pitchFamily="2" charset="-122"/>
              <a:cs typeface="华文黑体" pitchFamily="2" charset="-122"/>
            </a:endParaRPr>
          </a:p>
          <a:p>
            <a:pPr algn="ctr"/>
            <a:endParaRPr lang="en-US" altLang="zh-CN" sz="450" dirty="0">
              <a:solidFill>
                <a:schemeClr val="bg1"/>
              </a:solidFill>
              <a:latin typeface="华文黑体" pitchFamily="2" charset="-122"/>
              <a:ea typeface="华文黑体" pitchFamily="2" charset="-122"/>
              <a:cs typeface="华文黑体" pitchFamily="2" charset="-122"/>
            </a:endParaRPr>
          </a:p>
          <a:p>
            <a:pPr algn="ctr"/>
            <a:r>
              <a:rPr lang="zh-CN" altLang="en-US" sz="1200" dirty="0" smtClean="0">
                <a:solidFill>
                  <a:schemeClr val="bg1"/>
                </a:solidFill>
                <a:latin typeface="华文细黑" pitchFamily="2" charset="-122"/>
                <a:ea typeface="华文细黑" pitchFamily="2" charset="-122"/>
                <a:cs typeface="华文黑体" pitchFamily="2" charset="-122"/>
              </a:rPr>
              <a:t>点击添加文本点击添加</a:t>
            </a:r>
            <a:endParaRPr lang="en-US" altLang="zh-CN" sz="1200" dirty="0">
              <a:solidFill>
                <a:schemeClr val="bg1"/>
              </a:solidFill>
              <a:latin typeface="华文细黑" pitchFamily="2" charset="-122"/>
              <a:ea typeface="华文细黑" pitchFamily="2" charset="-122"/>
              <a:cs typeface="华文黑体" pitchFamily="2" charset="-122"/>
            </a:endParaRPr>
          </a:p>
          <a:p>
            <a:pPr algn="ctr"/>
            <a:r>
              <a:rPr lang="zh-CN" altLang="en-US" sz="1200" dirty="0" smtClean="0">
                <a:solidFill>
                  <a:schemeClr val="bg1"/>
                </a:solidFill>
                <a:latin typeface="华文细黑" pitchFamily="2" charset="-122"/>
                <a:ea typeface="华文细黑" pitchFamily="2" charset="-122"/>
                <a:cs typeface="华文黑体" pitchFamily="2" charset="-122"/>
              </a:rPr>
              <a:t>文本点击添加文本</a:t>
            </a:r>
            <a:r>
              <a:rPr lang="zh-CN" altLang="en-US" sz="1200" dirty="0">
                <a:solidFill>
                  <a:schemeClr val="bg1"/>
                </a:solidFill>
                <a:latin typeface="华文细黑" pitchFamily="2" charset="-122"/>
                <a:ea typeface="华文细黑" pitchFamily="2" charset="-122"/>
                <a:cs typeface="华文黑体" pitchFamily="2" charset="-122"/>
              </a:rPr>
              <a:t>单击</a:t>
            </a:r>
            <a:endParaRPr lang="en-US" altLang="zh-CN" sz="1200" dirty="0">
              <a:solidFill>
                <a:schemeClr val="bg1"/>
              </a:solidFill>
              <a:latin typeface="华文细黑" pitchFamily="2" charset="-122"/>
              <a:ea typeface="华文细黑" pitchFamily="2" charset="-122"/>
              <a:cs typeface="华文黑体" pitchFamily="2" charset="-122"/>
            </a:endParaRPr>
          </a:p>
          <a:p>
            <a:pPr algn="ctr"/>
            <a:r>
              <a:rPr lang="zh-CN" altLang="en-US" sz="1200" dirty="0">
                <a:solidFill>
                  <a:schemeClr val="bg1"/>
                </a:solidFill>
                <a:latin typeface="华文细黑" pitchFamily="2" charset="-122"/>
                <a:ea typeface="华文细黑" pitchFamily="2" charset="-122"/>
                <a:cs typeface="华文黑体" pitchFamily="2" charset="-122"/>
              </a:rPr>
              <a:t>添加</a:t>
            </a:r>
            <a:r>
              <a:rPr lang="zh-CN" altLang="en-US" sz="1200" dirty="0" smtClean="0">
                <a:solidFill>
                  <a:schemeClr val="bg1"/>
                </a:solidFill>
                <a:latin typeface="华文细黑" pitchFamily="2" charset="-122"/>
                <a:ea typeface="华文细黑" pitchFamily="2" charset="-122"/>
                <a:cs typeface="华文黑体" pitchFamily="2" charset="-122"/>
              </a:rPr>
              <a:t>文本点击添加文本</a:t>
            </a:r>
            <a:endParaRPr lang="zh-CN" altLang="en-US" sz="1200" dirty="0">
              <a:solidFill>
                <a:schemeClr val="bg1"/>
              </a:solidFill>
              <a:latin typeface="华文细黑" pitchFamily="2" charset="-122"/>
              <a:ea typeface="华文细黑" pitchFamily="2" charset="-122"/>
              <a:cs typeface="华文黑体" pitchFamily="2" charset="-122"/>
            </a:endParaRPr>
          </a:p>
        </p:txBody>
      </p:sp>
    </p:spTree>
    <p:extLst>
      <p:ext uri="{BB962C8B-B14F-4D97-AF65-F5344CB8AC3E}">
        <p14:creationId xmlns:p14="http://schemas.microsoft.com/office/powerpoint/2010/main" val="37894896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500"/>
                            </p:stCondLst>
                            <p:childTnLst>
                              <p:par>
                                <p:cTn id="24" presetID="21"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1000"/>
                                        <p:tgtEl>
                                          <p:spTgt spid="8"/>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heel(1)">
                                      <p:cBhvr>
                                        <p:cTn id="29" dur="1000"/>
                                        <p:tgtEl>
                                          <p:spTgt spid="12"/>
                                        </p:tgtEl>
                                      </p:cBhvr>
                                    </p:animEffect>
                                  </p:childTnLst>
                                </p:cTn>
                              </p:par>
                              <p:par>
                                <p:cTn id="30" presetID="47" presetClass="entr" presetSubtype="0" fill="hold" grpId="0" nodeType="withEffect">
                                  <p:stCondLst>
                                    <p:cond delay="10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anim calcmode="lin" valueType="num">
                                      <p:cBhvr>
                                        <p:cTn id="33" dur="500" fill="hold"/>
                                        <p:tgtEl>
                                          <p:spTgt spid="16"/>
                                        </p:tgtEl>
                                        <p:attrNameLst>
                                          <p:attrName>ppt_x</p:attrName>
                                        </p:attrNameLst>
                                      </p:cBhvr>
                                      <p:tavLst>
                                        <p:tav tm="0">
                                          <p:val>
                                            <p:strVal val="#ppt_x"/>
                                          </p:val>
                                        </p:tav>
                                        <p:tav tm="100000">
                                          <p:val>
                                            <p:strVal val="#ppt_x"/>
                                          </p:val>
                                        </p:tav>
                                      </p:tavLst>
                                    </p:anim>
                                    <p:anim calcmode="lin" valueType="num">
                                      <p:cBhvr>
                                        <p:cTn id="34" dur="500" fill="hold"/>
                                        <p:tgtEl>
                                          <p:spTgt spid="16"/>
                                        </p:tgtEl>
                                        <p:attrNameLst>
                                          <p:attrName>ppt_y</p:attrName>
                                        </p:attrNameLst>
                                      </p:cBhvr>
                                      <p:tavLst>
                                        <p:tav tm="0">
                                          <p:val>
                                            <p:strVal val="#ppt_y-.1"/>
                                          </p:val>
                                        </p:tav>
                                        <p:tav tm="100000">
                                          <p:val>
                                            <p:strVal val="#ppt_y"/>
                                          </p:val>
                                        </p:tav>
                                      </p:tavLst>
                                    </p:anim>
                                  </p:childTnLst>
                                </p:cTn>
                              </p:par>
                              <p:par>
                                <p:cTn id="35" presetID="21" presetClass="entr" presetSubtype="1" fill="hold" grpId="0" nodeType="withEffect">
                                  <p:stCondLst>
                                    <p:cond delay="500"/>
                                  </p:stCondLst>
                                  <p:childTnLst>
                                    <p:set>
                                      <p:cBhvr>
                                        <p:cTn id="36" dur="1" fill="hold">
                                          <p:stCondLst>
                                            <p:cond delay="0"/>
                                          </p:stCondLst>
                                        </p:cTn>
                                        <p:tgtEl>
                                          <p:spTgt spid="9"/>
                                        </p:tgtEl>
                                        <p:attrNameLst>
                                          <p:attrName>style.visibility</p:attrName>
                                        </p:attrNameLst>
                                      </p:cBhvr>
                                      <p:to>
                                        <p:strVal val="visible"/>
                                      </p:to>
                                    </p:set>
                                    <p:animEffect transition="in" filter="wheel(1)">
                                      <p:cBhvr>
                                        <p:cTn id="37" dur="1000"/>
                                        <p:tgtEl>
                                          <p:spTgt spid="9"/>
                                        </p:tgtEl>
                                      </p:cBhvr>
                                    </p:animEffect>
                                  </p:childTnLst>
                                </p:cTn>
                              </p:par>
                              <p:par>
                                <p:cTn id="38" presetID="21" presetClass="entr" presetSubtype="1" fill="hold" grpId="0" nodeType="withEffect">
                                  <p:stCondLst>
                                    <p:cond delay="500"/>
                                  </p:stCondLst>
                                  <p:childTnLst>
                                    <p:set>
                                      <p:cBhvr>
                                        <p:cTn id="39" dur="1" fill="hold">
                                          <p:stCondLst>
                                            <p:cond delay="0"/>
                                          </p:stCondLst>
                                        </p:cTn>
                                        <p:tgtEl>
                                          <p:spTgt spid="13"/>
                                        </p:tgtEl>
                                        <p:attrNameLst>
                                          <p:attrName>style.visibility</p:attrName>
                                        </p:attrNameLst>
                                      </p:cBhvr>
                                      <p:to>
                                        <p:strVal val="visible"/>
                                      </p:to>
                                    </p:set>
                                    <p:animEffect transition="in" filter="wheel(1)">
                                      <p:cBhvr>
                                        <p:cTn id="40" dur="1000"/>
                                        <p:tgtEl>
                                          <p:spTgt spid="13"/>
                                        </p:tgtEl>
                                      </p:cBhvr>
                                    </p:animEffect>
                                  </p:childTnLst>
                                </p:cTn>
                              </p:par>
                              <p:par>
                                <p:cTn id="41" presetID="47" presetClass="entr" presetSubtype="0" fill="hold" grpId="0" nodeType="withEffect">
                                  <p:stCondLst>
                                    <p:cond delay="15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par>
                                <p:cTn id="46" presetID="21" presetClass="entr" presetSubtype="1" fill="hold" grpId="0" nodeType="withEffect">
                                  <p:stCondLst>
                                    <p:cond delay="1000"/>
                                  </p:stCondLst>
                                  <p:childTnLst>
                                    <p:set>
                                      <p:cBhvr>
                                        <p:cTn id="47" dur="1" fill="hold">
                                          <p:stCondLst>
                                            <p:cond delay="0"/>
                                          </p:stCondLst>
                                        </p:cTn>
                                        <p:tgtEl>
                                          <p:spTgt spid="10"/>
                                        </p:tgtEl>
                                        <p:attrNameLst>
                                          <p:attrName>style.visibility</p:attrName>
                                        </p:attrNameLst>
                                      </p:cBhvr>
                                      <p:to>
                                        <p:strVal val="visible"/>
                                      </p:to>
                                    </p:set>
                                    <p:animEffect transition="in" filter="wheel(1)">
                                      <p:cBhvr>
                                        <p:cTn id="48" dur="1000"/>
                                        <p:tgtEl>
                                          <p:spTgt spid="10"/>
                                        </p:tgtEl>
                                      </p:cBhvr>
                                    </p:animEffect>
                                  </p:childTnLst>
                                </p:cTn>
                              </p:par>
                              <p:par>
                                <p:cTn id="49" presetID="21" presetClass="entr" presetSubtype="1" fill="hold" grpId="0" nodeType="withEffect">
                                  <p:stCondLst>
                                    <p:cond delay="1000"/>
                                  </p:stCondLst>
                                  <p:childTnLst>
                                    <p:set>
                                      <p:cBhvr>
                                        <p:cTn id="50" dur="1" fill="hold">
                                          <p:stCondLst>
                                            <p:cond delay="0"/>
                                          </p:stCondLst>
                                        </p:cTn>
                                        <p:tgtEl>
                                          <p:spTgt spid="14"/>
                                        </p:tgtEl>
                                        <p:attrNameLst>
                                          <p:attrName>style.visibility</p:attrName>
                                        </p:attrNameLst>
                                      </p:cBhvr>
                                      <p:to>
                                        <p:strVal val="visible"/>
                                      </p:to>
                                    </p:set>
                                    <p:animEffect transition="in" filter="wheel(1)">
                                      <p:cBhvr>
                                        <p:cTn id="51" dur="1000"/>
                                        <p:tgtEl>
                                          <p:spTgt spid="14"/>
                                        </p:tgtEl>
                                      </p:cBhvr>
                                    </p:animEffect>
                                  </p:childTnLst>
                                </p:cTn>
                              </p:par>
                              <p:par>
                                <p:cTn id="52" presetID="47" presetClass="entr" presetSubtype="0" fill="hold" grpId="0" nodeType="withEffect">
                                  <p:stCondLst>
                                    <p:cond delay="200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strVal val="#ppt_x"/>
                                          </p:val>
                                        </p:tav>
                                        <p:tav tm="100000">
                                          <p:val>
                                            <p:strVal val="#ppt_x"/>
                                          </p:val>
                                        </p:tav>
                                      </p:tavLst>
                                    </p:anim>
                                    <p:anim calcmode="lin" valueType="num">
                                      <p:cBhvr>
                                        <p:cTn id="56" dur="500" fill="hold"/>
                                        <p:tgtEl>
                                          <p:spTgt spid="18"/>
                                        </p:tgtEl>
                                        <p:attrNameLst>
                                          <p:attrName>ppt_y</p:attrName>
                                        </p:attrNameLst>
                                      </p:cBhvr>
                                      <p:tavLst>
                                        <p:tav tm="0">
                                          <p:val>
                                            <p:strVal val="#ppt_y-.1"/>
                                          </p:val>
                                        </p:tav>
                                        <p:tav tm="100000">
                                          <p:val>
                                            <p:strVal val="#ppt_y"/>
                                          </p:val>
                                        </p:tav>
                                      </p:tavLst>
                                    </p:anim>
                                  </p:childTnLst>
                                </p:cTn>
                              </p:par>
                              <p:par>
                                <p:cTn id="57" presetID="21" presetClass="entr" presetSubtype="1" fill="hold" grpId="0" nodeType="withEffect">
                                  <p:stCondLst>
                                    <p:cond delay="1500"/>
                                  </p:stCondLst>
                                  <p:childTnLst>
                                    <p:set>
                                      <p:cBhvr>
                                        <p:cTn id="58" dur="1" fill="hold">
                                          <p:stCondLst>
                                            <p:cond delay="0"/>
                                          </p:stCondLst>
                                        </p:cTn>
                                        <p:tgtEl>
                                          <p:spTgt spid="11"/>
                                        </p:tgtEl>
                                        <p:attrNameLst>
                                          <p:attrName>style.visibility</p:attrName>
                                        </p:attrNameLst>
                                      </p:cBhvr>
                                      <p:to>
                                        <p:strVal val="visible"/>
                                      </p:to>
                                    </p:set>
                                    <p:animEffect transition="in" filter="wheel(1)">
                                      <p:cBhvr>
                                        <p:cTn id="59" dur="1000"/>
                                        <p:tgtEl>
                                          <p:spTgt spid="11"/>
                                        </p:tgtEl>
                                      </p:cBhvr>
                                    </p:animEffect>
                                  </p:childTnLst>
                                </p:cTn>
                              </p:par>
                              <p:par>
                                <p:cTn id="60" presetID="21" presetClass="entr" presetSubtype="1" fill="hold" grpId="0" nodeType="withEffect">
                                  <p:stCondLst>
                                    <p:cond delay="1500"/>
                                  </p:stCondLst>
                                  <p:childTnLst>
                                    <p:set>
                                      <p:cBhvr>
                                        <p:cTn id="61" dur="1" fill="hold">
                                          <p:stCondLst>
                                            <p:cond delay="0"/>
                                          </p:stCondLst>
                                        </p:cTn>
                                        <p:tgtEl>
                                          <p:spTgt spid="15"/>
                                        </p:tgtEl>
                                        <p:attrNameLst>
                                          <p:attrName>style.visibility</p:attrName>
                                        </p:attrNameLst>
                                      </p:cBhvr>
                                      <p:to>
                                        <p:strVal val="visible"/>
                                      </p:to>
                                    </p:set>
                                    <p:animEffect transition="in" filter="wheel(1)">
                                      <p:cBhvr>
                                        <p:cTn id="62" dur="1000"/>
                                        <p:tgtEl>
                                          <p:spTgt spid="15"/>
                                        </p:tgtEl>
                                      </p:cBhvr>
                                    </p:animEffect>
                                  </p:childTnLst>
                                </p:cTn>
                              </p:par>
                              <p:par>
                                <p:cTn id="63" presetID="47" presetClass="entr" presetSubtype="0" fill="hold" grpId="0" nodeType="withEffect">
                                  <p:stCondLst>
                                    <p:cond delay="250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anim calcmode="lin" valueType="num">
                                      <p:cBhvr>
                                        <p:cTn id="66" dur="500" fill="hold"/>
                                        <p:tgtEl>
                                          <p:spTgt spid="19"/>
                                        </p:tgtEl>
                                        <p:attrNameLst>
                                          <p:attrName>ppt_x</p:attrName>
                                        </p:attrNameLst>
                                      </p:cBhvr>
                                      <p:tavLst>
                                        <p:tav tm="0">
                                          <p:val>
                                            <p:strVal val="#ppt_x"/>
                                          </p:val>
                                        </p:tav>
                                        <p:tav tm="100000">
                                          <p:val>
                                            <p:strVal val="#ppt_x"/>
                                          </p:val>
                                        </p:tav>
                                      </p:tavLst>
                                    </p:anim>
                                    <p:anim calcmode="lin" valueType="num">
                                      <p:cBhvr>
                                        <p:cTn id="67"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sp>
        <p:nvSpPr>
          <p:cNvPr id="8" name="TextBox 29"/>
          <p:cNvSpPr txBox="1"/>
          <p:nvPr/>
        </p:nvSpPr>
        <p:spPr>
          <a:xfrm>
            <a:off x="533741" y="1375674"/>
            <a:ext cx="1676060" cy="76944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9" name="TextBox 29"/>
          <p:cNvSpPr txBox="1"/>
          <p:nvPr/>
        </p:nvSpPr>
        <p:spPr>
          <a:xfrm>
            <a:off x="6975873" y="2148985"/>
            <a:ext cx="1685344" cy="57708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0" name="TextBox 29"/>
          <p:cNvSpPr txBox="1"/>
          <p:nvPr/>
        </p:nvSpPr>
        <p:spPr>
          <a:xfrm>
            <a:off x="533741" y="2921106"/>
            <a:ext cx="1676060" cy="76944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1" name="TextBox 29"/>
          <p:cNvSpPr txBox="1"/>
          <p:nvPr/>
        </p:nvSpPr>
        <p:spPr>
          <a:xfrm>
            <a:off x="6975873" y="3694416"/>
            <a:ext cx="1685344" cy="57708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2" name="Freeform 40"/>
          <p:cNvSpPr>
            <a:spLocks/>
          </p:cNvSpPr>
          <p:nvPr/>
        </p:nvSpPr>
        <p:spPr bwMode="auto">
          <a:xfrm>
            <a:off x="4364832" y="3372502"/>
            <a:ext cx="2403872" cy="141208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3" name="Freeform 41"/>
          <p:cNvSpPr>
            <a:spLocks/>
          </p:cNvSpPr>
          <p:nvPr/>
        </p:nvSpPr>
        <p:spPr bwMode="auto">
          <a:xfrm>
            <a:off x="2375297" y="1054355"/>
            <a:ext cx="2403872" cy="141208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nvGrpSpPr>
          <p:cNvPr id="14" name="组合 13"/>
          <p:cNvGrpSpPr/>
          <p:nvPr/>
        </p:nvGrpSpPr>
        <p:grpSpPr>
          <a:xfrm>
            <a:off x="4507706" y="1300814"/>
            <a:ext cx="128588" cy="3200400"/>
            <a:chOff x="6010275" y="1583258"/>
            <a:chExt cx="171450" cy="4267200"/>
          </a:xfrm>
          <a:noFill/>
        </p:grpSpPr>
        <p:cxnSp>
          <p:nvCxnSpPr>
            <p:cNvPr id="15" name="直接连接符 14"/>
            <p:cNvCxnSpPr>
              <a:stCxn id="16" idx="3"/>
              <a:endCxn id="20" idx="0"/>
            </p:cNvCxnSpPr>
            <p:nvPr/>
          </p:nvCxnSpPr>
          <p:spPr>
            <a:xfrm>
              <a:off x="6096000" y="1713433"/>
              <a:ext cx="0" cy="4076700"/>
            </a:xfrm>
            <a:prstGeom prst="line">
              <a:avLst/>
            </a:prstGeom>
            <a:grpFill/>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7"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8"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9"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0"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sp>
        <p:nvSpPr>
          <p:cNvPr id="21" name="Oval 47"/>
          <p:cNvSpPr>
            <a:spLocks noChangeArrowheads="1"/>
          </p:cNvSpPr>
          <p:nvPr/>
        </p:nvSpPr>
        <p:spPr bwMode="auto">
          <a:xfrm>
            <a:off x="2462213" y="1141270"/>
            <a:ext cx="1240631" cy="1238250"/>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2" name="Oval 48"/>
          <p:cNvSpPr>
            <a:spLocks noChangeArrowheads="1"/>
          </p:cNvSpPr>
          <p:nvPr/>
        </p:nvSpPr>
        <p:spPr bwMode="auto">
          <a:xfrm>
            <a:off x="4406503" y="1594899"/>
            <a:ext cx="330994" cy="330994"/>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A</a:t>
            </a:r>
            <a:endParaRPr lang="zh-CN" altLang="en-US" sz="2100" dirty="0">
              <a:solidFill>
                <a:schemeClr val="bg1"/>
              </a:solidFill>
              <a:latin typeface="Agency FB" panose="020B0503020202020204" pitchFamily="34" charset="0"/>
            </a:endParaRPr>
          </a:p>
        </p:txBody>
      </p:sp>
      <p:sp>
        <p:nvSpPr>
          <p:cNvPr id="23" name="Freeform 49"/>
          <p:cNvSpPr>
            <a:spLocks/>
          </p:cNvSpPr>
          <p:nvPr/>
        </p:nvSpPr>
        <p:spPr bwMode="auto">
          <a:xfrm>
            <a:off x="2375297" y="2598595"/>
            <a:ext cx="2403872" cy="1414463"/>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4" name="Oval 50"/>
          <p:cNvSpPr>
            <a:spLocks noChangeArrowheads="1"/>
          </p:cNvSpPr>
          <p:nvPr/>
        </p:nvSpPr>
        <p:spPr bwMode="auto">
          <a:xfrm>
            <a:off x="2462213" y="2685511"/>
            <a:ext cx="1240631" cy="1240631"/>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5" name="Oval 51"/>
          <p:cNvSpPr>
            <a:spLocks noChangeArrowheads="1"/>
          </p:cNvSpPr>
          <p:nvPr/>
        </p:nvSpPr>
        <p:spPr bwMode="auto">
          <a:xfrm>
            <a:off x="4406503" y="3139139"/>
            <a:ext cx="330994" cy="33337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C</a:t>
            </a:r>
            <a:endParaRPr lang="zh-CN" altLang="en-US" sz="2100" dirty="0">
              <a:solidFill>
                <a:schemeClr val="bg1"/>
              </a:solidFill>
              <a:latin typeface="Agency FB" panose="020B0503020202020204" pitchFamily="34" charset="0"/>
            </a:endParaRPr>
          </a:p>
        </p:txBody>
      </p:sp>
      <p:sp>
        <p:nvSpPr>
          <p:cNvPr id="26" name="Freeform 54"/>
          <p:cNvSpPr>
            <a:spLocks/>
          </p:cNvSpPr>
          <p:nvPr/>
        </p:nvSpPr>
        <p:spPr bwMode="auto">
          <a:xfrm>
            <a:off x="4364832" y="1827070"/>
            <a:ext cx="2403872" cy="1410890"/>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7" name="Oval 55"/>
          <p:cNvSpPr>
            <a:spLocks noChangeArrowheads="1"/>
          </p:cNvSpPr>
          <p:nvPr/>
        </p:nvSpPr>
        <p:spPr bwMode="auto">
          <a:xfrm>
            <a:off x="5441157" y="1913986"/>
            <a:ext cx="1240631" cy="1239440"/>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8" name="Oval 56"/>
          <p:cNvSpPr>
            <a:spLocks noChangeArrowheads="1"/>
          </p:cNvSpPr>
          <p:nvPr/>
        </p:nvSpPr>
        <p:spPr bwMode="auto">
          <a:xfrm>
            <a:off x="4406503" y="2366423"/>
            <a:ext cx="330994" cy="33337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B</a:t>
            </a:r>
            <a:endParaRPr lang="zh-CN" altLang="en-US" sz="2100" dirty="0">
              <a:solidFill>
                <a:schemeClr val="bg1"/>
              </a:solidFill>
              <a:latin typeface="Agency FB" panose="020B0503020202020204" pitchFamily="34" charset="0"/>
            </a:endParaRPr>
          </a:p>
        </p:txBody>
      </p:sp>
      <p:sp>
        <p:nvSpPr>
          <p:cNvPr id="29" name="Oval 57"/>
          <p:cNvSpPr>
            <a:spLocks noChangeArrowheads="1"/>
          </p:cNvSpPr>
          <p:nvPr/>
        </p:nvSpPr>
        <p:spPr bwMode="auto">
          <a:xfrm>
            <a:off x="5441157" y="3460607"/>
            <a:ext cx="1240631" cy="1237059"/>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30" name="Oval 59"/>
          <p:cNvSpPr>
            <a:spLocks noChangeArrowheads="1"/>
          </p:cNvSpPr>
          <p:nvPr/>
        </p:nvSpPr>
        <p:spPr bwMode="auto">
          <a:xfrm>
            <a:off x="4406503" y="3913045"/>
            <a:ext cx="330994" cy="332184"/>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D</a:t>
            </a:r>
            <a:endParaRPr lang="zh-CN" altLang="en-US" sz="2100" dirty="0">
              <a:solidFill>
                <a:schemeClr val="bg1"/>
              </a:solidFill>
              <a:latin typeface="Agency FB" panose="020B0503020202020204" pitchFamily="34" charset="0"/>
            </a:endParaRPr>
          </a:p>
        </p:txBody>
      </p:sp>
      <p:sp>
        <p:nvSpPr>
          <p:cNvPr id="31" name="TextBox 30"/>
          <p:cNvSpPr txBox="1"/>
          <p:nvPr/>
        </p:nvSpPr>
        <p:spPr>
          <a:xfrm>
            <a:off x="2740700" y="1437230"/>
            <a:ext cx="683655"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2" name="TextBox 30"/>
          <p:cNvSpPr txBox="1"/>
          <p:nvPr/>
        </p:nvSpPr>
        <p:spPr>
          <a:xfrm>
            <a:off x="5702796" y="2210541"/>
            <a:ext cx="717353"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3" name="TextBox 30"/>
          <p:cNvSpPr txBox="1"/>
          <p:nvPr/>
        </p:nvSpPr>
        <p:spPr>
          <a:xfrm>
            <a:off x="2719766" y="2982661"/>
            <a:ext cx="725525"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4" name="TextBox 30"/>
          <p:cNvSpPr txBox="1"/>
          <p:nvPr/>
        </p:nvSpPr>
        <p:spPr>
          <a:xfrm>
            <a:off x="5729799" y="3755972"/>
            <a:ext cx="663347"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7413162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22" presetClass="entr" presetSubtype="1"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500"/>
                            </p:stCondLst>
                            <p:childTnLst>
                              <p:par>
                                <p:cTn id="27" presetID="23" presetClass="entr" presetSubtype="32"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strVal val="4*#ppt_w"/>
                                          </p:val>
                                        </p:tav>
                                        <p:tav tm="100000">
                                          <p:val>
                                            <p:strVal val="#ppt_w"/>
                                          </p:val>
                                        </p:tav>
                                      </p:tavLst>
                                    </p:anim>
                                    <p:anim calcmode="lin" valueType="num">
                                      <p:cBhvr>
                                        <p:cTn id="30" dur="500" fill="hold"/>
                                        <p:tgtEl>
                                          <p:spTgt spid="22"/>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2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strVal val="4*#ppt_w"/>
                                          </p:val>
                                        </p:tav>
                                        <p:tav tm="100000">
                                          <p:val>
                                            <p:strVal val="#ppt_w"/>
                                          </p:val>
                                        </p:tav>
                                      </p:tavLst>
                                    </p:anim>
                                    <p:anim calcmode="lin" valueType="num">
                                      <p:cBhvr>
                                        <p:cTn id="34" dur="500" fill="hold"/>
                                        <p:tgtEl>
                                          <p:spTgt spid="28"/>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40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strVal val="4*#ppt_w"/>
                                          </p:val>
                                        </p:tav>
                                        <p:tav tm="100000">
                                          <p:val>
                                            <p:strVal val="#ppt_w"/>
                                          </p:val>
                                        </p:tav>
                                      </p:tavLst>
                                    </p:anim>
                                    <p:anim calcmode="lin" valueType="num">
                                      <p:cBhvr>
                                        <p:cTn id="38" dur="500" fill="hold"/>
                                        <p:tgtEl>
                                          <p:spTgt spid="25"/>
                                        </p:tgtEl>
                                        <p:attrNameLst>
                                          <p:attrName>ppt_h</p:attrName>
                                        </p:attrNameLst>
                                      </p:cBhvr>
                                      <p:tavLst>
                                        <p:tav tm="0">
                                          <p:val>
                                            <p:strVal val="4*#ppt_h"/>
                                          </p:val>
                                        </p:tav>
                                        <p:tav tm="100000">
                                          <p:val>
                                            <p:strVal val="#ppt_h"/>
                                          </p:val>
                                        </p:tav>
                                      </p:tavLst>
                                    </p:anim>
                                  </p:childTnLst>
                                </p:cTn>
                              </p:par>
                              <p:par>
                                <p:cTn id="39" presetID="23" presetClass="entr" presetSubtype="32" fill="hold" grpId="0" nodeType="withEffect">
                                  <p:stCondLst>
                                    <p:cond delay="6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strVal val="4*#ppt_w"/>
                                          </p:val>
                                        </p:tav>
                                        <p:tav tm="100000">
                                          <p:val>
                                            <p:strVal val="#ppt_w"/>
                                          </p:val>
                                        </p:tav>
                                      </p:tavLst>
                                    </p:anim>
                                    <p:anim calcmode="lin" valueType="num">
                                      <p:cBhvr>
                                        <p:cTn id="42" dur="500" fill="hold"/>
                                        <p:tgtEl>
                                          <p:spTgt spid="30"/>
                                        </p:tgtEl>
                                        <p:attrNameLst>
                                          <p:attrName>ppt_h</p:attrName>
                                        </p:attrNameLst>
                                      </p:cBhvr>
                                      <p:tavLst>
                                        <p:tav tm="0">
                                          <p:val>
                                            <p:strVal val="4*#ppt_h"/>
                                          </p:val>
                                        </p:tav>
                                        <p:tav tm="100000">
                                          <p:val>
                                            <p:strVal val="#ppt_h"/>
                                          </p:val>
                                        </p:tav>
                                      </p:tavLst>
                                    </p:anim>
                                  </p:childTnLst>
                                </p:cTn>
                              </p:par>
                            </p:childTnLst>
                          </p:cTn>
                        </p:par>
                        <p:par>
                          <p:cTn id="43" fill="hold">
                            <p:stCondLst>
                              <p:cond delay="1600"/>
                            </p:stCondLst>
                            <p:childTnLst>
                              <p:par>
                                <p:cTn id="44" presetID="22" presetClass="entr" presetSubtype="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right)">
                                      <p:cBhvr>
                                        <p:cTn id="46" dur="500"/>
                                        <p:tgtEl>
                                          <p:spTgt spid="13"/>
                                        </p:tgtEl>
                                      </p:cBhvr>
                                    </p:animEffect>
                                  </p:childTnLst>
                                </p:cTn>
                              </p:par>
                            </p:childTnLst>
                          </p:cTn>
                        </p:par>
                        <p:par>
                          <p:cTn id="47" fill="hold">
                            <p:stCondLst>
                              <p:cond delay="2100"/>
                            </p:stCondLst>
                            <p:childTnLst>
                              <p:par>
                                <p:cTn id="48" presetID="53" presetClass="entr" presetSubtype="16"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2600"/>
                            </p:stCondLst>
                            <p:childTnLst>
                              <p:par>
                                <p:cTn id="59" presetID="22" presetClass="entr" presetSubtype="2"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right)">
                                      <p:cBhvr>
                                        <p:cTn id="61" dur="500"/>
                                        <p:tgtEl>
                                          <p:spTgt spid="8"/>
                                        </p:tgtEl>
                                      </p:cBhvr>
                                    </p:animEffect>
                                  </p:childTnLst>
                                </p:cTn>
                              </p:par>
                            </p:childTnLst>
                          </p:cTn>
                        </p:par>
                        <p:par>
                          <p:cTn id="62" fill="hold">
                            <p:stCondLst>
                              <p:cond delay="3100"/>
                            </p:stCondLst>
                            <p:childTnLst>
                              <p:par>
                                <p:cTn id="63" presetID="22" presetClass="entr" presetSubtype="8"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left)">
                                      <p:cBhvr>
                                        <p:cTn id="65" dur="500"/>
                                        <p:tgtEl>
                                          <p:spTgt spid="26"/>
                                        </p:tgtEl>
                                      </p:cBhvr>
                                    </p:animEffect>
                                  </p:childTnLst>
                                </p:cTn>
                              </p:par>
                            </p:childTnLst>
                          </p:cTn>
                        </p:par>
                        <p:par>
                          <p:cTn id="66" fill="hold">
                            <p:stCondLst>
                              <p:cond delay="3600"/>
                            </p:stCondLst>
                            <p:childTnLst>
                              <p:par>
                                <p:cTn id="67" presetID="53" presetClass="entr" presetSubtype="16"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p:cTn id="74" dur="500" fill="hold"/>
                                        <p:tgtEl>
                                          <p:spTgt spid="27"/>
                                        </p:tgtEl>
                                        <p:attrNameLst>
                                          <p:attrName>ppt_w</p:attrName>
                                        </p:attrNameLst>
                                      </p:cBhvr>
                                      <p:tavLst>
                                        <p:tav tm="0">
                                          <p:val>
                                            <p:fltVal val="0"/>
                                          </p:val>
                                        </p:tav>
                                        <p:tav tm="100000">
                                          <p:val>
                                            <p:strVal val="#ppt_w"/>
                                          </p:val>
                                        </p:tav>
                                      </p:tavLst>
                                    </p:anim>
                                    <p:anim calcmode="lin" valueType="num">
                                      <p:cBhvr>
                                        <p:cTn id="75" dur="500" fill="hold"/>
                                        <p:tgtEl>
                                          <p:spTgt spid="27"/>
                                        </p:tgtEl>
                                        <p:attrNameLst>
                                          <p:attrName>ppt_h</p:attrName>
                                        </p:attrNameLst>
                                      </p:cBhvr>
                                      <p:tavLst>
                                        <p:tav tm="0">
                                          <p:val>
                                            <p:fltVal val="0"/>
                                          </p:val>
                                        </p:tav>
                                        <p:tav tm="100000">
                                          <p:val>
                                            <p:strVal val="#ppt_h"/>
                                          </p:val>
                                        </p:tav>
                                      </p:tavLst>
                                    </p:anim>
                                    <p:animEffect transition="in" filter="fade">
                                      <p:cBhvr>
                                        <p:cTn id="76" dur="500"/>
                                        <p:tgtEl>
                                          <p:spTgt spid="27"/>
                                        </p:tgtEl>
                                      </p:cBhvr>
                                    </p:animEffect>
                                  </p:childTnLst>
                                </p:cTn>
                              </p:par>
                            </p:childTnLst>
                          </p:cTn>
                        </p:par>
                        <p:par>
                          <p:cTn id="77" fill="hold">
                            <p:stCondLst>
                              <p:cond delay="4100"/>
                            </p:stCondLst>
                            <p:childTnLst>
                              <p:par>
                                <p:cTn id="78" presetID="22" presetClass="entr" presetSubtype="8"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wipe(left)">
                                      <p:cBhvr>
                                        <p:cTn id="80" dur="500"/>
                                        <p:tgtEl>
                                          <p:spTgt spid="9"/>
                                        </p:tgtEl>
                                      </p:cBhvr>
                                    </p:animEffect>
                                  </p:childTnLst>
                                </p:cTn>
                              </p:par>
                            </p:childTnLst>
                          </p:cTn>
                        </p:par>
                        <p:par>
                          <p:cTn id="81" fill="hold">
                            <p:stCondLst>
                              <p:cond delay="4600"/>
                            </p:stCondLst>
                            <p:childTnLst>
                              <p:par>
                                <p:cTn id="82" presetID="22" presetClass="entr" presetSubtype="2"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right)">
                                      <p:cBhvr>
                                        <p:cTn id="84" dur="500"/>
                                        <p:tgtEl>
                                          <p:spTgt spid="23"/>
                                        </p:tgtEl>
                                      </p:cBhvr>
                                    </p:animEffect>
                                  </p:childTnLst>
                                </p:cTn>
                              </p:par>
                            </p:childTnLst>
                          </p:cTn>
                        </p:par>
                        <p:par>
                          <p:cTn id="85" fill="hold">
                            <p:stCondLst>
                              <p:cond delay="5100"/>
                            </p:stCondLst>
                            <p:childTnLst>
                              <p:par>
                                <p:cTn id="86" presetID="53" presetClass="entr" presetSubtype="16" fill="hold" grpId="0" nodeType="after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p:cTn id="88" dur="500" fill="hold"/>
                                        <p:tgtEl>
                                          <p:spTgt spid="33"/>
                                        </p:tgtEl>
                                        <p:attrNameLst>
                                          <p:attrName>ppt_w</p:attrName>
                                        </p:attrNameLst>
                                      </p:cBhvr>
                                      <p:tavLst>
                                        <p:tav tm="0">
                                          <p:val>
                                            <p:fltVal val="0"/>
                                          </p:val>
                                        </p:tav>
                                        <p:tav tm="100000">
                                          <p:val>
                                            <p:strVal val="#ppt_w"/>
                                          </p:val>
                                        </p:tav>
                                      </p:tavLst>
                                    </p:anim>
                                    <p:anim calcmode="lin" valueType="num">
                                      <p:cBhvr>
                                        <p:cTn id="89" dur="500" fill="hold"/>
                                        <p:tgtEl>
                                          <p:spTgt spid="33"/>
                                        </p:tgtEl>
                                        <p:attrNameLst>
                                          <p:attrName>ppt_h</p:attrName>
                                        </p:attrNameLst>
                                      </p:cBhvr>
                                      <p:tavLst>
                                        <p:tav tm="0">
                                          <p:val>
                                            <p:fltVal val="0"/>
                                          </p:val>
                                        </p:tav>
                                        <p:tav tm="100000">
                                          <p:val>
                                            <p:strVal val="#ppt_h"/>
                                          </p:val>
                                        </p:tav>
                                      </p:tavLst>
                                    </p:anim>
                                    <p:animEffect transition="in" filter="fade">
                                      <p:cBhvr>
                                        <p:cTn id="90" dur="500"/>
                                        <p:tgtEl>
                                          <p:spTgt spid="33"/>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p:cTn id="93" dur="500" fill="hold"/>
                                        <p:tgtEl>
                                          <p:spTgt spid="24"/>
                                        </p:tgtEl>
                                        <p:attrNameLst>
                                          <p:attrName>ppt_w</p:attrName>
                                        </p:attrNameLst>
                                      </p:cBhvr>
                                      <p:tavLst>
                                        <p:tav tm="0">
                                          <p:val>
                                            <p:fltVal val="0"/>
                                          </p:val>
                                        </p:tav>
                                        <p:tav tm="100000">
                                          <p:val>
                                            <p:strVal val="#ppt_w"/>
                                          </p:val>
                                        </p:tav>
                                      </p:tavLst>
                                    </p:anim>
                                    <p:anim calcmode="lin" valueType="num">
                                      <p:cBhvr>
                                        <p:cTn id="94" dur="500" fill="hold"/>
                                        <p:tgtEl>
                                          <p:spTgt spid="24"/>
                                        </p:tgtEl>
                                        <p:attrNameLst>
                                          <p:attrName>ppt_h</p:attrName>
                                        </p:attrNameLst>
                                      </p:cBhvr>
                                      <p:tavLst>
                                        <p:tav tm="0">
                                          <p:val>
                                            <p:fltVal val="0"/>
                                          </p:val>
                                        </p:tav>
                                        <p:tav tm="100000">
                                          <p:val>
                                            <p:strVal val="#ppt_h"/>
                                          </p:val>
                                        </p:tav>
                                      </p:tavLst>
                                    </p:anim>
                                    <p:animEffect transition="in" filter="fade">
                                      <p:cBhvr>
                                        <p:cTn id="95" dur="500"/>
                                        <p:tgtEl>
                                          <p:spTgt spid="24"/>
                                        </p:tgtEl>
                                      </p:cBhvr>
                                    </p:animEffect>
                                  </p:childTnLst>
                                </p:cTn>
                              </p:par>
                            </p:childTnLst>
                          </p:cTn>
                        </p:par>
                        <p:par>
                          <p:cTn id="96" fill="hold">
                            <p:stCondLst>
                              <p:cond delay="5600"/>
                            </p:stCondLst>
                            <p:childTnLst>
                              <p:par>
                                <p:cTn id="97" presetID="22" presetClass="entr" presetSubtype="2" fill="hold" grpId="0"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wipe(right)">
                                      <p:cBhvr>
                                        <p:cTn id="99" dur="500"/>
                                        <p:tgtEl>
                                          <p:spTgt spid="10"/>
                                        </p:tgtEl>
                                      </p:cBhvr>
                                    </p:animEffect>
                                  </p:childTnLst>
                                </p:cTn>
                              </p:par>
                            </p:childTnLst>
                          </p:cTn>
                        </p:par>
                        <p:par>
                          <p:cTn id="100" fill="hold">
                            <p:stCondLst>
                              <p:cond delay="6100"/>
                            </p:stCondLst>
                            <p:childTnLst>
                              <p:par>
                                <p:cTn id="101" presetID="22" presetClass="entr" presetSubtype="8" fill="hold" grpId="0" nodeType="after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left)">
                                      <p:cBhvr>
                                        <p:cTn id="103" dur="500"/>
                                        <p:tgtEl>
                                          <p:spTgt spid="12"/>
                                        </p:tgtEl>
                                      </p:cBhvr>
                                    </p:animEffect>
                                  </p:childTnLst>
                                </p:cTn>
                              </p:par>
                            </p:childTnLst>
                          </p:cTn>
                        </p:par>
                        <p:par>
                          <p:cTn id="104" fill="hold">
                            <p:stCondLst>
                              <p:cond delay="6600"/>
                            </p:stCondLst>
                            <p:childTnLst>
                              <p:par>
                                <p:cTn id="105" presetID="53" presetClass="entr" presetSubtype="16" fill="hold" grpId="0" nodeType="afterEffect">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cBhvr>
                                        <p:cTn id="107" dur="500" fill="hold"/>
                                        <p:tgtEl>
                                          <p:spTgt spid="34"/>
                                        </p:tgtEl>
                                        <p:attrNameLst>
                                          <p:attrName>ppt_w</p:attrName>
                                        </p:attrNameLst>
                                      </p:cBhvr>
                                      <p:tavLst>
                                        <p:tav tm="0">
                                          <p:val>
                                            <p:fltVal val="0"/>
                                          </p:val>
                                        </p:tav>
                                        <p:tav tm="100000">
                                          <p:val>
                                            <p:strVal val="#ppt_w"/>
                                          </p:val>
                                        </p:tav>
                                      </p:tavLst>
                                    </p:anim>
                                    <p:anim calcmode="lin" valueType="num">
                                      <p:cBhvr>
                                        <p:cTn id="108" dur="500" fill="hold"/>
                                        <p:tgtEl>
                                          <p:spTgt spid="34"/>
                                        </p:tgtEl>
                                        <p:attrNameLst>
                                          <p:attrName>ppt_h</p:attrName>
                                        </p:attrNameLst>
                                      </p:cBhvr>
                                      <p:tavLst>
                                        <p:tav tm="0">
                                          <p:val>
                                            <p:fltVal val="0"/>
                                          </p:val>
                                        </p:tav>
                                        <p:tav tm="100000">
                                          <p:val>
                                            <p:strVal val="#ppt_h"/>
                                          </p:val>
                                        </p:tav>
                                      </p:tavLst>
                                    </p:anim>
                                    <p:animEffect transition="in" filter="fade">
                                      <p:cBhvr>
                                        <p:cTn id="109" dur="500"/>
                                        <p:tgtEl>
                                          <p:spTgt spid="3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9"/>
                                        </p:tgtEl>
                                        <p:attrNameLst>
                                          <p:attrName>style.visibility</p:attrName>
                                        </p:attrNameLst>
                                      </p:cBhvr>
                                      <p:to>
                                        <p:strVal val="visible"/>
                                      </p:to>
                                    </p:set>
                                    <p:anim calcmode="lin" valueType="num">
                                      <p:cBhvr>
                                        <p:cTn id="112" dur="500" fill="hold"/>
                                        <p:tgtEl>
                                          <p:spTgt spid="29"/>
                                        </p:tgtEl>
                                        <p:attrNameLst>
                                          <p:attrName>ppt_w</p:attrName>
                                        </p:attrNameLst>
                                      </p:cBhvr>
                                      <p:tavLst>
                                        <p:tav tm="0">
                                          <p:val>
                                            <p:fltVal val="0"/>
                                          </p:val>
                                        </p:tav>
                                        <p:tav tm="100000">
                                          <p:val>
                                            <p:strVal val="#ppt_w"/>
                                          </p:val>
                                        </p:tav>
                                      </p:tavLst>
                                    </p:anim>
                                    <p:anim calcmode="lin" valueType="num">
                                      <p:cBhvr>
                                        <p:cTn id="113" dur="500" fill="hold"/>
                                        <p:tgtEl>
                                          <p:spTgt spid="29"/>
                                        </p:tgtEl>
                                        <p:attrNameLst>
                                          <p:attrName>ppt_h</p:attrName>
                                        </p:attrNameLst>
                                      </p:cBhvr>
                                      <p:tavLst>
                                        <p:tav tm="0">
                                          <p:val>
                                            <p:fltVal val="0"/>
                                          </p:val>
                                        </p:tav>
                                        <p:tav tm="100000">
                                          <p:val>
                                            <p:strVal val="#ppt_h"/>
                                          </p:val>
                                        </p:tav>
                                      </p:tavLst>
                                    </p:anim>
                                    <p:animEffect transition="in" filter="fade">
                                      <p:cBhvr>
                                        <p:cTn id="114" dur="500"/>
                                        <p:tgtEl>
                                          <p:spTgt spid="29"/>
                                        </p:tgtEl>
                                      </p:cBhvr>
                                    </p:animEffect>
                                  </p:childTnLst>
                                </p:cTn>
                              </p:par>
                            </p:childTnLst>
                          </p:cTn>
                        </p:par>
                        <p:par>
                          <p:cTn id="115" fill="hold">
                            <p:stCondLst>
                              <p:cond delay="7100"/>
                            </p:stCondLst>
                            <p:childTnLst>
                              <p:par>
                                <p:cTn id="116" presetID="22" presetClass="entr" presetSubtype="8" fill="hold" grpId="0" nodeType="afterEffect">
                                  <p:stCondLst>
                                    <p:cond delay="0"/>
                                  </p:stCondLst>
                                  <p:childTnLst>
                                    <p:set>
                                      <p:cBhvr>
                                        <p:cTn id="117" dur="1" fill="hold">
                                          <p:stCondLst>
                                            <p:cond delay="0"/>
                                          </p:stCondLst>
                                        </p:cTn>
                                        <p:tgtEl>
                                          <p:spTgt spid="11"/>
                                        </p:tgtEl>
                                        <p:attrNameLst>
                                          <p:attrName>style.visibility</p:attrName>
                                        </p:attrNameLst>
                                      </p:cBhvr>
                                      <p:to>
                                        <p:strVal val="visible"/>
                                      </p:to>
                                    </p:set>
                                    <p:animEffect transition="in" filter="wipe(left)">
                                      <p:cBhvr>
                                        <p:cTn id="1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1" grpId="0"/>
      <p:bldP spid="12" grpId="0" animBg="1"/>
      <p:bldP spid="13"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sp>
        <p:nvSpPr>
          <p:cNvPr id="8" name="等腰三角形 36"/>
          <p:cNvSpPr/>
          <p:nvPr/>
        </p:nvSpPr>
        <p:spPr>
          <a:xfrm>
            <a:off x="3878263" y="1122363"/>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9" name="等腰三角形 36"/>
          <p:cNvSpPr/>
          <p:nvPr/>
        </p:nvSpPr>
        <p:spPr>
          <a:xfrm rot="7176392">
            <a:off x="4723606" y="2607469"/>
            <a:ext cx="1374775" cy="1201738"/>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alpha val="8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0" name="等腰三角形 36"/>
          <p:cNvSpPr/>
          <p:nvPr/>
        </p:nvSpPr>
        <p:spPr>
          <a:xfrm rot="14423608" flipH="1">
            <a:off x="2982119" y="2624932"/>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alpha val="60000"/>
              </a:schemeClr>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1" name="TextBox 9"/>
          <p:cNvSpPr txBox="1"/>
          <p:nvPr/>
        </p:nvSpPr>
        <p:spPr>
          <a:xfrm>
            <a:off x="5724525" y="1895475"/>
            <a:ext cx="2579688" cy="1235075"/>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01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TextBox 10"/>
          <p:cNvSpPr txBox="1"/>
          <p:nvPr/>
        </p:nvSpPr>
        <p:spPr>
          <a:xfrm>
            <a:off x="971550" y="1895475"/>
            <a:ext cx="2581275" cy="1235075"/>
          </a:xfrm>
          <a:prstGeom prst="rect">
            <a:avLst/>
          </a:prstGeom>
          <a:noFill/>
        </p:spPr>
        <p:txBody>
          <a:bodyPr>
            <a:spAutoFit/>
          </a:bodyPr>
          <a:lstStyle/>
          <a:p>
            <a:pPr algn="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02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TextBox 11"/>
          <p:cNvSpPr txBox="1"/>
          <p:nvPr/>
        </p:nvSpPr>
        <p:spPr>
          <a:xfrm>
            <a:off x="3281363" y="3598863"/>
            <a:ext cx="2581275" cy="1235075"/>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03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54488" y="2095500"/>
            <a:ext cx="849312"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77319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500"/>
                            </p:stCondLst>
                            <p:childTnLst>
                              <p:par>
                                <p:cTn id="24" presetID="14" presetClass="entr" presetSubtype="1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750"/>
                                        <p:tgtEl>
                                          <p:spTgt spid="14"/>
                                        </p:tgtEl>
                                      </p:cBhvr>
                                    </p:animEffect>
                                  </p:childTnLst>
                                </p:cTn>
                              </p:par>
                              <p:par>
                                <p:cTn id="27" presetID="22" presetClass="entr" presetSubtype="8"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750"/>
                                        <p:tgtEl>
                                          <p:spTgt spid="8"/>
                                        </p:tgtEl>
                                      </p:cBhvr>
                                    </p:animEffect>
                                  </p:childTnLst>
                                </p:cTn>
                              </p:par>
                              <p:par>
                                <p:cTn id="30" presetID="22" presetClass="entr" presetSubtype="2" fill="hold" grpId="0" nodeType="withEffect">
                                  <p:stCondLst>
                                    <p:cond delay="250"/>
                                  </p:stCondLst>
                                  <p:childTnLst>
                                    <p:set>
                                      <p:cBhvr>
                                        <p:cTn id="31" dur="1" fill="hold">
                                          <p:stCondLst>
                                            <p:cond delay="0"/>
                                          </p:stCondLst>
                                        </p:cTn>
                                        <p:tgtEl>
                                          <p:spTgt spid="11"/>
                                        </p:tgtEl>
                                        <p:attrNameLst>
                                          <p:attrName>style.visibility</p:attrName>
                                        </p:attrNameLst>
                                      </p:cBhvr>
                                      <p:to>
                                        <p:strVal val="visible"/>
                                      </p:to>
                                    </p:set>
                                    <p:animEffect transition="in" filter="wipe(right)">
                                      <p:cBhvr>
                                        <p:cTn id="32" dur="500"/>
                                        <p:tgtEl>
                                          <p:spTgt spid="11"/>
                                        </p:tgtEl>
                                      </p:cBhvr>
                                    </p:animEffect>
                                  </p:childTnLst>
                                </p:cTn>
                              </p:par>
                            </p:childTnLst>
                          </p:cTn>
                        </p:par>
                        <p:par>
                          <p:cTn id="33" fill="hold">
                            <p:stCondLst>
                              <p:cond delay="1250"/>
                            </p:stCondLst>
                            <p:childTnLst>
                              <p:par>
                                <p:cTn id="34" presetID="22" presetClass="entr" presetSubtype="1"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750"/>
                                        <p:tgtEl>
                                          <p:spTgt spid="9"/>
                                        </p:tgtEl>
                                      </p:cBhvr>
                                    </p:animEffect>
                                  </p:childTnLst>
                                </p:cTn>
                              </p:par>
                              <p:par>
                                <p:cTn id="37" presetID="42" presetClass="entr" presetSubtype="0" fill="hold" grpId="0" nodeType="withEffect">
                                  <p:stCondLst>
                                    <p:cond delay="25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22" presetClass="entr" presetSubtype="2"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right)">
                                      <p:cBhvr>
                                        <p:cTn id="45" dur="750"/>
                                        <p:tgtEl>
                                          <p:spTgt spid="10"/>
                                        </p:tgtEl>
                                      </p:cBhvr>
                                    </p:animEffect>
                                  </p:childTnLst>
                                </p:cTn>
                              </p:par>
                              <p:par>
                                <p:cTn id="46" presetID="22" presetClass="entr" presetSubtype="8" fill="hold" grpId="0" nodeType="withEffect">
                                  <p:stCondLst>
                                    <p:cond delay="25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755576" y="656966"/>
            <a:ext cx="3926744" cy="3931008"/>
          </a:xfrm>
          <a:prstGeom prst="rect">
            <a:avLst/>
          </a:prstGeom>
        </p:spPr>
      </p:pic>
      <p:pic>
        <p:nvPicPr>
          <p:cNvPr id="5" name="图片 4"/>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755576" y="656966"/>
            <a:ext cx="3926744" cy="3931008"/>
          </a:xfrm>
          <a:prstGeom prst="rect">
            <a:avLst/>
          </a:prstGeom>
        </p:spPr>
      </p:pic>
      <p:sp>
        <p:nvSpPr>
          <p:cNvPr id="6" name="文本框 66"/>
          <p:cNvSpPr txBox="1">
            <a:spLocks noChangeArrowheads="1"/>
          </p:cNvSpPr>
          <p:nvPr/>
        </p:nvSpPr>
        <p:spPr bwMode="auto">
          <a:xfrm>
            <a:off x="4869645" y="2671629"/>
            <a:ext cx="348508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en-US" altLang="zh-CN" dirty="0"/>
              <a:t>Add a page directory text description content, Add a page directory text description content, Add a page directory text description content, Add a page directory text description content, Add a page directory text description </a:t>
            </a:r>
            <a:r>
              <a:rPr lang="en-US" altLang="zh-CN" dirty="0" smtClean="0"/>
              <a:t>content.</a:t>
            </a:r>
            <a:endParaRPr lang="zh-CN" altLang="en-US" dirty="0"/>
          </a:p>
        </p:txBody>
      </p:sp>
      <p:sp>
        <p:nvSpPr>
          <p:cNvPr id="7" name="文本框 6"/>
          <p:cNvSpPr txBox="1">
            <a:spLocks noChangeArrowheads="1"/>
          </p:cNvSpPr>
          <p:nvPr/>
        </p:nvSpPr>
        <p:spPr bwMode="auto">
          <a:xfrm>
            <a:off x="4886091" y="2025118"/>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添加目录一标题</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文本框 8"/>
          <p:cNvSpPr txBox="1">
            <a:spLocks noChangeArrowheads="1"/>
          </p:cNvSpPr>
          <p:nvPr/>
        </p:nvSpPr>
        <p:spPr bwMode="auto">
          <a:xfrm>
            <a:off x="4868947" y="2390131"/>
            <a:ext cx="26746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ADD DIRECTORY ONE TITLES</a:t>
            </a:r>
            <a:endPar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5"/>
          <p:cNvSpPr txBox="1"/>
          <p:nvPr/>
        </p:nvSpPr>
        <p:spPr>
          <a:xfrm>
            <a:off x="849444" y="1275606"/>
            <a:ext cx="3290508" cy="2646878"/>
          </a:xfrm>
          <a:prstGeom prst="rect">
            <a:avLst/>
          </a:prstGeom>
          <a:noFill/>
        </p:spPr>
        <p:txBody>
          <a:bodyPr wrap="square">
            <a:spAutoFit/>
          </a:bodyPr>
          <a:lstStyle>
            <a:defPPr>
              <a:defRPr lang="zh-CN"/>
            </a:defPPr>
            <a:lvl1pPr>
              <a:defRPr sz="16600">
                <a:ln w="19050">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ea typeface="微软雅黑" panose="020B0503020204020204" pitchFamily="34" charset="-122"/>
              </a:defRPr>
            </a:lvl1pPr>
          </a:lstStyle>
          <a:p>
            <a:pPr algn="ctr"/>
            <a:r>
              <a:rPr lang="en-US" altLang="zh-CN" dirty="0" smtClean="0">
                <a:blipFill dpi="0" rotWithShape="1">
                  <a:blip r:embed="rId5"/>
                  <a:srcRect/>
                  <a:stretch>
                    <a:fillRect/>
                  </a:stretch>
                </a:blipFill>
              </a:rPr>
              <a:t>03</a:t>
            </a:r>
            <a:endParaRPr lang="zh-CN" altLang="en-US" dirty="0">
              <a:blipFill dpi="0" rotWithShape="1">
                <a:blip r:embed="rId5"/>
                <a:srcRect/>
                <a:stretch>
                  <a:fillRect/>
                </a:stretch>
              </a:blipFill>
            </a:endParaRPr>
          </a:p>
        </p:txBody>
      </p:sp>
    </p:spTree>
    <p:extLst>
      <p:ext uri="{BB962C8B-B14F-4D97-AF65-F5344CB8AC3E}">
        <p14:creationId xmlns:p14="http://schemas.microsoft.com/office/powerpoint/2010/main" val="7787571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childTnLst>
                                </p:cTn>
                              </p:par>
                              <p:par>
                                <p:cTn id="13" presetID="8" presetClass="emph" presetSubtype="0" fill="hold" nodeType="withEffect">
                                  <p:stCondLst>
                                    <p:cond delay="0"/>
                                  </p:stCondLst>
                                  <p:childTnLst>
                                    <p:animRot by="21600000">
                                      <p:cBhvr>
                                        <p:cTn id="14" dur="8200" fill="hold"/>
                                        <p:tgtEl>
                                          <p:spTgt spid="4"/>
                                        </p:tgtEl>
                                        <p:attrNameLst>
                                          <p:attrName>r</p:attrName>
                                        </p:attrNameLst>
                                      </p:cBhvr>
                                    </p:animRot>
                                  </p:childTnLst>
                                </p:cTn>
                              </p:par>
                              <p:par>
                                <p:cTn id="15" presetID="8" presetClass="emph" presetSubtype="0" fill="hold" nodeType="withEffect">
                                  <p:stCondLst>
                                    <p:cond delay="0"/>
                                  </p:stCondLst>
                                  <p:childTnLst>
                                    <p:animRot by="-21600000">
                                      <p:cBhvr>
                                        <p:cTn id="16" dur="8200" fill="hold"/>
                                        <p:tgtEl>
                                          <p:spTgt spid="5"/>
                                        </p:tgtEl>
                                        <p:attrNameLst>
                                          <p:attrName>r</p:attrName>
                                        </p:attrNameLst>
                                      </p:cBhvr>
                                    </p:animRot>
                                  </p:childTnLst>
                                </p:cTn>
                              </p:par>
                              <p:par>
                                <p:cTn id="17" presetID="2" presetClass="entr" presetSubtype="2" fill="hold" grpId="0" nodeType="withEffect">
                                  <p:stCondLst>
                                    <p:cond delay="1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230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par>
                                <p:cTn id="28" presetID="22" presetClass="entr" presetSubtype="8" fill="hold" grpId="0" nodeType="withEffect">
                                  <p:stCondLst>
                                    <p:cond delay="38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53" presetClass="entr" presetSubtype="528" fill="hold" grpId="0" nodeType="withEffect">
                                  <p:stCondLst>
                                    <p:cond delay="200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p:cTn id="33" dur="2000" fill="hold"/>
                                        <p:tgtEl>
                                          <p:spTgt spid="9"/>
                                        </p:tgtEl>
                                        <p:attrNameLst>
                                          <p:attrName>ppt_w</p:attrName>
                                        </p:attrNameLst>
                                      </p:cBhvr>
                                      <p:tavLst>
                                        <p:tav tm="0">
                                          <p:val>
                                            <p:fltVal val="0"/>
                                          </p:val>
                                        </p:tav>
                                        <p:tav tm="100000">
                                          <p:val>
                                            <p:strVal val="#ppt_w"/>
                                          </p:val>
                                        </p:tav>
                                      </p:tavLst>
                                    </p:anim>
                                    <p:anim calcmode="lin" valueType="num">
                                      <p:cBhvr>
                                        <p:cTn id="34" dur="2000" fill="hold"/>
                                        <p:tgtEl>
                                          <p:spTgt spid="9"/>
                                        </p:tgtEl>
                                        <p:attrNameLst>
                                          <p:attrName>ppt_h</p:attrName>
                                        </p:attrNameLst>
                                      </p:cBhvr>
                                      <p:tavLst>
                                        <p:tav tm="0">
                                          <p:val>
                                            <p:fltVal val="0"/>
                                          </p:val>
                                        </p:tav>
                                        <p:tav tm="100000">
                                          <p:val>
                                            <p:strVal val="#ppt_h"/>
                                          </p:val>
                                        </p:tav>
                                      </p:tavLst>
                                    </p:anim>
                                    <p:animEffect transition="in" filter="fade">
                                      <p:cBhvr>
                                        <p:cTn id="35" dur="2000"/>
                                        <p:tgtEl>
                                          <p:spTgt spid="9"/>
                                        </p:tgtEl>
                                      </p:cBhvr>
                                    </p:animEffect>
                                    <p:anim calcmode="lin" valueType="num">
                                      <p:cBhvr>
                                        <p:cTn id="36" dur="2000" fill="hold"/>
                                        <p:tgtEl>
                                          <p:spTgt spid="9"/>
                                        </p:tgtEl>
                                        <p:attrNameLst>
                                          <p:attrName>ppt_x</p:attrName>
                                        </p:attrNameLst>
                                      </p:cBhvr>
                                      <p:tavLst>
                                        <p:tav tm="0">
                                          <p:val>
                                            <p:fltVal val="0.5"/>
                                          </p:val>
                                        </p:tav>
                                        <p:tav tm="100000">
                                          <p:val>
                                            <p:strVal val="#ppt_x"/>
                                          </p:val>
                                        </p:tav>
                                      </p:tavLst>
                                    </p:anim>
                                    <p:anim calcmode="lin" valueType="num">
                                      <p:cBhvr>
                                        <p:cTn id="37" dur="20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47" y="1227238"/>
            <a:ext cx="3498551" cy="2422073"/>
          </a:xfrm>
          <a:prstGeom prst="rect">
            <a:avLst/>
          </a:prstGeom>
        </p:spPr>
      </p:pic>
      <p:sp>
        <p:nvSpPr>
          <p:cNvPr id="9" name="矩形 8"/>
          <p:cNvSpPr/>
          <p:nvPr/>
        </p:nvSpPr>
        <p:spPr>
          <a:xfrm>
            <a:off x="969082" y="3659358"/>
            <a:ext cx="1569660" cy="369332"/>
          </a:xfrm>
          <a:prstGeom prst="rect">
            <a:avLst/>
          </a:prstGeom>
        </p:spPr>
        <p:txBody>
          <a:bodyPr wrap="none">
            <a:spAutoFit/>
          </a:bodyPr>
          <a:lstStyle/>
          <a:p>
            <a:r>
              <a:rPr lang="zh-CN" altLang="en-US" sz="1800" b="1" dirty="0">
                <a:solidFill>
                  <a:schemeClr val="bg1"/>
                </a:solidFill>
                <a:latin typeface="微软雅黑" panose="020B0503020204020204" pitchFamily="34" charset="-122"/>
                <a:ea typeface="微软雅黑" panose="020B0503020204020204" pitchFamily="34" charset="-122"/>
              </a:rPr>
              <a:t>点此添加标题</a:t>
            </a:r>
          </a:p>
        </p:txBody>
      </p:sp>
      <p:sp>
        <p:nvSpPr>
          <p:cNvPr id="10" name="文本框 9"/>
          <p:cNvSpPr txBox="1"/>
          <p:nvPr/>
        </p:nvSpPr>
        <p:spPr>
          <a:xfrm>
            <a:off x="907065" y="4142392"/>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14954" y="834556"/>
            <a:ext cx="4714092" cy="2651678"/>
          </a:xfrm>
          <a:prstGeom prst="rect">
            <a:avLst/>
          </a:prstGeom>
        </p:spPr>
      </p:pic>
      <p:sp>
        <p:nvSpPr>
          <p:cNvPr id="12" name="矩形 11"/>
          <p:cNvSpPr/>
          <p:nvPr/>
        </p:nvSpPr>
        <p:spPr>
          <a:xfrm>
            <a:off x="3810254" y="3659358"/>
            <a:ext cx="1569660" cy="369332"/>
          </a:xfrm>
          <a:prstGeom prst="rect">
            <a:avLst/>
          </a:prstGeom>
        </p:spPr>
        <p:txBody>
          <a:bodyPr wrap="none">
            <a:spAutoFit/>
          </a:bodyPr>
          <a:lstStyle/>
          <a:p>
            <a:r>
              <a:rPr lang="zh-CN" altLang="en-US" sz="1800" b="1" dirty="0">
                <a:solidFill>
                  <a:schemeClr val="bg1"/>
                </a:solidFill>
                <a:latin typeface="微软雅黑" panose="020B0503020204020204" pitchFamily="34" charset="-122"/>
                <a:ea typeface="微软雅黑" panose="020B0503020204020204" pitchFamily="34" charset="-122"/>
              </a:rPr>
              <a:t>点此添加标题</a:t>
            </a:r>
          </a:p>
        </p:txBody>
      </p:sp>
      <p:sp>
        <p:nvSpPr>
          <p:cNvPr id="13" name="文本框 12"/>
          <p:cNvSpPr txBox="1"/>
          <p:nvPr/>
        </p:nvSpPr>
        <p:spPr>
          <a:xfrm>
            <a:off x="3748237" y="4142392"/>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2566" y="2104191"/>
            <a:ext cx="2512389" cy="1545120"/>
          </a:xfrm>
          <a:prstGeom prst="rect">
            <a:avLst/>
          </a:prstGeom>
        </p:spPr>
      </p:pic>
      <p:sp>
        <p:nvSpPr>
          <p:cNvPr id="15" name="矩形 14"/>
          <p:cNvSpPr/>
          <p:nvPr/>
        </p:nvSpPr>
        <p:spPr>
          <a:xfrm>
            <a:off x="6651427" y="3659358"/>
            <a:ext cx="1569660" cy="369332"/>
          </a:xfrm>
          <a:prstGeom prst="rect">
            <a:avLst/>
          </a:prstGeom>
        </p:spPr>
        <p:txBody>
          <a:bodyPr wrap="none">
            <a:spAutoFit/>
          </a:bodyPr>
          <a:lstStyle/>
          <a:p>
            <a:r>
              <a:rPr lang="zh-CN" altLang="en-US" sz="1800" b="1" dirty="0">
                <a:solidFill>
                  <a:schemeClr val="bg1"/>
                </a:solidFill>
                <a:latin typeface="微软雅黑" panose="020B0503020204020204" pitchFamily="34" charset="-122"/>
                <a:ea typeface="微软雅黑" panose="020B0503020204020204" pitchFamily="34" charset="-122"/>
              </a:rPr>
              <a:t>点此添加标题</a:t>
            </a:r>
          </a:p>
        </p:txBody>
      </p:sp>
      <p:sp>
        <p:nvSpPr>
          <p:cNvPr id="16" name="文本框 15"/>
          <p:cNvSpPr txBox="1"/>
          <p:nvPr/>
        </p:nvSpPr>
        <p:spPr>
          <a:xfrm>
            <a:off x="6589410" y="4142392"/>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04829418"/>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500"/>
                            </p:stCondLst>
                            <p:childTnLst>
                              <p:par>
                                <p:cTn id="24" presetID="42"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9" presetClass="entr" presetSubtype="0" decel="10000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 calcmode="lin" valueType="num">
                                      <p:cBhvr>
                                        <p:cTn id="34" dur="500" fill="hold"/>
                                        <p:tgtEl>
                                          <p:spTgt spid="12"/>
                                        </p:tgtEl>
                                        <p:attrNameLst>
                                          <p:attrName>style.rotation</p:attrName>
                                        </p:attrNameLst>
                                      </p:cBhvr>
                                      <p:tavLst>
                                        <p:tav tm="0">
                                          <p:val>
                                            <p:fltVal val="360"/>
                                          </p:val>
                                        </p:tav>
                                        <p:tav tm="100000">
                                          <p:val>
                                            <p:fltVal val="0"/>
                                          </p:val>
                                        </p:tav>
                                      </p:tavLst>
                                    </p:anim>
                                    <p:animEffect transition="in" filter="fade">
                                      <p:cBhvr>
                                        <p:cTn id="35" dur="500"/>
                                        <p:tgtEl>
                                          <p:spTgt spid="12"/>
                                        </p:tgtEl>
                                      </p:cBhvr>
                                    </p:animEffect>
                                  </p:childTnLst>
                                </p:cTn>
                              </p:par>
                              <p:par>
                                <p:cTn id="36" presetID="47"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9" presetClass="entr" presetSubtype="0"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dissolve">
                                      <p:cBhvr>
                                        <p:cTn id="44" dur="500"/>
                                        <p:tgtEl>
                                          <p:spTgt spid="8"/>
                                        </p:tgtEl>
                                      </p:cBhvr>
                                    </p:animEffect>
                                  </p:childTnLst>
                                </p:cTn>
                              </p:par>
                            </p:childTnLst>
                          </p:cTn>
                        </p:par>
                        <p:par>
                          <p:cTn id="45" fill="hold">
                            <p:stCondLst>
                              <p:cond delay="2500"/>
                            </p:stCondLst>
                            <p:childTnLst>
                              <p:par>
                                <p:cTn id="46" presetID="49" presetClass="entr" presetSubtype="0" decel="10000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 calcmode="lin" valueType="num">
                                      <p:cBhvr>
                                        <p:cTn id="50" dur="500" fill="hold"/>
                                        <p:tgtEl>
                                          <p:spTgt spid="9"/>
                                        </p:tgtEl>
                                        <p:attrNameLst>
                                          <p:attrName>style.rotation</p:attrName>
                                        </p:attrNameLst>
                                      </p:cBhvr>
                                      <p:tavLst>
                                        <p:tav tm="0">
                                          <p:val>
                                            <p:fltVal val="360"/>
                                          </p:val>
                                        </p:tav>
                                        <p:tav tm="100000">
                                          <p:val>
                                            <p:fltVal val="0"/>
                                          </p:val>
                                        </p:tav>
                                      </p:tavLst>
                                    </p:anim>
                                    <p:animEffect transition="in" filter="fade">
                                      <p:cBhvr>
                                        <p:cTn id="51" dur="500"/>
                                        <p:tgtEl>
                                          <p:spTgt spid="9"/>
                                        </p:tgtEl>
                                      </p:cBhvr>
                                    </p:animEffect>
                                  </p:childTnLst>
                                </p:cTn>
                              </p:par>
                              <p:par>
                                <p:cTn id="52" presetID="47"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anim calcmode="lin" valueType="num">
                                      <p:cBhvr>
                                        <p:cTn id="55" dur="500" fill="hold"/>
                                        <p:tgtEl>
                                          <p:spTgt spid="10"/>
                                        </p:tgtEl>
                                        <p:attrNameLst>
                                          <p:attrName>ppt_x</p:attrName>
                                        </p:attrNameLst>
                                      </p:cBhvr>
                                      <p:tavLst>
                                        <p:tav tm="0">
                                          <p:val>
                                            <p:strVal val="#ppt_x"/>
                                          </p:val>
                                        </p:tav>
                                        <p:tav tm="100000">
                                          <p:val>
                                            <p:strVal val="#ppt_x"/>
                                          </p:val>
                                        </p:tav>
                                      </p:tavLst>
                                    </p:anim>
                                    <p:anim calcmode="lin" valueType="num">
                                      <p:cBhvr>
                                        <p:cTn id="56" dur="500" fill="hold"/>
                                        <p:tgtEl>
                                          <p:spTgt spid="10"/>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9" presetClass="entr" presetSubtype="0"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dissolve">
                                      <p:cBhvr>
                                        <p:cTn id="60" dur="500"/>
                                        <p:tgtEl>
                                          <p:spTgt spid="14"/>
                                        </p:tgtEl>
                                      </p:cBhvr>
                                    </p:animEffect>
                                  </p:childTnLst>
                                </p:cTn>
                              </p:par>
                            </p:childTnLst>
                          </p:cTn>
                        </p:par>
                        <p:par>
                          <p:cTn id="61" fill="hold">
                            <p:stCondLst>
                              <p:cond delay="3500"/>
                            </p:stCondLst>
                            <p:childTnLst>
                              <p:par>
                                <p:cTn id="62" presetID="49" presetClass="entr" presetSubtype="0" decel="10000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 calcmode="lin" valueType="num">
                                      <p:cBhvr>
                                        <p:cTn id="66" dur="500" fill="hold"/>
                                        <p:tgtEl>
                                          <p:spTgt spid="15"/>
                                        </p:tgtEl>
                                        <p:attrNameLst>
                                          <p:attrName>style.rotation</p:attrName>
                                        </p:attrNameLst>
                                      </p:cBhvr>
                                      <p:tavLst>
                                        <p:tav tm="0">
                                          <p:val>
                                            <p:fltVal val="360"/>
                                          </p:val>
                                        </p:tav>
                                        <p:tav tm="100000">
                                          <p:val>
                                            <p:fltVal val="0"/>
                                          </p:val>
                                        </p:tav>
                                      </p:tavLst>
                                    </p:anim>
                                    <p:animEffect transition="in" filter="fade">
                                      <p:cBhvr>
                                        <p:cTn id="67" dur="500"/>
                                        <p:tgtEl>
                                          <p:spTgt spid="15"/>
                                        </p:tgtEl>
                                      </p:cBhvr>
                                    </p:animEffect>
                                  </p:childTnLst>
                                </p:cTn>
                              </p:par>
                              <p:par>
                                <p:cTn id="68" presetID="47" presetClass="entr" presetSubtype="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anim calcmode="lin" valueType="num">
                                      <p:cBhvr>
                                        <p:cTn id="71" dur="500" fill="hold"/>
                                        <p:tgtEl>
                                          <p:spTgt spid="16"/>
                                        </p:tgtEl>
                                        <p:attrNameLst>
                                          <p:attrName>ppt_x</p:attrName>
                                        </p:attrNameLst>
                                      </p:cBhvr>
                                      <p:tavLst>
                                        <p:tav tm="0">
                                          <p:val>
                                            <p:strVal val="#ppt_x"/>
                                          </p:val>
                                        </p:tav>
                                        <p:tav tm="100000">
                                          <p:val>
                                            <p:strVal val="#ppt_x"/>
                                          </p:val>
                                        </p:tav>
                                      </p:tavLst>
                                    </p:anim>
                                    <p:anim calcmode="lin" valueType="num">
                                      <p:cBhvr>
                                        <p:cTn id="72"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2" grpId="0"/>
      <p:bldP spid="13"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423889" y="242490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9" name="文本框 8"/>
          <p:cNvSpPr txBox="1"/>
          <p:nvPr/>
        </p:nvSpPr>
        <p:spPr>
          <a:xfrm>
            <a:off x="3109486" y="306664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0" name="文本框 9"/>
          <p:cNvSpPr txBox="1"/>
          <p:nvPr/>
        </p:nvSpPr>
        <p:spPr>
          <a:xfrm>
            <a:off x="4763112" y="242490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1" name="文本框 10"/>
          <p:cNvSpPr txBox="1"/>
          <p:nvPr/>
        </p:nvSpPr>
        <p:spPr>
          <a:xfrm>
            <a:off x="6333419" y="306664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grpSp>
        <p:nvGrpSpPr>
          <p:cNvPr id="12" name="组合 11"/>
          <p:cNvGrpSpPr/>
          <p:nvPr/>
        </p:nvGrpSpPr>
        <p:grpSpPr>
          <a:xfrm>
            <a:off x="3236639" y="2042749"/>
            <a:ext cx="897207" cy="897206"/>
            <a:chOff x="4315518" y="2723665"/>
            <a:chExt cx="1196276" cy="1196274"/>
          </a:xfrm>
        </p:grpSpPr>
        <p:sp>
          <p:nvSpPr>
            <p:cNvPr id="13" name="Teardrop 40"/>
            <p:cNvSpPr/>
            <p:nvPr/>
          </p:nvSpPr>
          <p:spPr>
            <a:xfrm>
              <a:off x="4315518" y="2723665"/>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oup 80"/>
            <p:cNvGrpSpPr>
              <a:grpSpLocks noChangeAspect="1"/>
            </p:cNvGrpSpPr>
            <p:nvPr/>
          </p:nvGrpSpPr>
          <p:grpSpPr bwMode="auto">
            <a:xfrm>
              <a:off x="4674224" y="2892590"/>
              <a:ext cx="610129" cy="647440"/>
              <a:chOff x="4738" y="3130"/>
              <a:chExt cx="551" cy="590"/>
            </a:xfrm>
            <a:solidFill>
              <a:schemeClr val="bg1"/>
            </a:solidFill>
          </p:grpSpPr>
          <p:sp>
            <p:nvSpPr>
              <p:cNvPr id="15" name="Freeform 81"/>
              <p:cNvSpPr>
                <a:spLocks/>
              </p:cNvSpPr>
              <p:nvPr/>
            </p:nvSpPr>
            <p:spPr bwMode="auto">
              <a:xfrm>
                <a:off x="4738" y="3376"/>
                <a:ext cx="307" cy="344"/>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2"/>
              <p:cNvSpPr>
                <a:spLocks/>
              </p:cNvSpPr>
              <p:nvPr/>
            </p:nvSpPr>
            <p:spPr bwMode="auto">
              <a:xfrm>
                <a:off x="4940" y="3216"/>
                <a:ext cx="313" cy="504"/>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3"/>
              <p:cNvSpPr>
                <a:spLocks/>
              </p:cNvSpPr>
              <p:nvPr/>
            </p:nvSpPr>
            <p:spPr bwMode="auto">
              <a:xfrm>
                <a:off x="5081" y="3412"/>
                <a:ext cx="208" cy="298"/>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4"/>
              <p:cNvSpPr>
                <a:spLocks/>
              </p:cNvSpPr>
              <p:nvPr/>
            </p:nvSpPr>
            <p:spPr bwMode="auto">
              <a:xfrm>
                <a:off x="5129" y="3130"/>
                <a:ext cx="102" cy="102"/>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1600129" y="1401008"/>
            <a:ext cx="897207" cy="897206"/>
            <a:chOff x="2133505" y="1868011"/>
            <a:chExt cx="1196276" cy="1196274"/>
          </a:xfrm>
        </p:grpSpPr>
        <p:sp>
          <p:nvSpPr>
            <p:cNvPr id="20" name="Teardrop 40"/>
            <p:cNvSpPr/>
            <p:nvPr/>
          </p:nvSpPr>
          <p:spPr>
            <a:xfrm>
              <a:off x="2133505" y="1868011"/>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1" name="组合 20"/>
            <p:cNvGrpSpPr/>
            <p:nvPr/>
          </p:nvGrpSpPr>
          <p:grpSpPr>
            <a:xfrm>
              <a:off x="2594152" y="2091252"/>
              <a:ext cx="489277" cy="684119"/>
              <a:chOff x="9451975" y="2613025"/>
              <a:chExt cx="538163" cy="752475"/>
            </a:xfrm>
            <a:solidFill>
              <a:schemeClr val="bg1"/>
            </a:solidFill>
          </p:grpSpPr>
          <p:sp>
            <p:nvSpPr>
              <p:cNvPr id="22" name="Freeform 10"/>
              <p:cNvSpPr>
                <a:spLocks/>
              </p:cNvSpPr>
              <p:nvPr/>
            </p:nvSpPr>
            <p:spPr bwMode="auto">
              <a:xfrm>
                <a:off x="9526588" y="2651125"/>
                <a:ext cx="142875" cy="153987"/>
              </a:xfrm>
              <a:custGeom>
                <a:avLst/>
                <a:gdLst>
                  <a:gd name="T0" fmla="*/ 4 w 38"/>
                  <a:gd name="T1" fmla="*/ 26 h 41"/>
                  <a:gd name="T2" fmla="*/ 19 w 38"/>
                  <a:gd name="T3" fmla="*/ 41 h 41"/>
                  <a:gd name="T4" fmla="*/ 34 w 38"/>
                  <a:gd name="T5" fmla="*/ 26 h 41"/>
                  <a:gd name="T6" fmla="*/ 37 w 38"/>
                  <a:gd name="T7" fmla="*/ 20 h 41"/>
                  <a:gd name="T8" fmla="*/ 35 w 38"/>
                  <a:gd name="T9" fmla="*/ 17 h 41"/>
                  <a:gd name="T10" fmla="*/ 19 w 38"/>
                  <a:gd name="T11" fmla="*/ 0 h 41"/>
                  <a:gd name="T12" fmla="*/ 3 w 38"/>
                  <a:gd name="T13" fmla="*/ 17 h 41"/>
                  <a:gd name="T14" fmla="*/ 0 w 38"/>
                  <a:gd name="T15" fmla="*/ 20 h 41"/>
                  <a:gd name="T16" fmla="*/ 4 w 38"/>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1">
                    <a:moveTo>
                      <a:pt x="4" y="26"/>
                    </a:moveTo>
                    <a:cubicBezTo>
                      <a:pt x="6" y="34"/>
                      <a:pt x="11" y="41"/>
                      <a:pt x="19" y="41"/>
                    </a:cubicBezTo>
                    <a:cubicBezTo>
                      <a:pt x="27" y="41"/>
                      <a:pt x="32" y="34"/>
                      <a:pt x="34" y="26"/>
                    </a:cubicBezTo>
                    <a:cubicBezTo>
                      <a:pt x="36" y="25"/>
                      <a:pt x="38" y="22"/>
                      <a:pt x="37" y="20"/>
                    </a:cubicBezTo>
                    <a:cubicBezTo>
                      <a:pt x="37" y="18"/>
                      <a:pt x="36" y="17"/>
                      <a:pt x="35" y="17"/>
                    </a:cubicBezTo>
                    <a:cubicBezTo>
                      <a:pt x="35" y="7"/>
                      <a:pt x="28" y="0"/>
                      <a:pt x="19" y="0"/>
                    </a:cubicBezTo>
                    <a:cubicBezTo>
                      <a:pt x="10" y="0"/>
                      <a:pt x="3" y="7"/>
                      <a:pt x="3" y="17"/>
                    </a:cubicBezTo>
                    <a:cubicBezTo>
                      <a:pt x="1" y="17"/>
                      <a:pt x="0" y="18"/>
                      <a:pt x="0" y="20"/>
                    </a:cubicBezTo>
                    <a:cubicBezTo>
                      <a:pt x="0" y="22"/>
                      <a:pt x="1" y="26"/>
                      <a:pt x="4" y="2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
              <p:cNvSpPr>
                <a:spLocks/>
              </p:cNvSpPr>
              <p:nvPr/>
            </p:nvSpPr>
            <p:spPr bwMode="auto">
              <a:xfrm>
                <a:off x="9451975" y="2813050"/>
                <a:ext cx="398463" cy="552450"/>
              </a:xfrm>
              <a:custGeom>
                <a:avLst/>
                <a:gdLst>
                  <a:gd name="T0" fmla="*/ 97 w 106"/>
                  <a:gd name="T1" fmla="*/ 36 h 147"/>
                  <a:gd name="T2" fmla="*/ 82 w 106"/>
                  <a:gd name="T3" fmla="*/ 38 h 147"/>
                  <a:gd name="T4" fmla="*/ 79 w 106"/>
                  <a:gd name="T5" fmla="*/ 37 h 147"/>
                  <a:gd name="T6" fmla="*/ 67 w 106"/>
                  <a:gd name="T7" fmla="*/ 11 h 147"/>
                  <a:gd name="T8" fmla="*/ 66 w 106"/>
                  <a:gd name="T9" fmla="*/ 8 h 147"/>
                  <a:gd name="T10" fmla="*/ 54 w 106"/>
                  <a:gd name="T11" fmla="*/ 2 h 147"/>
                  <a:gd name="T12" fmla="*/ 49 w 106"/>
                  <a:gd name="T13" fmla="*/ 0 h 147"/>
                  <a:gd name="T14" fmla="*/ 43 w 106"/>
                  <a:gd name="T15" fmla="*/ 22 h 147"/>
                  <a:gd name="T16" fmla="*/ 43 w 106"/>
                  <a:gd name="T17" fmla="*/ 5 h 147"/>
                  <a:gd name="T18" fmla="*/ 38 w 106"/>
                  <a:gd name="T19" fmla="*/ 2 h 147"/>
                  <a:gd name="T20" fmla="*/ 37 w 106"/>
                  <a:gd name="T21" fmla="*/ 9 h 147"/>
                  <a:gd name="T22" fmla="*/ 28 w 106"/>
                  <a:gd name="T23" fmla="*/ 0 h 147"/>
                  <a:gd name="T24" fmla="*/ 28 w 106"/>
                  <a:gd name="T25" fmla="*/ 0 h 147"/>
                  <a:gd name="T26" fmla="*/ 10 w 106"/>
                  <a:gd name="T27" fmla="*/ 7 h 147"/>
                  <a:gd name="T28" fmla="*/ 1 w 106"/>
                  <a:gd name="T29" fmla="*/ 69 h 147"/>
                  <a:gd name="T30" fmla="*/ 14 w 106"/>
                  <a:gd name="T31" fmla="*/ 70 h 147"/>
                  <a:gd name="T32" fmla="*/ 18 w 106"/>
                  <a:gd name="T33" fmla="*/ 23 h 147"/>
                  <a:gd name="T34" fmla="*/ 18 w 106"/>
                  <a:gd name="T35" fmla="*/ 65 h 147"/>
                  <a:gd name="T36" fmla="*/ 18 w 106"/>
                  <a:gd name="T37" fmla="*/ 138 h 147"/>
                  <a:gd name="T38" fmla="*/ 27 w 106"/>
                  <a:gd name="T39" fmla="*/ 147 h 147"/>
                  <a:gd name="T40" fmla="*/ 36 w 106"/>
                  <a:gd name="T41" fmla="*/ 138 h 147"/>
                  <a:gd name="T42" fmla="*/ 41 w 106"/>
                  <a:gd name="T43" fmla="*/ 77 h 147"/>
                  <a:gd name="T44" fmla="*/ 50 w 106"/>
                  <a:gd name="T45" fmla="*/ 147 h 147"/>
                  <a:gd name="T46" fmla="*/ 50 w 106"/>
                  <a:gd name="T47" fmla="*/ 147 h 147"/>
                  <a:gd name="T48" fmla="*/ 59 w 106"/>
                  <a:gd name="T49" fmla="*/ 70 h 147"/>
                  <a:gd name="T50" fmla="*/ 60 w 106"/>
                  <a:gd name="T51" fmla="*/ 29 h 147"/>
                  <a:gd name="T52" fmla="*/ 67 w 106"/>
                  <a:gd name="T53" fmla="*/ 43 h 147"/>
                  <a:gd name="T54" fmla="*/ 71 w 106"/>
                  <a:gd name="T55" fmla="*/ 50 h 147"/>
                  <a:gd name="T56" fmla="*/ 75 w 106"/>
                  <a:gd name="T57" fmla="*/ 52 h 147"/>
                  <a:gd name="T58" fmla="*/ 77 w 106"/>
                  <a:gd name="T59" fmla="*/ 52 h 147"/>
                  <a:gd name="T60" fmla="*/ 81 w 106"/>
                  <a:gd name="T61" fmla="*/ 52 h 147"/>
                  <a:gd name="T62" fmla="*/ 100 w 106"/>
                  <a:gd name="T63" fmla="*/ 49 h 147"/>
                  <a:gd name="T64" fmla="*/ 97 w 106"/>
                  <a:gd name="T65"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47">
                    <a:moveTo>
                      <a:pt x="97" y="36"/>
                    </a:moveTo>
                    <a:cubicBezTo>
                      <a:pt x="97" y="36"/>
                      <a:pt x="97" y="36"/>
                      <a:pt x="97" y="36"/>
                    </a:cubicBezTo>
                    <a:cubicBezTo>
                      <a:pt x="95" y="36"/>
                      <a:pt x="91" y="37"/>
                      <a:pt x="87" y="37"/>
                    </a:cubicBezTo>
                    <a:cubicBezTo>
                      <a:pt x="85" y="38"/>
                      <a:pt x="83" y="38"/>
                      <a:pt x="82" y="38"/>
                    </a:cubicBezTo>
                    <a:cubicBezTo>
                      <a:pt x="81" y="38"/>
                      <a:pt x="81" y="38"/>
                      <a:pt x="80" y="38"/>
                    </a:cubicBezTo>
                    <a:cubicBezTo>
                      <a:pt x="80" y="38"/>
                      <a:pt x="80" y="37"/>
                      <a:pt x="79" y="37"/>
                    </a:cubicBezTo>
                    <a:cubicBezTo>
                      <a:pt x="77" y="32"/>
                      <a:pt x="73" y="25"/>
                      <a:pt x="71" y="19"/>
                    </a:cubicBezTo>
                    <a:cubicBezTo>
                      <a:pt x="69" y="16"/>
                      <a:pt x="68" y="13"/>
                      <a:pt x="67" y="11"/>
                    </a:cubicBezTo>
                    <a:cubicBezTo>
                      <a:pt x="67" y="10"/>
                      <a:pt x="66" y="10"/>
                      <a:pt x="66" y="9"/>
                    </a:cubicBezTo>
                    <a:cubicBezTo>
                      <a:pt x="66" y="8"/>
                      <a:pt x="66" y="8"/>
                      <a:pt x="66" y="8"/>
                    </a:cubicBezTo>
                    <a:cubicBezTo>
                      <a:pt x="65" y="7"/>
                      <a:pt x="65" y="6"/>
                      <a:pt x="64" y="6"/>
                    </a:cubicBezTo>
                    <a:cubicBezTo>
                      <a:pt x="63" y="5"/>
                      <a:pt x="61" y="3"/>
                      <a:pt x="54" y="2"/>
                    </a:cubicBezTo>
                    <a:cubicBezTo>
                      <a:pt x="52" y="1"/>
                      <a:pt x="51" y="0"/>
                      <a:pt x="49" y="0"/>
                    </a:cubicBezTo>
                    <a:cubicBezTo>
                      <a:pt x="49" y="0"/>
                      <a:pt x="49" y="0"/>
                      <a:pt x="49" y="0"/>
                    </a:cubicBezTo>
                    <a:cubicBezTo>
                      <a:pt x="49" y="0"/>
                      <a:pt x="49" y="0"/>
                      <a:pt x="49" y="0"/>
                    </a:cubicBezTo>
                    <a:cubicBezTo>
                      <a:pt x="49" y="4"/>
                      <a:pt x="48" y="12"/>
                      <a:pt x="43" y="22"/>
                    </a:cubicBezTo>
                    <a:cubicBezTo>
                      <a:pt x="42" y="15"/>
                      <a:pt x="41" y="9"/>
                      <a:pt x="41" y="9"/>
                    </a:cubicBezTo>
                    <a:cubicBezTo>
                      <a:pt x="43" y="5"/>
                      <a:pt x="43" y="5"/>
                      <a:pt x="43" y="5"/>
                    </a:cubicBezTo>
                    <a:cubicBezTo>
                      <a:pt x="40" y="2"/>
                      <a:pt x="40" y="2"/>
                      <a:pt x="40" y="2"/>
                    </a:cubicBezTo>
                    <a:cubicBezTo>
                      <a:pt x="38" y="2"/>
                      <a:pt x="38" y="2"/>
                      <a:pt x="38" y="2"/>
                    </a:cubicBezTo>
                    <a:cubicBezTo>
                      <a:pt x="35" y="5"/>
                      <a:pt x="35" y="5"/>
                      <a:pt x="35" y="5"/>
                    </a:cubicBezTo>
                    <a:cubicBezTo>
                      <a:pt x="37" y="9"/>
                      <a:pt x="37" y="9"/>
                      <a:pt x="37" y="9"/>
                    </a:cubicBezTo>
                    <a:cubicBezTo>
                      <a:pt x="36" y="9"/>
                      <a:pt x="35" y="15"/>
                      <a:pt x="35" y="22"/>
                    </a:cubicBezTo>
                    <a:cubicBezTo>
                      <a:pt x="30" y="12"/>
                      <a:pt x="28" y="4"/>
                      <a:pt x="28" y="0"/>
                    </a:cubicBezTo>
                    <a:cubicBezTo>
                      <a:pt x="28" y="0"/>
                      <a:pt x="28" y="0"/>
                      <a:pt x="28" y="0"/>
                    </a:cubicBezTo>
                    <a:cubicBezTo>
                      <a:pt x="28" y="0"/>
                      <a:pt x="28" y="0"/>
                      <a:pt x="28" y="0"/>
                    </a:cubicBezTo>
                    <a:cubicBezTo>
                      <a:pt x="27" y="0"/>
                      <a:pt x="25" y="1"/>
                      <a:pt x="24" y="2"/>
                    </a:cubicBezTo>
                    <a:cubicBezTo>
                      <a:pt x="20" y="3"/>
                      <a:pt x="14" y="5"/>
                      <a:pt x="10" y="7"/>
                    </a:cubicBezTo>
                    <a:cubicBezTo>
                      <a:pt x="8" y="9"/>
                      <a:pt x="2" y="17"/>
                      <a:pt x="0" y="44"/>
                    </a:cubicBezTo>
                    <a:cubicBezTo>
                      <a:pt x="0" y="53"/>
                      <a:pt x="1" y="69"/>
                      <a:pt x="1" y="69"/>
                    </a:cubicBezTo>
                    <a:cubicBezTo>
                      <a:pt x="2" y="73"/>
                      <a:pt x="3" y="77"/>
                      <a:pt x="7" y="77"/>
                    </a:cubicBezTo>
                    <a:cubicBezTo>
                      <a:pt x="12" y="77"/>
                      <a:pt x="14" y="74"/>
                      <a:pt x="14" y="70"/>
                    </a:cubicBezTo>
                    <a:cubicBezTo>
                      <a:pt x="14" y="70"/>
                      <a:pt x="13" y="56"/>
                      <a:pt x="14" y="45"/>
                    </a:cubicBezTo>
                    <a:cubicBezTo>
                      <a:pt x="14" y="36"/>
                      <a:pt x="16" y="23"/>
                      <a:pt x="18" y="23"/>
                    </a:cubicBezTo>
                    <a:cubicBezTo>
                      <a:pt x="18" y="23"/>
                      <a:pt x="18" y="23"/>
                      <a:pt x="18" y="23"/>
                    </a:cubicBezTo>
                    <a:cubicBezTo>
                      <a:pt x="18" y="65"/>
                      <a:pt x="18" y="65"/>
                      <a:pt x="18" y="65"/>
                    </a:cubicBezTo>
                    <a:cubicBezTo>
                      <a:pt x="18" y="67"/>
                      <a:pt x="18" y="69"/>
                      <a:pt x="18" y="70"/>
                    </a:cubicBezTo>
                    <a:cubicBezTo>
                      <a:pt x="18" y="138"/>
                      <a:pt x="18" y="138"/>
                      <a:pt x="18" y="138"/>
                    </a:cubicBezTo>
                    <a:cubicBezTo>
                      <a:pt x="18" y="143"/>
                      <a:pt x="22" y="147"/>
                      <a:pt x="27" y="147"/>
                    </a:cubicBezTo>
                    <a:cubicBezTo>
                      <a:pt x="27" y="147"/>
                      <a:pt x="27" y="147"/>
                      <a:pt x="27" y="147"/>
                    </a:cubicBezTo>
                    <a:cubicBezTo>
                      <a:pt x="27" y="147"/>
                      <a:pt x="27" y="147"/>
                      <a:pt x="27" y="147"/>
                    </a:cubicBezTo>
                    <a:cubicBezTo>
                      <a:pt x="32" y="147"/>
                      <a:pt x="36" y="143"/>
                      <a:pt x="36" y="138"/>
                    </a:cubicBezTo>
                    <a:cubicBezTo>
                      <a:pt x="36" y="77"/>
                      <a:pt x="36" y="77"/>
                      <a:pt x="36" y="77"/>
                    </a:cubicBezTo>
                    <a:cubicBezTo>
                      <a:pt x="41" y="77"/>
                      <a:pt x="41" y="77"/>
                      <a:pt x="41" y="77"/>
                    </a:cubicBezTo>
                    <a:cubicBezTo>
                      <a:pt x="41" y="138"/>
                      <a:pt x="41" y="138"/>
                      <a:pt x="41" y="138"/>
                    </a:cubicBezTo>
                    <a:cubicBezTo>
                      <a:pt x="41" y="143"/>
                      <a:pt x="45" y="147"/>
                      <a:pt x="50" y="147"/>
                    </a:cubicBezTo>
                    <a:cubicBezTo>
                      <a:pt x="50" y="147"/>
                      <a:pt x="50" y="147"/>
                      <a:pt x="50" y="147"/>
                    </a:cubicBezTo>
                    <a:cubicBezTo>
                      <a:pt x="50" y="147"/>
                      <a:pt x="50" y="147"/>
                      <a:pt x="50" y="147"/>
                    </a:cubicBezTo>
                    <a:cubicBezTo>
                      <a:pt x="55" y="147"/>
                      <a:pt x="59" y="143"/>
                      <a:pt x="59" y="138"/>
                    </a:cubicBezTo>
                    <a:cubicBezTo>
                      <a:pt x="59" y="70"/>
                      <a:pt x="59" y="70"/>
                      <a:pt x="59" y="70"/>
                    </a:cubicBezTo>
                    <a:cubicBezTo>
                      <a:pt x="60" y="69"/>
                      <a:pt x="60" y="67"/>
                      <a:pt x="60" y="65"/>
                    </a:cubicBezTo>
                    <a:cubicBezTo>
                      <a:pt x="60" y="29"/>
                      <a:pt x="60" y="29"/>
                      <a:pt x="60" y="29"/>
                    </a:cubicBezTo>
                    <a:cubicBezTo>
                      <a:pt x="60" y="29"/>
                      <a:pt x="60" y="30"/>
                      <a:pt x="61" y="31"/>
                    </a:cubicBezTo>
                    <a:cubicBezTo>
                      <a:pt x="63" y="35"/>
                      <a:pt x="65" y="40"/>
                      <a:pt x="67" y="43"/>
                    </a:cubicBezTo>
                    <a:cubicBezTo>
                      <a:pt x="68" y="45"/>
                      <a:pt x="69" y="46"/>
                      <a:pt x="70" y="48"/>
                    </a:cubicBezTo>
                    <a:cubicBezTo>
                      <a:pt x="70" y="48"/>
                      <a:pt x="71" y="49"/>
                      <a:pt x="71" y="50"/>
                    </a:cubicBezTo>
                    <a:cubicBezTo>
                      <a:pt x="71" y="50"/>
                      <a:pt x="72" y="50"/>
                      <a:pt x="72" y="51"/>
                    </a:cubicBezTo>
                    <a:cubicBezTo>
                      <a:pt x="73" y="51"/>
                      <a:pt x="74" y="52"/>
                      <a:pt x="75" y="52"/>
                    </a:cubicBezTo>
                    <a:cubicBezTo>
                      <a:pt x="75" y="52"/>
                      <a:pt x="75" y="52"/>
                      <a:pt x="75" y="52"/>
                    </a:cubicBezTo>
                    <a:cubicBezTo>
                      <a:pt x="76" y="52"/>
                      <a:pt x="76" y="52"/>
                      <a:pt x="77" y="52"/>
                    </a:cubicBezTo>
                    <a:cubicBezTo>
                      <a:pt x="77" y="53"/>
                      <a:pt x="78" y="53"/>
                      <a:pt x="78" y="53"/>
                    </a:cubicBezTo>
                    <a:cubicBezTo>
                      <a:pt x="79" y="53"/>
                      <a:pt x="80" y="52"/>
                      <a:pt x="81" y="52"/>
                    </a:cubicBezTo>
                    <a:cubicBezTo>
                      <a:pt x="85" y="52"/>
                      <a:pt x="89" y="51"/>
                      <a:pt x="93" y="51"/>
                    </a:cubicBezTo>
                    <a:cubicBezTo>
                      <a:pt x="97" y="50"/>
                      <a:pt x="100" y="49"/>
                      <a:pt x="100" y="49"/>
                    </a:cubicBezTo>
                    <a:cubicBezTo>
                      <a:pt x="104" y="48"/>
                      <a:pt x="106" y="45"/>
                      <a:pt x="106" y="41"/>
                    </a:cubicBezTo>
                    <a:cubicBezTo>
                      <a:pt x="105" y="37"/>
                      <a:pt x="101" y="35"/>
                      <a:pt x="97" y="3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2"/>
              <p:cNvSpPr>
                <a:spLocks/>
              </p:cNvSpPr>
              <p:nvPr/>
            </p:nvSpPr>
            <p:spPr bwMode="auto">
              <a:xfrm>
                <a:off x="9771063" y="2613025"/>
                <a:ext cx="219075" cy="339725"/>
              </a:xfrm>
              <a:custGeom>
                <a:avLst/>
                <a:gdLst>
                  <a:gd name="T0" fmla="*/ 33 w 58"/>
                  <a:gd name="T1" fmla="*/ 41 h 90"/>
                  <a:gd name="T2" fmla="*/ 32 w 58"/>
                  <a:gd name="T3" fmla="*/ 40 h 90"/>
                  <a:gd name="T4" fmla="*/ 24 w 58"/>
                  <a:gd name="T5" fmla="*/ 37 h 90"/>
                  <a:gd name="T6" fmla="*/ 23 w 58"/>
                  <a:gd name="T7" fmla="*/ 36 h 90"/>
                  <a:gd name="T8" fmla="*/ 17 w 58"/>
                  <a:gd name="T9" fmla="*/ 32 h 90"/>
                  <a:gd name="T10" fmla="*/ 18 w 58"/>
                  <a:gd name="T11" fmla="*/ 24 h 90"/>
                  <a:gd name="T12" fmla="*/ 28 w 58"/>
                  <a:gd name="T13" fmla="*/ 20 h 90"/>
                  <a:gd name="T14" fmla="*/ 48 w 58"/>
                  <a:gd name="T15" fmla="*/ 27 h 90"/>
                  <a:gd name="T16" fmla="*/ 56 w 58"/>
                  <a:gd name="T17" fmla="*/ 24 h 90"/>
                  <a:gd name="T18" fmla="*/ 56 w 58"/>
                  <a:gd name="T19" fmla="*/ 18 h 90"/>
                  <a:gd name="T20" fmla="*/ 38 w 58"/>
                  <a:gd name="T21" fmla="*/ 10 h 90"/>
                  <a:gd name="T22" fmla="*/ 33 w 58"/>
                  <a:gd name="T23" fmla="*/ 9 h 90"/>
                  <a:gd name="T24" fmla="*/ 33 w 58"/>
                  <a:gd name="T25" fmla="*/ 2 h 90"/>
                  <a:gd name="T26" fmla="*/ 31 w 58"/>
                  <a:gd name="T27" fmla="*/ 0 h 90"/>
                  <a:gd name="T28" fmla="*/ 25 w 58"/>
                  <a:gd name="T29" fmla="*/ 0 h 90"/>
                  <a:gd name="T30" fmla="*/ 23 w 58"/>
                  <a:gd name="T31" fmla="*/ 2 h 90"/>
                  <a:gd name="T32" fmla="*/ 23 w 58"/>
                  <a:gd name="T33" fmla="*/ 9 h 90"/>
                  <a:gd name="T34" fmla="*/ 8 w 58"/>
                  <a:gd name="T35" fmla="*/ 15 h 90"/>
                  <a:gd name="T36" fmla="*/ 4 w 58"/>
                  <a:gd name="T37" fmla="*/ 37 h 90"/>
                  <a:gd name="T38" fmla="*/ 11 w 58"/>
                  <a:gd name="T39" fmla="*/ 45 h 90"/>
                  <a:gd name="T40" fmla="*/ 32 w 58"/>
                  <a:gd name="T41" fmla="*/ 54 h 90"/>
                  <a:gd name="T42" fmla="*/ 35 w 58"/>
                  <a:gd name="T43" fmla="*/ 56 h 90"/>
                  <a:gd name="T44" fmla="*/ 40 w 58"/>
                  <a:gd name="T45" fmla="*/ 60 h 90"/>
                  <a:gd name="T46" fmla="*/ 39 w 58"/>
                  <a:gd name="T47" fmla="*/ 68 h 90"/>
                  <a:gd name="T48" fmla="*/ 30 w 58"/>
                  <a:gd name="T49" fmla="*/ 71 h 90"/>
                  <a:gd name="T50" fmla="*/ 20 w 58"/>
                  <a:gd name="T51" fmla="*/ 69 h 90"/>
                  <a:gd name="T52" fmla="*/ 14 w 58"/>
                  <a:gd name="T53" fmla="*/ 65 h 90"/>
                  <a:gd name="T54" fmla="*/ 13 w 58"/>
                  <a:gd name="T55" fmla="*/ 64 h 90"/>
                  <a:gd name="T56" fmla="*/ 13 w 58"/>
                  <a:gd name="T57" fmla="*/ 64 h 90"/>
                  <a:gd name="T58" fmla="*/ 13 w 58"/>
                  <a:gd name="T59" fmla="*/ 64 h 90"/>
                  <a:gd name="T60" fmla="*/ 13 w 58"/>
                  <a:gd name="T61" fmla="*/ 64 h 90"/>
                  <a:gd name="T62" fmla="*/ 9 w 58"/>
                  <a:gd name="T63" fmla="*/ 62 h 90"/>
                  <a:gd name="T64" fmla="*/ 2 w 58"/>
                  <a:gd name="T65" fmla="*/ 66 h 90"/>
                  <a:gd name="T66" fmla="*/ 2 w 58"/>
                  <a:gd name="T67" fmla="*/ 71 h 90"/>
                  <a:gd name="T68" fmla="*/ 23 w 58"/>
                  <a:gd name="T69" fmla="*/ 82 h 90"/>
                  <a:gd name="T70" fmla="*/ 23 w 58"/>
                  <a:gd name="T71" fmla="*/ 89 h 90"/>
                  <a:gd name="T72" fmla="*/ 25 w 58"/>
                  <a:gd name="T73" fmla="*/ 90 h 90"/>
                  <a:gd name="T74" fmla="*/ 31 w 58"/>
                  <a:gd name="T75" fmla="*/ 90 h 90"/>
                  <a:gd name="T76" fmla="*/ 33 w 58"/>
                  <a:gd name="T77" fmla="*/ 89 h 90"/>
                  <a:gd name="T78" fmla="*/ 33 w 58"/>
                  <a:gd name="T79" fmla="*/ 82 h 90"/>
                  <a:gd name="T80" fmla="*/ 49 w 58"/>
                  <a:gd name="T81" fmla="*/ 77 h 90"/>
                  <a:gd name="T82" fmla="*/ 55 w 58"/>
                  <a:gd name="T83" fmla="*/ 56 h 90"/>
                  <a:gd name="T84" fmla="*/ 33 w 58"/>
                  <a:gd name="T85"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90">
                    <a:moveTo>
                      <a:pt x="33" y="41"/>
                    </a:moveTo>
                    <a:cubicBezTo>
                      <a:pt x="32" y="40"/>
                      <a:pt x="32" y="40"/>
                      <a:pt x="32" y="40"/>
                    </a:cubicBezTo>
                    <a:cubicBezTo>
                      <a:pt x="29" y="39"/>
                      <a:pt x="25" y="37"/>
                      <a:pt x="24" y="37"/>
                    </a:cubicBezTo>
                    <a:cubicBezTo>
                      <a:pt x="24" y="37"/>
                      <a:pt x="23" y="36"/>
                      <a:pt x="23" y="36"/>
                    </a:cubicBezTo>
                    <a:cubicBezTo>
                      <a:pt x="20" y="35"/>
                      <a:pt x="19" y="34"/>
                      <a:pt x="17" y="32"/>
                    </a:cubicBezTo>
                    <a:cubicBezTo>
                      <a:pt x="15" y="29"/>
                      <a:pt x="16" y="26"/>
                      <a:pt x="18" y="24"/>
                    </a:cubicBezTo>
                    <a:cubicBezTo>
                      <a:pt x="21" y="21"/>
                      <a:pt x="25" y="20"/>
                      <a:pt x="28" y="20"/>
                    </a:cubicBezTo>
                    <a:cubicBezTo>
                      <a:pt x="30" y="20"/>
                      <a:pt x="38" y="19"/>
                      <a:pt x="48" y="27"/>
                    </a:cubicBezTo>
                    <a:cubicBezTo>
                      <a:pt x="50" y="29"/>
                      <a:pt x="54" y="26"/>
                      <a:pt x="56" y="24"/>
                    </a:cubicBezTo>
                    <a:cubicBezTo>
                      <a:pt x="57" y="22"/>
                      <a:pt x="57" y="20"/>
                      <a:pt x="56" y="18"/>
                    </a:cubicBezTo>
                    <a:cubicBezTo>
                      <a:pt x="53" y="14"/>
                      <a:pt x="43" y="11"/>
                      <a:pt x="38" y="10"/>
                    </a:cubicBezTo>
                    <a:cubicBezTo>
                      <a:pt x="37" y="9"/>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2"/>
                      <a:pt x="8" y="15"/>
                    </a:cubicBezTo>
                    <a:cubicBezTo>
                      <a:pt x="2" y="21"/>
                      <a:pt x="0" y="30"/>
                      <a:pt x="4" y="37"/>
                    </a:cubicBezTo>
                    <a:cubicBezTo>
                      <a:pt x="5" y="40"/>
                      <a:pt x="8" y="43"/>
                      <a:pt x="11" y="45"/>
                    </a:cubicBezTo>
                    <a:cubicBezTo>
                      <a:pt x="14" y="46"/>
                      <a:pt x="26" y="52"/>
                      <a:pt x="32" y="54"/>
                    </a:cubicBezTo>
                    <a:cubicBezTo>
                      <a:pt x="35" y="56"/>
                      <a:pt x="35" y="56"/>
                      <a:pt x="35" y="56"/>
                    </a:cubicBezTo>
                    <a:cubicBezTo>
                      <a:pt x="37" y="57"/>
                      <a:pt x="39" y="58"/>
                      <a:pt x="40" y="60"/>
                    </a:cubicBezTo>
                    <a:cubicBezTo>
                      <a:pt x="42" y="63"/>
                      <a:pt x="41" y="66"/>
                      <a:pt x="39" y="68"/>
                    </a:cubicBezTo>
                    <a:cubicBezTo>
                      <a:pt x="37" y="70"/>
                      <a:pt x="34" y="71"/>
                      <a:pt x="30" y="71"/>
                    </a:cubicBezTo>
                    <a:cubicBezTo>
                      <a:pt x="27" y="71"/>
                      <a:pt x="24" y="70"/>
                      <a:pt x="20" y="69"/>
                    </a:cubicBezTo>
                    <a:cubicBezTo>
                      <a:pt x="18" y="68"/>
                      <a:pt x="16" y="67"/>
                      <a:pt x="14" y="65"/>
                    </a:cubicBezTo>
                    <a:cubicBezTo>
                      <a:pt x="14" y="65"/>
                      <a:pt x="13" y="65"/>
                      <a:pt x="13" y="64"/>
                    </a:cubicBezTo>
                    <a:cubicBezTo>
                      <a:pt x="13" y="64"/>
                      <a:pt x="13" y="64"/>
                      <a:pt x="13" y="64"/>
                    </a:cubicBezTo>
                    <a:cubicBezTo>
                      <a:pt x="13" y="64"/>
                      <a:pt x="13" y="64"/>
                      <a:pt x="13" y="64"/>
                    </a:cubicBezTo>
                    <a:cubicBezTo>
                      <a:pt x="13" y="64"/>
                      <a:pt x="13" y="64"/>
                      <a:pt x="13" y="64"/>
                    </a:cubicBezTo>
                    <a:cubicBezTo>
                      <a:pt x="12" y="62"/>
                      <a:pt x="10" y="62"/>
                      <a:pt x="9" y="62"/>
                    </a:cubicBezTo>
                    <a:cubicBezTo>
                      <a:pt x="6" y="62"/>
                      <a:pt x="3" y="64"/>
                      <a:pt x="2" y="66"/>
                    </a:cubicBezTo>
                    <a:cubicBezTo>
                      <a:pt x="1" y="68"/>
                      <a:pt x="1" y="70"/>
                      <a:pt x="2" y="71"/>
                    </a:cubicBezTo>
                    <a:cubicBezTo>
                      <a:pt x="6" y="77"/>
                      <a:pt x="14" y="81"/>
                      <a:pt x="23" y="82"/>
                    </a:cubicBezTo>
                    <a:cubicBezTo>
                      <a:pt x="23" y="89"/>
                      <a:pt x="23" y="89"/>
                      <a:pt x="23" y="89"/>
                    </a:cubicBezTo>
                    <a:cubicBezTo>
                      <a:pt x="23" y="90"/>
                      <a:pt x="24" y="90"/>
                      <a:pt x="25" y="90"/>
                    </a:cubicBezTo>
                    <a:cubicBezTo>
                      <a:pt x="31" y="90"/>
                      <a:pt x="31" y="90"/>
                      <a:pt x="31" y="90"/>
                    </a:cubicBezTo>
                    <a:cubicBezTo>
                      <a:pt x="32" y="90"/>
                      <a:pt x="33" y="90"/>
                      <a:pt x="33" y="89"/>
                    </a:cubicBezTo>
                    <a:cubicBezTo>
                      <a:pt x="33" y="82"/>
                      <a:pt x="33" y="82"/>
                      <a:pt x="33" y="82"/>
                    </a:cubicBezTo>
                    <a:cubicBezTo>
                      <a:pt x="40" y="82"/>
                      <a:pt x="46" y="80"/>
                      <a:pt x="49" y="77"/>
                    </a:cubicBezTo>
                    <a:cubicBezTo>
                      <a:pt x="55" y="72"/>
                      <a:pt x="58" y="63"/>
                      <a:pt x="55" y="56"/>
                    </a:cubicBezTo>
                    <a:cubicBezTo>
                      <a:pt x="52" y="48"/>
                      <a:pt x="41" y="44"/>
                      <a:pt x="33" y="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 name="组合 24"/>
          <p:cNvGrpSpPr/>
          <p:nvPr/>
        </p:nvGrpSpPr>
        <p:grpSpPr>
          <a:xfrm>
            <a:off x="4873148" y="1401008"/>
            <a:ext cx="897207" cy="897206"/>
            <a:chOff x="6497531" y="1868011"/>
            <a:chExt cx="1196276" cy="1196274"/>
          </a:xfrm>
        </p:grpSpPr>
        <p:sp>
          <p:nvSpPr>
            <p:cNvPr id="26" name="Teardrop 40"/>
            <p:cNvSpPr/>
            <p:nvPr/>
          </p:nvSpPr>
          <p:spPr>
            <a:xfrm>
              <a:off x="6497531" y="1868011"/>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30"/>
            <p:cNvGrpSpPr>
              <a:grpSpLocks noChangeAspect="1"/>
            </p:cNvGrpSpPr>
            <p:nvPr/>
          </p:nvGrpSpPr>
          <p:grpSpPr bwMode="auto">
            <a:xfrm>
              <a:off x="6803608" y="2159197"/>
              <a:ext cx="671337" cy="481838"/>
              <a:chOff x="3670" y="2036"/>
              <a:chExt cx="581" cy="417"/>
            </a:xfrm>
          </p:grpSpPr>
          <p:sp>
            <p:nvSpPr>
              <p:cNvPr id="28" name="Oval 31"/>
              <p:cNvSpPr>
                <a:spLocks noChangeArrowheads="1"/>
              </p:cNvSpPr>
              <p:nvPr/>
            </p:nvSpPr>
            <p:spPr bwMode="auto">
              <a:xfrm>
                <a:off x="3919" y="2251"/>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p:cNvSpPr>
                <a:spLocks/>
              </p:cNvSpPr>
              <p:nvPr/>
            </p:nvSpPr>
            <p:spPr bwMode="auto">
              <a:xfrm>
                <a:off x="3887" y="2337"/>
                <a:ext cx="147" cy="116"/>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33"/>
              <p:cNvSpPr>
                <a:spLocks noChangeArrowheads="1"/>
              </p:cNvSpPr>
              <p:nvPr/>
            </p:nvSpPr>
            <p:spPr bwMode="auto">
              <a:xfrm>
                <a:off x="3707" y="2251"/>
                <a:ext cx="77"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4"/>
              <p:cNvSpPr>
                <a:spLocks/>
              </p:cNvSpPr>
              <p:nvPr/>
            </p:nvSpPr>
            <p:spPr bwMode="auto">
              <a:xfrm>
                <a:off x="3670" y="2337"/>
                <a:ext cx="151" cy="116"/>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35"/>
              <p:cNvSpPr>
                <a:spLocks noChangeArrowheads="1"/>
              </p:cNvSpPr>
              <p:nvPr/>
            </p:nvSpPr>
            <p:spPr bwMode="auto">
              <a:xfrm>
                <a:off x="4136" y="2251"/>
                <a:ext cx="78"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6"/>
              <p:cNvSpPr>
                <a:spLocks/>
              </p:cNvSpPr>
              <p:nvPr/>
            </p:nvSpPr>
            <p:spPr bwMode="auto">
              <a:xfrm>
                <a:off x="4099" y="2337"/>
                <a:ext cx="152" cy="116"/>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37"/>
              <p:cNvSpPr>
                <a:spLocks noChangeArrowheads="1"/>
              </p:cNvSpPr>
              <p:nvPr/>
            </p:nvSpPr>
            <p:spPr bwMode="auto">
              <a:xfrm>
                <a:off x="3813" y="2036"/>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
              <p:cNvSpPr>
                <a:spLocks/>
              </p:cNvSpPr>
              <p:nvPr/>
            </p:nvSpPr>
            <p:spPr bwMode="auto">
              <a:xfrm>
                <a:off x="3776" y="2123"/>
                <a:ext cx="152" cy="115"/>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39"/>
              <p:cNvSpPr>
                <a:spLocks noChangeArrowheads="1"/>
              </p:cNvSpPr>
              <p:nvPr/>
            </p:nvSpPr>
            <p:spPr bwMode="auto">
              <a:xfrm>
                <a:off x="4026" y="2036"/>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
              <p:cNvSpPr>
                <a:spLocks/>
              </p:cNvSpPr>
              <p:nvPr/>
            </p:nvSpPr>
            <p:spPr bwMode="auto">
              <a:xfrm>
                <a:off x="3993" y="2123"/>
                <a:ext cx="151" cy="115"/>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6509659" y="2042749"/>
            <a:ext cx="897207" cy="897206"/>
            <a:chOff x="8679545" y="2723665"/>
            <a:chExt cx="1196276" cy="1196274"/>
          </a:xfrm>
        </p:grpSpPr>
        <p:sp>
          <p:nvSpPr>
            <p:cNvPr id="39" name="Teardrop 40"/>
            <p:cNvSpPr/>
            <p:nvPr/>
          </p:nvSpPr>
          <p:spPr>
            <a:xfrm>
              <a:off x="8679545" y="2723665"/>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组合 39"/>
            <p:cNvGrpSpPr/>
            <p:nvPr/>
          </p:nvGrpSpPr>
          <p:grpSpPr>
            <a:xfrm>
              <a:off x="9098807" y="3037776"/>
              <a:ext cx="433949" cy="491850"/>
              <a:chOff x="2471074" y="6170447"/>
              <a:chExt cx="1106488" cy="1254125"/>
            </a:xfrm>
            <a:solidFill>
              <a:schemeClr val="bg1"/>
            </a:solidFill>
          </p:grpSpPr>
          <p:sp>
            <p:nvSpPr>
              <p:cNvPr id="41" name="Freeform 11"/>
              <p:cNvSpPr>
                <a:spLocks/>
              </p:cNvSpPr>
              <p:nvPr/>
            </p:nvSpPr>
            <p:spPr bwMode="auto">
              <a:xfrm>
                <a:off x="2471074" y="6843547"/>
                <a:ext cx="1106488" cy="581025"/>
              </a:xfrm>
              <a:custGeom>
                <a:avLst/>
                <a:gdLst>
                  <a:gd name="T0" fmla="*/ 0 w 38"/>
                  <a:gd name="T1" fmla="*/ 9 h 19"/>
                  <a:gd name="T2" fmla="*/ 4 w 38"/>
                  <a:gd name="T3" fmla="*/ 2 h 19"/>
                  <a:gd name="T4" fmla="*/ 12 w 38"/>
                  <a:gd name="T5" fmla="*/ 0 h 19"/>
                  <a:gd name="T6" fmla="*/ 19 w 38"/>
                  <a:gd name="T7" fmla="*/ 17 h 19"/>
                  <a:gd name="T8" fmla="*/ 26 w 38"/>
                  <a:gd name="T9" fmla="*/ 0 h 19"/>
                  <a:gd name="T10" fmla="*/ 34 w 38"/>
                  <a:gd name="T11" fmla="*/ 2 h 19"/>
                  <a:gd name="T12" fmla="*/ 38 w 38"/>
                  <a:gd name="T13" fmla="*/ 9 h 19"/>
                  <a:gd name="T14" fmla="*/ 38 w 38"/>
                  <a:gd name="T15" fmla="*/ 19 h 19"/>
                  <a:gd name="T16" fmla="*/ 19 w 38"/>
                  <a:gd name="T17" fmla="*/ 19 h 19"/>
                  <a:gd name="T18" fmla="*/ 0 w 38"/>
                  <a:gd name="T19" fmla="*/ 19 h 19"/>
                  <a:gd name="T20" fmla="*/ 0 w 38"/>
                  <a:gd name="T2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9">
                    <a:moveTo>
                      <a:pt x="0" y="9"/>
                    </a:moveTo>
                    <a:cubicBezTo>
                      <a:pt x="0" y="6"/>
                      <a:pt x="1" y="3"/>
                      <a:pt x="4" y="2"/>
                    </a:cubicBezTo>
                    <a:cubicBezTo>
                      <a:pt x="12" y="0"/>
                      <a:pt x="12" y="0"/>
                      <a:pt x="12" y="0"/>
                    </a:cubicBezTo>
                    <a:cubicBezTo>
                      <a:pt x="19" y="17"/>
                      <a:pt x="19" y="17"/>
                      <a:pt x="19" y="17"/>
                    </a:cubicBezTo>
                    <a:cubicBezTo>
                      <a:pt x="26" y="0"/>
                      <a:pt x="26" y="0"/>
                      <a:pt x="26" y="0"/>
                    </a:cubicBezTo>
                    <a:cubicBezTo>
                      <a:pt x="34" y="2"/>
                      <a:pt x="34" y="2"/>
                      <a:pt x="34" y="2"/>
                    </a:cubicBezTo>
                    <a:cubicBezTo>
                      <a:pt x="36" y="3"/>
                      <a:pt x="38" y="6"/>
                      <a:pt x="38" y="9"/>
                    </a:cubicBezTo>
                    <a:cubicBezTo>
                      <a:pt x="38" y="19"/>
                      <a:pt x="38" y="19"/>
                      <a:pt x="38" y="19"/>
                    </a:cubicBezTo>
                    <a:cubicBezTo>
                      <a:pt x="19" y="19"/>
                      <a:pt x="19" y="19"/>
                      <a:pt x="19" y="19"/>
                    </a:cubicBezTo>
                    <a:cubicBezTo>
                      <a:pt x="0" y="19"/>
                      <a:pt x="0" y="19"/>
                      <a:pt x="0" y="19"/>
                    </a:cubicBezTo>
                    <a:cubicBezTo>
                      <a:pt x="0" y="9"/>
                      <a:pt x="0" y="9"/>
                      <a:pt x="0" y="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
              <p:cNvSpPr>
                <a:spLocks/>
              </p:cNvSpPr>
              <p:nvPr/>
            </p:nvSpPr>
            <p:spPr bwMode="auto">
              <a:xfrm>
                <a:off x="2761587" y="6170447"/>
                <a:ext cx="495300" cy="611188"/>
              </a:xfrm>
              <a:custGeom>
                <a:avLst/>
                <a:gdLst>
                  <a:gd name="T0" fmla="*/ 9 w 17"/>
                  <a:gd name="T1" fmla="*/ 20 h 20"/>
                  <a:gd name="T2" fmla="*/ 3 w 17"/>
                  <a:gd name="T3" fmla="*/ 16 h 20"/>
                  <a:gd name="T4" fmla="*/ 1 w 17"/>
                  <a:gd name="T5" fmla="*/ 6 h 20"/>
                  <a:gd name="T6" fmla="*/ 9 w 17"/>
                  <a:gd name="T7" fmla="*/ 0 h 20"/>
                  <a:gd name="T8" fmla="*/ 16 w 17"/>
                  <a:gd name="T9" fmla="*/ 6 h 20"/>
                  <a:gd name="T10" fmla="*/ 15 w 17"/>
                  <a:gd name="T11" fmla="*/ 16 h 20"/>
                  <a:gd name="T12" fmla="*/ 9 w 1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9" y="20"/>
                    </a:moveTo>
                    <a:cubicBezTo>
                      <a:pt x="6" y="20"/>
                      <a:pt x="4" y="18"/>
                      <a:pt x="3" y="16"/>
                    </a:cubicBezTo>
                    <a:cubicBezTo>
                      <a:pt x="1" y="13"/>
                      <a:pt x="0" y="9"/>
                      <a:pt x="1" y="6"/>
                    </a:cubicBezTo>
                    <a:cubicBezTo>
                      <a:pt x="2" y="3"/>
                      <a:pt x="4" y="0"/>
                      <a:pt x="9" y="0"/>
                    </a:cubicBezTo>
                    <a:cubicBezTo>
                      <a:pt x="13" y="0"/>
                      <a:pt x="16" y="3"/>
                      <a:pt x="16" y="6"/>
                    </a:cubicBezTo>
                    <a:cubicBezTo>
                      <a:pt x="17" y="9"/>
                      <a:pt x="16" y="13"/>
                      <a:pt x="15" y="16"/>
                    </a:cubicBezTo>
                    <a:cubicBezTo>
                      <a:pt x="13" y="18"/>
                      <a:pt x="11" y="20"/>
                      <a:pt x="9"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
              <p:cNvSpPr>
                <a:spLocks/>
              </p:cNvSpPr>
              <p:nvPr/>
            </p:nvSpPr>
            <p:spPr bwMode="auto">
              <a:xfrm>
                <a:off x="2936212" y="6965785"/>
                <a:ext cx="174625" cy="396875"/>
              </a:xfrm>
              <a:custGeom>
                <a:avLst/>
                <a:gdLst>
                  <a:gd name="T0" fmla="*/ 37 w 110"/>
                  <a:gd name="T1" fmla="*/ 0 h 250"/>
                  <a:gd name="T2" fmla="*/ 74 w 110"/>
                  <a:gd name="T3" fmla="*/ 0 h 250"/>
                  <a:gd name="T4" fmla="*/ 110 w 110"/>
                  <a:gd name="T5" fmla="*/ 250 h 250"/>
                  <a:gd name="T6" fmla="*/ 0 w 110"/>
                  <a:gd name="T7" fmla="*/ 250 h 250"/>
                  <a:gd name="T8" fmla="*/ 37 w 110"/>
                  <a:gd name="T9" fmla="*/ 0 h 250"/>
                  <a:gd name="T10" fmla="*/ 37 w 110"/>
                  <a:gd name="T11" fmla="*/ 0 h 250"/>
                </a:gdLst>
                <a:ahLst/>
                <a:cxnLst>
                  <a:cxn ang="0">
                    <a:pos x="T0" y="T1"/>
                  </a:cxn>
                  <a:cxn ang="0">
                    <a:pos x="T2" y="T3"/>
                  </a:cxn>
                  <a:cxn ang="0">
                    <a:pos x="T4" y="T5"/>
                  </a:cxn>
                  <a:cxn ang="0">
                    <a:pos x="T6" y="T7"/>
                  </a:cxn>
                  <a:cxn ang="0">
                    <a:pos x="T8" y="T9"/>
                  </a:cxn>
                  <a:cxn ang="0">
                    <a:pos x="T10" y="T11"/>
                  </a:cxn>
                </a:cxnLst>
                <a:rect l="0" t="0" r="r" b="b"/>
                <a:pathLst>
                  <a:path w="110" h="250">
                    <a:moveTo>
                      <a:pt x="37" y="0"/>
                    </a:moveTo>
                    <a:lnTo>
                      <a:pt x="74" y="0"/>
                    </a:lnTo>
                    <a:lnTo>
                      <a:pt x="110" y="250"/>
                    </a:lnTo>
                    <a:lnTo>
                      <a:pt x="0" y="250"/>
                    </a:lnTo>
                    <a:lnTo>
                      <a:pt x="37" y="0"/>
                    </a:lnTo>
                    <a:lnTo>
                      <a:pt x="37"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14"/>
              <p:cNvSpPr>
                <a:spLocks noChangeArrowheads="1"/>
              </p:cNvSpPr>
              <p:nvPr/>
            </p:nvSpPr>
            <p:spPr bwMode="auto">
              <a:xfrm>
                <a:off x="2936212" y="6843547"/>
                <a:ext cx="146050" cy="152400"/>
              </a:xfrm>
              <a:prstGeom prst="ellipse">
                <a:avLst/>
              </a:pr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1357125" y="2724990"/>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6" name="文本框 45"/>
          <p:cNvSpPr txBox="1"/>
          <p:nvPr/>
        </p:nvSpPr>
        <p:spPr>
          <a:xfrm>
            <a:off x="4703716" y="2724990"/>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7" name="文本框 46"/>
          <p:cNvSpPr txBox="1"/>
          <p:nvPr/>
        </p:nvSpPr>
        <p:spPr>
          <a:xfrm>
            <a:off x="3035916" y="3366731"/>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8" name="文本框 47"/>
          <p:cNvSpPr txBox="1"/>
          <p:nvPr/>
        </p:nvSpPr>
        <p:spPr>
          <a:xfrm>
            <a:off x="6302200" y="3366731"/>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Tree>
    <p:extLst>
      <p:ext uri="{BB962C8B-B14F-4D97-AF65-F5344CB8AC3E}">
        <p14:creationId xmlns:p14="http://schemas.microsoft.com/office/powerpoint/2010/main" val="172400939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5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ppt_x"/>
                                          </p:val>
                                        </p:tav>
                                        <p:tav tm="100000">
                                          <p:val>
                                            <p:strVal val="#ppt_x"/>
                                          </p:val>
                                        </p:tav>
                                      </p:tavLst>
                                    </p:anim>
                                    <p:anim calcmode="lin" valueType="num">
                                      <p:cBhvr additive="base">
                                        <p:cTn id="34" dur="500" fill="hold"/>
                                        <p:tgtEl>
                                          <p:spTgt spid="45"/>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5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7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75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ppt_x"/>
                                          </p:val>
                                        </p:tav>
                                        <p:tav tm="100000">
                                          <p:val>
                                            <p:strVal val="#ppt_x"/>
                                          </p:val>
                                        </p:tav>
                                      </p:tavLst>
                                    </p:anim>
                                    <p:anim calcmode="lin" valueType="num">
                                      <p:cBhvr additive="base">
                                        <p:cTn id="46" dur="500" fill="hold"/>
                                        <p:tgtEl>
                                          <p:spTgt spid="47"/>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10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25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25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500" fill="hold"/>
                                        <p:tgtEl>
                                          <p:spTgt spid="46"/>
                                        </p:tgtEl>
                                        <p:attrNameLst>
                                          <p:attrName>ppt_x</p:attrName>
                                        </p:attrNameLst>
                                      </p:cBhvr>
                                      <p:tavLst>
                                        <p:tav tm="0">
                                          <p:val>
                                            <p:strVal val="#ppt_x"/>
                                          </p:val>
                                        </p:tav>
                                        <p:tav tm="100000">
                                          <p:val>
                                            <p:strVal val="#ppt_x"/>
                                          </p:val>
                                        </p:tav>
                                      </p:tavLst>
                                    </p:anim>
                                    <p:anim calcmode="lin" valueType="num">
                                      <p:cBhvr additive="base">
                                        <p:cTn id="58" dur="500" fill="hold"/>
                                        <p:tgtEl>
                                          <p:spTgt spid="46"/>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150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fill="hold"/>
                                        <p:tgtEl>
                                          <p:spTgt spid="38"/>
                                        </p:tgtEl>
                                        <p:attrNameLst>
                                          <p:attrName>ppt_x</p:attrName>
                                        </p:attrNameLst>
                                      </p:cBhvr>
                                      <p:tavLst>
                                        <p:tav tm="0">
                                          <p:val>
                                            <p:strVal val="#ppt_x"/>
                                          </p:val>
                                        </p:tav>
                                        <p:tav tm="100000">
                                          <p:val>
                                            <p:strVal val="#ppt_x"/>
                                          </p:val>
                                        </p:tav>
                                      </p:tavLst>
                                    </p:anim>
                                    <p:anim calcmode="lin" valueType="num">
                                      <p:cBhvr additive="base">
                                        <p:cTn id="62" dur="500" fill="hold"/>
                                        <p:tgtEl>
                                          <p:spTgt spid="3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175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ppt_x"/>
                                          </p:val>
                                        </p:tav>
                                        <p:tav tm="100000">
                                          <p:val>
                                            <p:strVal val="#ppt_x"/>
                                          </p:val>
                                        </p:tav>
                                      </p:tavLst>
                                    </p:anim>
                                    <p:anim calcmode="lin" valueType="num">
                                      <p:cBhvr additive="base">
                                        <p:cTn id="66" dur="500" fill="hold"/>
                                        <p:tgtEl>
                                          <p:spTgt spid="1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175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500" fill="hold"/>
                                        <p:tgtEl>
                                          <p:spTgt spid="48"/>
                                        </p:tgtEl>
                                        <p:attrNameLst>
                                          <p:attrName>ppt_x</p:attrName>
                                        </p:attrNameLst>
                                      </p:cBhvr>
                                      <p:tavLst>
                                        <p:tav tm="0">
                                          <p:val>
                                            <p:strVal val="#ppt_x"/>
                                          </p:val>
                                        </p:tav>
                                        <p:tav tm="100000">
                                          <p:val>
                                            <p:strVal val="#ppt_x"/>
                                          </p:val>
                                        </p:tav>
                                      </p:tavLst>
                                    </p:anim>
                                    <p:anim calcmode="lin" valueType="num">
                                      <p:cBhvr additive="base">
                                        <p:cTn id="7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1" grpId="0"/>
      <p:bldP spid="45" grpId="0"/>
      <p:bldP spid="46" grpId="0"/>
      <p:bldP spid="47" grpId="0"/>
      <p:bldP spid="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graphicFrame>
        <p:nvGraphicFramePr>
          <p:cNvPr id="8" name="Chart 6"/>
          <p:cNvGraphicFramePr/>
          <p:nvPr/>
        </p:nvGraphicFramePr>
        <p:xfrm>
          <a:off x="457128" y="1486595"/>
          <a:ext cx="4572794" cy="3201388"/>
        </p:xfrm>
        <a:graphic>
          <a:graphicData uri="http://schemas.openxmlformats.org/drawingml/2006/chart">
            <c:chart xmlns:c="http://schemas.openxmlformats.org/drawingml/2006/chart" xmlns:r="http://schemas.openxmlformats.org/officeDocument/2006/relationships" r:id="rId2"/>
          </a:graphicData>
        </a:graphic>
      </p:graphicFrame>
      <p:grpSp>
        <p:nvGrpSpPr>
          <p:cNvPr id="9" name="Group 7"/>
          <p:cNvGrpSpPr/>
          <p:nvPr/>
        </p:nvGrpSpPr>
        <p:grpSpPr>
          <a:xfrm>
            <a:off x="2438672" y="2248831"/>
            <a:ext cx="2515037" cy="990906"/>
            <a:chOff x="1676400" y="1962150"/>
            <a:chExt cx="2514600" cy="990600"/>
          </a:xfrm>
        </p:grpSpPr>
        <p:cxnSp>
          <p:nvCxnSpPr>
            <p:cNvPr id="10" name="Straight Connector 8"/>
            <p:cNvCxnSpPr/>
            <p:nvPr/>
          </p:nvCxnSpPr>
          <p:spPr>
            <a:xfrm rot="5400000" flipH="1" flipV="1">
              <a:off x="1676400" y="1962150"/>
              <a:ext cx="990600" cy="9906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9"/>
            <p:cNvCxnSpPr/>
            <p:nvPr/>
          </p:nvCxnSpPr>
          <p:spPr>
            <a:xfrm>
              <a:off x="2667000" y="1962150"/>
              <a:ext cx="1524000"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grpSp>
        <p:nvGrpSpPr>
          <p:cNvPr id="12" name="Group 10"/>
          <p:cNvGrpSpPr/>
          <p:nvPr/>
        </p:nvGrpSpPr>
        <p:grpSpPr>
          <a:xfrm>
            <a:off x="3658084" y="3392183"/>
            <a:ext cx="1295625" cy="686012"/>
            <a:chOff x="2895600" y="2647950"/>
            <a:chExt cx="1295400" cy="685800"/>
          </a:xfrm>
        </p:grpSpPr>
        <p:cxnSp>
          <p:nvCxnSpPr>
            <p:cNvPr id="13" name="Straight Connector 11"/>
            <p:cNvCxnSpPr/>
            <p:nvPr/>
          </p:nvCxnSpPr>
          <p:spPr>
            <a:xfrm rot="16200000" flipH="1">
              <a:off x="2857500" y="2686050"/>
              <a:ext cx="685800" cy="6096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2"/>
            <p:cNvCxnSpPr/>
            <p:nvPr/>
          </p:nvCxnSpPr>
          <p:spPr>
            <a:xfrm>
              <a:off x="3505200" y="3333750"/>
              <a:ext cx="685800"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cxnSp>
        <p:nvCxnSpPr>
          <p:cNvPr id="15" name="Straight Connector 13"/>
          <p:cNvCxnSpPr/>
          <p:nvPr/>
        </p:nvCxnSpPr>
        <p:spPr>
          <a:xfrm>
            <a:off x="3429444" y="2553725"/>
            <a:ext cx="1524265"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nvGrpSpPr>
          <p:cNvPr id="16" name="Group 14"/>
          <p:cNvGrpSpPr/>
          <p:nvPr/>
        </p:nvGrpSpPr>
        <p:grpSpPr>
          <a:xfrm>
            <a:off x="2591098" y="1562819"/>
            <a:ext cx="2362610" cy="686012"/>
            <a:chOff x="2819400" y="1428750"/>
            <a:chExt cx="2362200" cy="685800"/>
          </a:xfrm>
        </p:grpSpPr>
        <p:cxnSp>
          <p:nvCxnSpPr>
            <p:cNvPr id="17" name="Straight Connector 15"/>
            <p:cNvCxnSpPr/>
            <p:nvPr/>
          </p:nvCxnSpPr>
          <p:spPr>
            <a:xfrm flipV="1">
              <a:off x="2819400" y="1428750"/>
              <a:ext cx="762000" cy="685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6"/>
            <p:cNvCxnSpPr/>
            <p:nvPr/>
          </p:nvCxnSpPr>
          <p:spPr>
            <a:xfrm>
              <a:off x="3581400" y="1428750"/>
              <a:ext cx="1600200"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grpSp>
      <p:sp>
        <p:nvSpPr>
          <p:cNvPr id="19" name="Content Placeholder 2"/>
          <p:cNvSpPr txBox="1"/>
          <p:nvPr/>
        </p:nvSpPr>
        <p:spPr>
          <a:xfrm>
            <a:off x="5278037" y="1257926"/>
            <a:ext cx="2952841" cy="6097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smtClean="0">
                <a:solidFill>
                  <a:srgbClr val="FFFFFF"/>
                </a:solidFill>
                <a:latin typeface="微软雅黑" panose="020B0503020204020204" pitchFamily="34" charset="-122"/>
                <a:ea typeface="微软雅黑" panose="020B0503020204020204" pitchFamily="34" charset="-122"/>
              </a:rPr>
              <a:t>标题一文字</a:t>
            </a:r>
            <a:r>
              <a:rPr lang="en-US" sz="1200" b="1" dirty="0">
                <a:solidFill>
                  <a:srgbClr val="FFFFFF"/>
                </a:solidFill>
              </a:rPr>
              <a:t/>
            </a:r>
            <a:br>
              <a:rPr lang="en-US" sz="1200" b="1" dirty="0">
                <a:solidFill>
                  <a:srgbClr val="FFFFFF"/>
                </a:solidFill>
              </a:rPr>
            </a:br>
            <a:r>
              <a:rPr lang="zh-CN" altLang="en-US" sz="900" dirty="0">
                <a:solidFill>
                  <a:srgbClr val="FFFFF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srgbClr val="FFFFFF"/>
              </a:solidFill>
            </a:endParaRPr>
          </a:p>
        </p:txBody>
      </p:sp>
      <p:sp>
        <p:nvSpPr>
          <p:cNvPr id="20" name="Content Placeholder 2"/>
          <p:cNvSpPr txBox="1"/>
          <p:nvPr/>
        </p:nvSpPr>
        <p:spPr>
          <a:xfrm>
            <a:off x="5258562" y="1867713"/>
            <a:ext cx="2952841" cy="6097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rgbClr val="FFFFFF"/>
                </a:solidFill>
                <a:latin typeface="微软雅黑" panose="020B0503020204020204" pitchFamily="34" charset="-122"/>
                <a:ea typeface="微软雅黑" panose="020B0503020204020204" pitchFamily="34" charset="-122"/>
              </a:rPr>
              <a:t>标题二</a:t>
            </a:r>
            <a:r>
              <a:rPr lang="zh-CN" altLang="en-US" sz="1200" b="1" dirty="0" smtClean="0">
                <a:solidFill>
                  <a:srgbClr val="FFFFFF"/>
                </a:solidFill>
                <a:latin typeface="微软雅黑" panose="020B0503020204020204" pitchFamily="34" charset="-122"/>
                <a:ea typeface="微软雅黑" panose="020B0503020204020204" pitchFamily="34" charset="-122"/>
              </a:rPr>
              <a:t>文字</a:t>
            </a:r>
            <a:endParaRPr lang="en-US" altLang="zh-CN" sz="1200" b="1" dirty="0" smtClean="0">
              <a:solidFill>
                <a:srgbClr val="FFFFFF"/>
              </a:solidFill>
              <a:latin typeface="微软雅黑" panose="020B0503020204020204" pitchFamily="34" charset="-122"/>
              <a:ea typeface="微软雅黑" panose="020B0503020204020204" pitchFamily="34" charset="-122"/>
            </a:endParaRPr>
          </a:p>
          <a:p>
            <a:pPr marL="0" indent="0">
              <a:buNone/>
            </a:pPr>
            <a:r>
              <a:rPr lang="zh-CN" altLang="en-US" sz="900" dirty="0" smtClean="0">
                <a:solidFill>
                  <a:srgbClr val="FFFFF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srgbClr val="FFFFFF"/>
              </a:solidFill>
            </a:endParaRPr>
          </a:p>
        </p:txBody>
      </p:sp>
      <p:sp>
        <p:nvSpPr>
          <p:cNvPr id="21" name="Content Placeholder 2"/>
          <p:cNvSpPr txBox="1"/>
          <p:nvPr/>
        </p:nvSpPr>
        <p:spPr>
          <a:xfrm>
            <a:off x="5258562" y="2553724"/>
            <a:ext cx="2952841" cy="6097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smtClean="0">
                <a:solidFill>
                  <a:srgbClr val="FFFFFF"/>
                </a:solidFill>
                <a:latin typeface="微软雅黑" panose="020B0503020204020204" pitchFamily="34" charset="-122"/>
                <a:ea typeface="微软雅黑" panose="020B0503020204020204" pitchFamily="34" charset="-122"/>
              </a:rPr>
              <a:t>标题三文字</a:t>
            </a:r>
            <a:endParaRPr lang="en-US" altLang="zh-CN" sz="1200" b="1" dirty="0" smtClean="0">
              <a:solidFill>
                <a:srgbClr val="FFFFFF"/>
              </a:solidFill>
              <a:latin typeface="微软雅黑" panose="020B0503020204020204" pitchFamily="34" charset="-122"/>
              <a:ea typeface="微软雅黑" panose="020B0503020204020204" pitchFamily="34" charset="-122"/>
            </a:endParaRPr>
          </a:p>
          <a:p>
            <a:pPr marL="0" indent="0">
              <a:buNone/>
            </a:pPr>
            <a:r>
              <a:rPr lang="zh-CN" altLang="en-US" sz="900" dirty="0" smtClean="0">
                <a:solidFill>
                  <a:srgbClr val="FFFFFF"/>
                </a:solidFill>
                <a:latin typeface="微软雅黑" panose="020B0503020204020204" pitchFamily="34" charset="-122"/>
                <a:ea typeface="微软雅黑" panose="020B0503020204020204" pitchFamily="34" charset="-122"/>
              </a:rPr>
              <a:t>此处</a:t>
            </a:r>
            <a:r>
              <a:rPr lang="zh-CN" altLang="en-US" sz="900" dirty="0">
                <a:solidFill>
                  <a:srgbClr val="FFFFFF"/>
                </a:solidFill>
                <a:latin typeface="微软雅黑" panose="020B0503020204020204" pitchFamily="34" charset="-122"/>
                <a:ea typeface="微软雅黑" panose="020B0503020204020204" pitchFamily="34" charset="-122"/>
              </a:rPr>
              <a:t>添加详细文本描述，建议与标题相关并符合整体语言风格，语言描述尽量简洁生动。</a:t>
            </a:r>
            <a:endParaRPr lang="en-US" sz="900" dirty="0">
              <a:solidFill>
                <a:srgbClr val="FFFFFF"/>
              </a:solidFill>
            </a:endParaRPr>
          </a:p>
        </p:txBody>
      </p:sp>
      <p:sp>
        <p:nvSpPr>
          <p:cNvPr id="22" name="Content Placeholder 2"/>
          <p:cNvSpPr txBox="1"/>
          <p:nvPr/>
        </p:nvSpPr>
        <p:spPr>
          <a:xfrm>
            <a:off x="5258562" y="3641389"/>
            <a:ext cx="2952841" cy="8941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smtClean="0">
                <a:solidFill>
                  <a:srgbClr val="FFFFFF"/>
                </a:solidFill>
                <a:latin typeface="微软雅黑" panose="020B0503020204020204" pitchFamily="34" charset="-122"/>
                <a:ea typeface="微软雅黑" panose="020B0503020204020204" pitchFamily="34" charset="-122"/>
              </a:rPr>
              <a:t>标题四文字</a:t>
            </a:r>
            <a:r>
              <a:rPr lang="en-US" sz="1200" b="1" dirty="0">
                <a:solidFill>
                  <a:srgbClr val="FFFFFF"/>
                </a:solidFill>
              </a:rPr>
              <a:t/>
            </a:r>
            <a:br>
              <a:rPr lang="en-US" sz="1200" b="1" dirty="0">
                <a:solidFill>
                  <a:srgbClr val="FFFFFF"/>
                </a:solidFill>
              </a:rPr>
            </a:br>
            <a:r>
              <a:rPr lang="zh-CN" altLang="en-US" sz="900" dirty="0">
                <a:solidFill>
                  <a:srgbClr val="FFFFF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dirty="0">
                <a:solidFill>
                  <a:srgbClr val="FFFFFF"/>
                </a:solidFill>
                <a:latin typeface="微软雅黑" panose="020B0503020204020204" pitchFamily="34" charset="-122"/>
                <a:ea typeface="微软雅黑" panose="020B0503020204020204" pitchFamily="34" charset="-122"/>
              </a:rPr>
              <a:t>200</a:t>
            </a:r>
            <a:r>
              <a:rPr lang="zh-CN" altLang="en-US" sz="900" dirty="0">
                <a:solidFill>
                  <a:srgbClr val="FFFFFF"/>
                </a:solidFill>
                <a:latin typeface="微软雅黑" panose="020B0503020204020204" pitchFamily="34" charset="-122"/>
                <a:ea typeface="微软雅黑" panose="020B0503020204020204" pitchFamily="34" charset="-122"/>
              </a:rPr>
              <a:t>字以内</a:t>
            </a:r>
            <a:endParaRPr lang="en-US" sz="900" dirty="0">
              <a:solidFill>
                <a:srgbClr val="FFFFFF"/>
              </a:solidFill>
            </a:endParaRPr>
          </a:p>
        </p:txBody>
      </p:sp>
    </p:spTree>
    <p:extLst>
      <p:ext uri="{BB962C8B-B14F-4D97-AF65-F5344CB8AC3E}">
        <p14:creationId xmlns:p14="http://schemas.microsoft.com/office/powerpoint/2010/main" val="13949703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2" presetClass="entr" presetSubtype="8"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par>
                                <p:cTn id="38" presetID="22" presetClass="entr" presetSubtype="8"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1500"/>
                            </p:stCondLst>
                            <p:childTnLst>
                              <p:par>
                                <p:cTn id="42" presetID="2" presetClass="entr" presetSubtype="2"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1+#ppt_w/2"/>
                                          </p:val>
                                        </p:tav>
                                        <p:tav tm="100000">
                                          <p:val>
                                            <p:strVal val="#ppt_x"/>
                                          </p:val>
                                        </p:tav>
                                      </p:tavLst>
                                    </p:anim>
                                    <p:anim calcmode="lin" valueType="num">
                                      <p:cBhvr additive="base">
                                        <p:cTn id="49" dur="500" fill="hold"/>
                                        <p:tgtEl>
                                          <p:spTgt spid="2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60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1+#ppt_w/2"/>
                                          </p:val>
                                        </p:tav>
                                        <p:tav tm="100000">
                                          <p:val>
                                            <p:strVal val="#ppt_x"/>
                                          </p:val>
                                        </p:tav>
                                      </p:tavLst>
                                    </p:anim>
                                    <p:anim calcmode="lin" valueType="num">
                                      <p:cBhvr additive="base">
                                        <p:cTn id="53" dur="500" fill="hold"/>
                                        <p:tgtEl>
                                          <p:spTgt spid="2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90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1+#ppt_w/2"/>
                                          </p:val>
                                        </p:tav>
                                        <p:tav tm="100000">
                                          <p:val>
                                            <p:strVal val="#ppt_x"/>
                                          </p:val>
                                        </p:tav>
                                      </p:tavLst>
                                    </p:anim>
                                    <p:anim calcmode="lin" valueType="num">
                                      <p:cBhvr additive="base">
                                        <p:cTn id="57"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Graphic spid="8" grpId="0">
        <p:bldAsOne/>
      </p:bldGraphic>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sp>
        <p:nvSpPr>
          <p:cNvPr id="8" name="Content Placeholder 2"/>
          <p:cNvSpPr txBox="1"/>
          <p:nvPr/>
        </p:nvSpPr>
        <p:spPr>
          <a:xfrm>
            <a:off x="6935405" y="2323990"/>
            <a:ext cx="1829118" cy="1829364"/>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FFFFFF"/>
                </a:solidFill>
                <a:latin typeface="微软雅黑" panose="020B0503020204020204" pitchFamily="34" charset="-122"/>
                <a:ea typeface="微软雅黑" panose="020B0503020204020204" pitchFamily="34" charset="-122"/>
              </a:rPr>
              <a:t>尽量将每页幻灯片的字数控制在</a:t>
            </a:r>
            <a:r>
              <a:rPr lang="en-US" altLang="zh-CN" sz="1000" dirty="0">
                <a:solidFill>
                  <a:srgbClr val="FFFFFF"/>
                </a:solidFill>
                <a:latin typeface="微软雅黑" panose="020B0503020204020204" pitchFamily="34" charset="-122"/>
                <a:ea typeface="微软雅黑" panose="020B0503020204020204" pitchFamily="34" charset="-122"/>
              </a:rPr>
              <a:t>200</a:t>
            </a:r>
            <a:r>
              <a:rPr lang="zh-CN" altLang="en-US" sz="1000" dirty="0">
                <a:solidFill>
                  <a:srgbClr val="FFFFFF"/>
                </a:solidFill>
                <a:latin typeface="微软雅黑" panose="020B0503020204020204" pitchFamily="34" charset="-122"/>
                <a:ea typeface="微软雅黑" panose="020B0503020204020204" pitchFamily="34" charset="-122"/>
              </a:rPr>
              <a:t>字以内，据统计每页幻灯片的最好控制在</a:t>
            </a:r>
            <a:r>
              <a:rPr lang="en-US" altLang="zh-CN" sz="1000" dirty="0">
                <a:solidFill>
                  <a:srgbClr val="FFFFFF"/>
                </a:solidFill>
                <a:latin typeface="微软雅黑" panose="020B0503020204020204" pitchFamily="34" charset="-122"/>
                <a:ea typeface="微软雅黑" panose="020B0503020204020204" pitchFamily="34" charset="-122"/>
              </a:rPr>
              <a:t>5</a:t>
            </a:r>
            <a:r>
              <a:rPr lang="zh-CN" altLang="en-US" sz="1000" dirty="0">
                <a:solidFill>
                  <a:srgbClr val="FFFFFF"/>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1000" dirty="0">
                <a:solidFill>
                  <a:srgbClr val="FFFFFF"/>
                </a:solidFill>
                <a:latin typeface="微软雅黑" panose="020B0503020204020204" pitchFamily="34" charset="-122"/>
                <a:ea typeface="微软雅黑" panose="020B0503020204020204" pitchFamily="34" charset="-122"/>
              </a:rPr>
              <a:t>200</a:t>
            </a:r>
            <a:r>
              <a:rPr lang="zh-CN" altLang="en-US" sz="1000" dirty="0">
                <a:solidFill>
                  <a:srgbClr val="FFFFFF"/>
                </a:solidFill>
                <a:latin typeface="微软雅黑" panose="020B0503020204020204" pitchFamily="34" charset="-122"/>
                <a:ea typeface="微软雅黑" panose="020B0503020204020204" pitchFamily="34" charset="-122"/>
              </a:rPr>
              <a:t>字以内，据统计每页幻灯片的最好控制在</a:t>
            </a:r>
            <a:r>
              <a:rPr lang="en-US" altLang="zh-CN" sz="1000" dirty="0">
                <a:solidFill>
                  <a:srgbClr val="FFFFFF"/>
                </a:solidFill>
                <a:latin typeface="微软雅黑" panose="020B0503020204020204" pitchFamily="34" charset="-122"/>
                <a:ea typeface="微软雅黑" panose="020B0503020204020204" pitchFamily="34" charset="-122"/>
              </a:rPr>
              <a:t>5</a:t>
            </a:r>
            <a:r>
              <a:rPr lang="zh-CN" altLang="en-US" sz="1000" dirty="0">
                <a:solidFill>
                  <a:srgbClr val="FFFFFF"/>
                </a:solidFill>
                <a:latin typeface="微软雅黑" panose="020B0503020204020204" pitchFamily="34" charset="-122"/>
                <a:ea typeface="微软雅黑" panose="020B0503020204020204" pitchFamily="34" charset="-122"/>
              </a:rPr>
              <a:t>分钟之内。</a:t>
            </a:r>
          </a:p>
        </p:txBody>
      </p:sp>
      <p:grpSp>
        <p:nvGrpSpPr>
          <p:cNvPr id="9" name="Group 22"/>
          <p:cNvGrpSpPr/>
          <p:nvPr/>
        </p:nvGrpSpPr>
        <p:grpSpPr>
          <a:xfrm>
            <a:off x="2972316" y="2933779"/>
            <a:ext cx="743081" cy="1486361"/>
            <a:chOff x="2463800" y="660400"/>
            <a:chExt cx="371476" cy="742951"/>
          </a:xfrm>
          <a:noFill/>
        </p:grpSpPr>
        <p:sp>
          <p:nvSpPr>
            <p:cNvPr id="10" name="Freeform 41"/>
            <p:cNvSpPr/>
            <p:nvPr/>
          </p:nvSpPr>
          <p:spPr bwMode="auto">
            <a:xfrm>
              <a:off x="2463800" y="773113"/>
              <a:ext cx="185738" cy="630238"/>
            </a:xfrm>
            <a:custGeom>
              <a:avLst/>
              <a:gdLst/>
              <a:ahLst/>
              <a:cxnLst>
                <a:cxn ang="0">
                  <a:pos x="0" y="327"/>
                </a:cxn>
                <a:cxn ang="0">
                  <a:pos x="117" y="397"/>
                </a:cxn>
                <a:cxn ang="0">
                  <a:pos x="117" y="69"/>
                </a:cxn>
                <a:cxn ang="0">
                  <a:pos x="0" y="0"/>
                </a:cxn>
                <a:cxn ang="0">
                  <a:pos x="0" y="327"/>
                </a:cxn>
              </a:cxnLst>
              <a:rect l="0" t="0" r="r" b="b"/>
              <a:pathLst>
                <a:path w="117" h="397">
                  <a:moveTo>
                    <a:pt x="0" y="327"/>
                  </a:moveTo>
                  <a:lnTo>
                    <a:pt x="117" y="397"/>
                  </a:lnTo>
                  <a:lnTo>
                    <a:pt x="117" y="69"/>
                  </a:lnTo>
                  <a:lnTo>
                    <a:pt x="0" y="0"/>
                  </a:lnTo>
                  <a:lnTo>
                    <a:pt x="0" y="327"/>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11" name="Freeform 42"/>
            <p:cNvSpPr/>
            <p:nvPr/>
          </p:nvSpPr>
          <p:spPr bwMode="auto">
            <a:xfrm>
              <a:off x="2649538" y="773113"/>
              <a:ext cx="185738" cy="630238"/>
            </a:xfrm>
            <a:custGeom>
              <a:avLst/>
              <a:gdLst/>
              <a:ahLst/>
              <a:cxnLst>
                <a:cxn ang="0">
                  <a:pos x="117" y="327"/>
                </a:cxn>
                <a:cxn ang="0">
                  <a:pos x="0" y="397"/>
                </a:cxn>
                <a:cxn ang="0">
                  <a:pos x="0" y="69"/>
                </a:cxn>
                <a:cxn ang="0">
                  <a:pos x="117" y="0"/>
                </a:cxn>
                <a:cxn ang="0">
                  <a:pos x="117" y="327"/>
                </a:cxn>
              </a:cxnLst>
              <a:rect l="0" t="0" r="r" b="b"/>
              <a:pathLst>
                <a:path w="117" h="397">
                  <a:moveTo>
                    <a:pt x="117" y="327"/>
                  </a:moveTo>
                  <a:lnTo>
                    <a:pt x="0" y="397"/>
                  </a:lnTo>
                  <a:lnTo>
                    <a:pt x="0" y="69"/>
                  </a:lnTo>
                  <a:lnTo>
                    <a:pt x="117" y="0"/>
                  </a:lnTo>
                  <a:lnTo>
                    <a:pt x="117" y="327"/>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12" name="Freeform 43"/>
            <p:cNvSpPr/>
            <p:nvPr/>
          </p:nvSpPr>
          <p:spPr bwMode="auto">
            <a:xfrm>
              <a:off x="2463800" y="660400"/>
              <a:ext cx="371475" cy="222250"/>
            </a:xfrm>
            <a:custGeom>
              <a:avLst/>
              <a:gdLst/>
              <a:ahLst/>
              <a:cxnLst>
                <a:cxn ang="0">
                  <a:pos x="0" y="71"/>
                </a:cxn>
                <a:cxn ang="0">
                  <a:pos x="117" y="0"/>
                </a:cxn>
                <a:cxn ang="0">
                  <a:pos x="234" y="71"/>
                </a:cxn>
                <a:cxn ang="0">
                  <a:pos x="117" y="140"/>
                </a:cxn>
                <a:cxn ang="0">
                  <a:pos x="0" y="71"/>
                </a:cxn>
              </a:cxnLst>
              <a:rect l="0" t="0" r="r" b="b"/>
              <a:pathLst>
                <a:path w="234" h="140">
                  <a:moveTo>
                    <a:pt x="0" y="71"/>
                  </a:moveTo>
                  <a:lnTo>
                    <a:pt x="117" y="0"/>
                  </a:lnTo>
                  <a:lnTo>
                    <a:pt x="234" y="71"/>
                  </a:lnTo>
                  <a:lnTo>
                    <a:pt x="117" y="140"/>
                  </a:lnTo>
                  <a:lnTo>
                    <a:pt x="0" y="71"/>
                  </a:lnTo>
                  <a:close/>
                </a:path>
              </a:pathLst>
            </a:custGeom>
            <a:blipFill>
              <a:blip r:embed="rId2"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13" name="Group 6"/>
          <p:cNvGrpSpPr/>
          <p:nvPr/>
        </p:nvGrpSpPr>
        <p:grpSpPr>
          <a:xfrm>
            <a:off x="2229237" y="3305368"/>
            <a:ext cx="739904" cy="1111593"/>
            <a:chOff x="1573213" y="847725"/>
            <a:chExt cx="369888" cy="555625"/>
          </a:xfrm>
          <a:noFill/>
        </p:grpSpPr>
        <p:sp>
          <p:nvSpPr>
            <p:cNvPr id="14" name="Freeform 29"/>
            <p:cNvSpPr/>
            <p:nvPr/>
          </p:nvSpPr>
          <p:spPr bwMode="auto">
            <a:xfrm>
              <a:off x="1573213" y="958850"/>
              <a:ext cx="184150" cy="444500"/>
            </a:xfrm>
            <a:custGeom>
              <a:avLst/>
              <a:gdLst/>
              <a:ahLst/>
              <a:cxnLst>
                <a:cxn ang="0">
                  <a:pos x="0" y="210"/>
                </a:cxn>
                <a:cxn ang="0">
                  <a:pos x="116" y="280"/>
                </a:cxn>
                <a:cxn ang="0">
                  <a:pos x="116" y="70"/>
                </a:cxn>
                <a:cxn ang="0">
                  <a:pos x="0" y="0"/>
                </a:cxn>
                <a:cxn ang="0">
                  <a:pos x="0" y="210"/>
                </a:cxn>
              </a:cxnLst>
              <a:rect l="0" t="0" r="r" b="b"/>
              <a:pathLst>
                <a:path w="116" h="280">
                  <a:moveTo>
                    <a:pt x="0" y="210"/>
                  </a:moveTo>
                  <a:lnTo>
                    <a:pt x="116" y="280"/>
                  </a:lnTo>
                  <a:lnTo>
                    <a:pt x="116" y="70"/>
                  </a:lnTo>
                  <a:lnTo>
                    <a:pt x="0" y="0"/>
                  </a:lnTo>
                  <a:lnTo>
                    <a:pt x="0" y="210"/>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15" name="Freeform 30"/>
            <p:cNvSpPr/>
            <p:nvPr/>
          </p:nvSpPr>
          <p:spPr bwMode="auto">
            <a:xfrm>
              <a:off x="1757363" y="958850"/>
              <a:ext cx="185738" cy="444500"/>
            </a:xfrm>
            <a:custGeom>
              <a:avLst/>
              <a:gdLst/>
              <a:ahLst/>
              <a:cxnLst>
                <a:cxn ang="0">
                  <a:pos x="117" y="210"/>
                </a:cxn>
                <a:cxn ang="0">
                  <a:pos x="0" y="280"/>
                </a:cxn>
                <a:cxn ang="0">
                  <a:pos x="0" y="70"/>
                </a:cxn>
                <a:cxn ang="0">
                  <a:pos x="117" y="0"/>
                </a:cxn>
                <a:cxn ang="0">
                  <a:pos x="117" y="210"/>
                </a:cxn>
              </a:cxnLst>
              <a:rect l="0" t="0" r="r" b="b"/>
              <a:pathLst>
                <a:path w="117" h="280">
                  <a:moveTo>
                    <a:pt x="117" y="210"/>
                  </a:moveTo>
                  <a:lnTo>
                    <a:pt x="0" y="280"/>
                  </a:lnTo>
                  <a:lnTo>
                    <a:pt x="0" y="70"/>
                  </a:lnTo>
                  <a:lnTo>
                    <a:pt x="117" y="0"/>
                  </a:lnTo>
                  <a:lnTo>
                    <a:pt x="117" y="210"/>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16" name="Freeform 31"/>
            <p:cNvSpPr/>
            <p:nvPr/>
          </p:nvSpPr>
          <p:spPr bwMode="auto">
            <a:xfrm>
              <a:off x="1573213" y="847725"/>
              <a:ext cx="369888" cy="222250"/>
            </a:xfrm>
            <a:custGeom>
              <a:avLst/>
              <a:gdLst/>
              <a:ahLst/>
              <a:cxnLst>
                <a:cxn ang="0">
                  <a:pos x="0" y="70"/>
                </a:cxn>
                <a:cxn ang="0">
                  <a:pos x="116" y="0"/>
                </a:cxn>
                <a:cxn ang="0">
                  <a:pos x="233" y="70"/>
                </a:cxn>
                <a:cxn ang="0">
                  <a:pos x="116" y="140"/>
                </a:cxn>
                <a:cxn ang="0">
                  <a:pos x="0" y="70"/>
                </a:cxn>
              </a:cxnLst>
              <a:rect l="0" t="0" r="r" b="b"/>
              <a:pathLst>
                <a:path w="233" h="140">
                  <a:moveTo>
                    <a:pt x="0" y="70"/>
                  </a:moveTo>
                  <a:lnTo>
                    <a:pt x="116" y="0"/>
                  </a:lnTo>
                  <a:lnTo>
                    <a:pt x="233" y="70"/>
                  </a:lnTo>
                  <a:lnTo>
                    <a:pt x="116" y="140"/>
                  </a:lnTo>
                  <a:lnTo>
                    <a:pt x="0" y="70"/>
                  </a:lnTo>
                  <a:close/>
                </a:path>
              </a:pathLst>
            </a:custGeom>
            <a:blipFill>
              <a:blip r:embed="rId3"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17" name="Group 10"/>
          <p:cNvGrpSpPr/>
          <p:nvPr/>
        </p:nvGrpSpPr>
        <p:grpSpPr>
          <a:xfrm>
            <a:off x="3715395" y="2476437"/>
            <a:ext cx="743079" cy="1927821"/>
            <a:chOff x="2017713" y="439738"/>
            <a:chExt cx="371475" cy="963613"/>
          </a:xfrm>
          <a:noFill/>
        </p:grpSpPr>
        <p:sp>
          <p:nvSpPr>
            <p:cNvPr id="18" name="Freeform 32"/>
            <p:cNvSpPr/>
            <p:nvPr/>
          </p:nvSpPr>
          <p:spPr bwMode="auto">
            <a:xfrm>
              <a:off x="2017713" y="550863"/>
              <a:ext cx="185738" cy="852488"/>
            </a:xfrm>
            <a:custGeom>
              <a:avLst/>
              <a:gdLst/>
              <a:ahLst/>
              <a:cxnLst>
                <a:cxn ang="0">
                  <a:pos x="0" y="467"/>
                </a:cxn>
                <a:cxn ang="0">
                  <a:pos x="117" y="537"/>
                </a:cxn>
                <a:cxn ang="0">
                  <a:pos x="117" y="69"/>
                </a:cxn>
                <a:cxn ang="0">
                  <a:pos x="0" y="0"/>
                </a:cxn>
                <a:cxn ang="0">
                  <a:pos x="0" y="467"/>
                </a:cxn>
              </a:cxnLst>
              <a:rect l="0" t="0" r="r" b="b"/>
              <a:pathLst>
                <a:path w="117" h="537">
                  <a:moveTo>
                    <a:pt x="0" y="467"/>
                  </a:moveTo>
                  <a:lnTo>
                    <a:pt x="117" y="537"/>
                  </a:lnTo>
                  <a:lnTo>
                    <a:pt x="117" y="69"/>
                  </a:lnTo>
                  <a:lnTo>
                    <a:pt x="0" y="0"/>
                  </a:lnTo>
                  <a:lnTo>
                    <a:pt x="0" y="467"/>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19" name="Freeform 33"/>
            <p:cNvSpPr/>
            <p:nvPr/>
          </p:nvSpPr>
          <p:spPr bwMode="auto">
            <a:xfrm>
              <a:off x="2203450" y="550863"/>
              <a:ext cx="185738" cy="852488"/>
            </a:xfrm>
            <a:custGeom>
              <a:avLst/>
              <a:gdLst/>
              <a:ahLst/>
              <a:cxnLst>
                <a:cxn ang="0">
                  <a:pos x="117" y="467"/>
                </a:cxn>
                <a:cxn ang="0">
                  <a:pos x="0" y="537"/>
                </a:cxn>
                <a:cxn ang="0">
                  <a:pos x="0" y="69"/>
                </a:cxn>
                <a:cxn ang="0">
                  <a:pos x="117" y="0"/>
                </a:cxn>
                <a:cxn ang="0">
                  <a:pos x="117" y="467"/>
                </a:cxn>
              </a:cxnLst>
              <a:rect l="0" t="0" r="r" b="b"/>
              <a:pathLst>
                <a:path w="117" h="537">
                  <a:moveTo>
                    <a:pt x="117" y="467"/>
                  </a:moveTo>
                  <a:lnTo>
                    <a:pt x="0" y="537"/>
                  </a:lnTo>
                  <a:lnTo>
                    <a:pt x="0" y="69"/>
                  </a:lnTo>
                  <a:lnTo>
                    <a:pt x="117" y="0"/>
                  </a:lnTo>
                  <a:lnTo>
                    <a:pt x="117" y="467"/>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20" name="Freeform 34"/>
            <p:cNvSpPr/>
            <p:nvPr/>
          </p:nvSpPr>
          <p:spPr bwMode="auto">
            <a:xfrm>
              <a:off x="2017713" y="439738"/>
              <a:ext cx="371475" cy="220663"/>
            </a:xfrm>
            <a:custGeom>
              <a:avLst/>
              <a:gdLst/>
              <a:ahLst/>
              <a:cxnLst>
                <a:cxn ang="0">
                  <a:pos x="0" y="70"/>
                </a:cxn>
                <a:cxn ang="0">
                  <a:pos x="117" y="0"/>
                </a:cxn>
                <a:cxn ang="0">
                  <a:pos x="234" y="70"/>
                </a:cxn>
                <a:cxn ang="0">
                  <a:pos x="117" y="139"/>
                </a:cxn>
                <a:cxn ang="0">
                  <a:pos x="0" y="70"/>
                </a:cxn>
              </a:cxnLst>
              <a:rect l="0" t="0" r="r" b="b"/>
              <a:pathLst>
                <a:path w="234" h="139">
                  <a:moveTo>
                    <a:pt x="0" y="70"/>
                  </a:moveTo>
                  <a:lnTo>
                    <a:pt x="117" y="0"/>
                  </a:lnTo>
                  <a:lnTo>
                    <a:pt x="234" y="70"/>
                  </a:lnTo>
                  <a:lnTo>
                    <a:pt x="117" y="139"/>
                  </a:lnTo>
                  <a:lnTo>
                    <a:pt x="0" y="70"/>
                  </a:lnTo>
                  <a:close/>
                </a:path>
              </a:pathLst>
            </a:custGeom>
            <a:blipFill>
              <a:blip r:embed="rId4"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21" name="Group 14"/>
          <p:cNvGrpSpPr/>
          <p:nvPr/>
        </p:nvGrpSpPr>
        <p:grpSpPr>
          <a:xfrm>
            <a:off x="4458474" y="2619356"/>
            <a:ext cx="743079" cy="1781724"/>
            <a:chOff x="2908300" y="512763"/>
            <a:chExt cx="371475" cy="890587"/>
          </a:xfrm>
          <a:noFill/>
        </p:grpSpPr>
        <p:sp>
          <p:nvSpPr>
            <p:cNvPr id="22" name="Freeform 35"/>
            <p:cNvSpPr/>
            <p:nvPr/>
          </p:nvSpPr>
          <p:spPr bwMode="auto">
            <a:xfrm>
              <a:off x="2908300" y="622300"/>
              <a:ext cx="187325" cy="781050"/>
            </a:xfrm>
            <a:custGeom>
              <a:avLst/>
              <a:gdLst/>
              <a:ahLst/>
              <a:cxnLst>
                <a:cxn ang="0">
                  <a:pos x="0" y="422"/>
                </a:cxn>
                <a:cxn ang="0">
                  <a:pos x="118" y="492"/>
                </a:cxn>
                <a:cxn ang="0">
                  <a:pos x="118" y="71"/>
                </a:cxn>
                <a:cxn ang="0">
                  <a:pos x="0" y="0"/>
                </a:cxn>
                <a:cxn ang="0">
                  <a:pos x="0" y="422"/>
                </a:cxn>
              </a:cxnLst>
              <a:rect l="0" t="0" r="r" b="b"/>
              <a:pathLst>
                <a:path w="118" h="492">
                  <a:moveTo>
                    <a:pt x="0" y="422"/>
                  </a:moveTo>
                  <a:lnTo>
                    <a:pt x="118" y="492"/>
                  </a:lnTo>
                  <a:lnTo>
                    <a:pt x="118" y="71"/>
                  </a:lnTo>
                  <a:lnTo>
                    <a:pt x="0" y="0"/>
                  </a:lnTo>
                  <a:lnTo>
                    <a:pt x="0" y="422"/>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23" name="Freeform 36"/>
            <p:cNvSpPr/>
            <p:nvPr/>
          </p:nvSpPr>
          <p:spPr bwMode="auto">
            <a:xfrm>
              <a:off x="3095625" y="622300"/>
              <a:ext cx="184150" cy="781050"/>
            </a:xfrm>
            <a:custGeom>
              <a:avLst/>
              <a:gdLst/>
              <a:ahLst/>
              <a:cxnLst>
                <a:cxn ang="0">
                  <a:pos x="116" y="422"/>
                </a:cxn>
                <a:cxn ang="0">
                  <a:pos x="0" y="492"/>
                </a:cxn>
                <a:cxn ang="0">
                  <a:pos x="0" y="71"/>
                </a:cxn>
                <a:cxn ang="0">
                  <a:pos x="116" y="0"/>
                </a:cxn>
                <a:cxn ang="0">
                  <a:pos x="116" y="422"/>
                </a:cxn>
              </a:cxnLst>
              <a:rect l="0" t="0" r="r" b="b"/>
              <a:pathLst>
                <a:path w="116" h="492">
                  <a:moveTo>
                    <a:pt x="116" y="422"/>
                  </a:moveTo>
                  <a:lnTo>
                    <a:pt x="0" y="492"/>
                  </a:lnTo>
                  <a:lnTo>
                    <a:pt x="0" y="71"/>
                  </a:lnTo>
                  <a:lnTo>
                    <a:pt x="116" y="0"/>
                  </a:lnTo>
                  <a:lnTo>
                    <a:pt x="116" y="422"/>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24" name="Freeform 37"/>
            <p:cNvSpPr/>
            <p:nvPr/>
          </p:nvSpPr>
          <p:spPr bwMode="auto">
            <a:xfrm>
              <a:off x="2908300" y="512763"/>
              <a:ext cx="371475" cy="222250"/>
            </a:xfrm>
            <a:custGeom>
              <a:avLst/>
              <a:gdLst/>
              <a:ahLst/>
              <a:cxnLst>
                <a:cxn ang="0">
                  <a:pos x="0" y="69"/>
                </a:cxn>
                <a:cxn ang="0">
                  <a:pos x="118" y="0"/>
                </a:cxn>
                <a:cxn ang="0">
                  <a:pos x="234" y="69"/>
                </a:cxn>
                <a:cxn ang="0">
                  <a:pos x="118" y="140"/>
                </a:cxn>
                <a:cxn ang="0">
                  <a:pos x="0" y="69"/>
                </a:cxn>
              </a:cxnLst>
              <a:rect l="0" t="0" r="r" b="b"/>
              <a:pathLst>
                <a:path w="234" h="140">
                  <a:moveTo>
                    <a:pt x="0" y="69"/>
                  </a:moveTo>
                  <a:lnTo>
                    <a:pt x="118" y="0"/>
                  </a:lnTo>
                  <a:lnTo>
                    <a:pt x="234" y="69"/>
                  </a:lnTo>
                  <a:lnTo>
                    <a:pt x="118" y="140"/>
                  </a:lnTo>
                  <a:lnTo>
                    <a:pt x="0" y="69"/>
                  </a:lnTo>
                  <a:close/>
                </a:path>
              </a:pathLst>
            </a:custGeom>
            <a:blipFill>
              <a:blip r:embed="rId2"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25" name="Group 18"/>
          <p:cNvGrpSpPr/>
          <p:nvPr/>
        </p:nvGrpSpPr>
        <p:grpSpPr>
          <a:xfrm>
            <a:off x="5201553" y="2384332"/>
            <a:ext cx="739904" cy="2007222"/>
            <a:chOff x="3354388" y="400050"/>
            <a:chExt cx="369888" cy="1003301"/>
          </a:xfrm>
          <a:noFill/>
        </p:grpSpPr>
        <p:sp>
          <p:nvSpPr>
            <p:cNvPr id="26" name="Freeform 38"/>
            <p:cNvSpPr/>
            <p:nvPr/>
          </p:nvSpPr>
          <p:spPr bwMode="auto">
            <a:xfrm>
              <a:off x="3354388" y="512763"/>
              <a:ext cx="184150" cy="890588"/>
            </a:xfrm>
            <a:custGeom>
              <a:avLst/>
              <a:gdLst/>
              <a:ahLst/>
              <a:cxnLst>
                <a:cxn ang="0">
                  <a:pos x="0" y="491"/>
                </a:cxn>
                <a:cxn ang="0">
                  <a:pos x="116" y="561"/>
                </a:cxn>
                <a:cxn ang="0">
                  <a:pos x="116" y="69"/>
                </a:cxn>
                <a:cxn ang="0">
                  <a:pos x="0" y="0"/>
                </a:cxn>
                <a:cxn ang="0">
                  <a:pos x="0" y="491"/>
                </a:cxn>
              </a:cxnLst>
              <a:rect l="0" t="0" r="r" b="b"/>
              <a:pathLst>
                <a:path w="116" h="561">
                  <a:moveTo>
                    <a:pt x="0" y="491"/>
                  </a:moveTo>
                  <a:lnTo>
                    <a:pt x="116" y="561"/>
                  </a:lnTo>
                  <a:lnTo>
                    <a:pt x="116" y="69"/>
                  </a:lnTo>
                  <a:lnTo>
                    <a:pt x="0" y="0"/>
                  </a:lnTo>
                  <a:lnTo>
                    <a:pt x="0" y="491"/>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27" name="Freeform 39"/>
            <p:cNvSpPr/>
            <p:nvPr/>
          </p:nvSpPr>
          <p:spPr bwMode="auto">
            <a:xfrm>
              <a:off x="3538538" y="512763"/>
              <a:ext cx="185738" cy="890588"/>
            </a:xfrm>
            <a:custGeom>
              <a:avLst/>
              <a:gdLst/>
              <a:ahLst/>
              <a:cxnLst>
                <a:cxn ang="0">
                  <a:pos x="117" y="491"/>
                </a:cxn>
                <a:cxn ang="0">
                  <a:pos x="0" y="561"/>
                </a:cxn>
                <a:cxn ang="0">
                  <a:pos x="0" y="69"/>
                </a:cxn>
                <a:cxn ang="0">
                  <a:pos x="117" y="0"/>
                </a:cxn>
                <a:cxn ang="0">
                  <a:pos x="117" y="491"/>
                </a:cxn>
              </a:cxnLst>
              <a:rect l="0" t="0" r="r" b="b"/>
              <a:pathLst>
                <a:path w="117" h="561">
                  <a:moveTo>
                    <a:pt x="117" y="491"/>
                  </a:moveTo>
                  <a:lnTo>
                    <a:pt x="0" y="561"/>
                  </a:lnTo>
                  <a:lnTo>
                    <a:pt x="0" y="69"/>
                  </a:lnTo>
                  <a:lnTo>
                    <a:pt x="117" y="0"/>
                  </a:lnTo>
                  <a:lnTo>
                    <a:pt x="117" y="491"/>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28" name="Freeform 40"/>
            <p:cNvSpPr/>
            <p:nvPr/>
          </p:nvSpPr>
          <p:spPr bwMode="auto">
            <a:xfrm>
              <a:off x="3354388" y="400050"/>
              <a:ext cx="369888" cy="222250"/>
            </a:xfrm>
            <a:custGeom>
              <a:avLst/>
              <a:gdLst/>
              <a:ahLst/>
              <a:cxnLst>
                <a:cxn ang="0">
                  <a:pos x="0" y="71"/>
                </a:cxn>
                <a:cxn ang="0">
                  <a:pos x="116" y="0"/>
                </a:cxn>
                <a:cxn ang="0">
                  <a:pos x="233" y="71"/>
                </a:cxn>
                <a:cxn ang="0">
                  <a:pos x="116" y="140"/>
                </a:cxn>
                <a:cxn ang="0">
                  <a:pos x="0" y="71"/>
                </a:cxn>
              </a:cxnLst>
              <a:rect l="0" t="0" r="r" b="b"/>
              <a:pathLst>
                <a:path w="233" h="140">
                  <a:moveTo>
                    <a:pt x="0" y="71"/>
                  </a:moveTo>
                  <a:lnTo>
                    <a:pt x="116" y="0"/>
                  </a:lnTo>
                  <a:lnTo>
                    <a:pt x="233" y="71"/>
                  </a:lnTo>
                  <a:lnTo>
                    <a:pt x="116" y="140"/>
                  </a:lnTo>
                  <a:lnTo>
                    <a:pt x="0" y="71"/>
                  </a:lnTo>
                  <a:close/>
                </a:path>
              </a:pathLst>
            </a:custGeom>
            <a:blipFill>
              <a:blip r:embed="rId3"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29" name="Group 26"/>
          <p:cNvGrpSpPr/>
          <p:nvPr/>
        </p:nvGrpSpPr>
        <p:grpSpPr>
          <a:xfrm>
            <a:off x="5944632" y="1799953"/>
            <a:ext cx="743079" cy="2597954"/>
            <a:chOff x="3798888" y="104775"/>
            <a:chExt cx="371475" cy="1298576"/>
          </a:xfrm>
          <a:noFill/>
        </p:grpSpPr>
        <p:sp>
          <p:nvSpPr>
            <p:cNvPr id="30" name="Freeform 44"/>
            <p:cNvSpPr/>
            <p:nvPr/>
          </p:nvSpPr>
          <p:spPr bwMode="auto">
            <a:xfrm>
              <a:off x="3798888" y="217488"/>
              <a:ext cx="185738" cy="1185863"/>
            </a:xfrm>
            <a:custGeom>
              <a:avLst/>
              <a:gdLst/>
              <a:ahLst/>
              <a:cxnLst>
                <a:cxn ang="0">
                  <a:pos x="0" y="677"/>
                </a:cxn>
                <a:cxn ang="0">
                  <a:pos x="117" y="747"/>
                </a:cxn>
                <a:cxn ang="0">
                  <a:pos x="117" y="69"/>
                </a:cxn>
                <a:cxn ang="0">
                  <a:pos x="0" y="0"/>
                </a:cxn>
                <a:cxn ang="0">
                  <a:pos x="0" y="677"/>
                </a:cxn>
              </a:cxnLst>
              <a:rect l="0" t="0" r="r" b="b"/>
              <a:pathLst>
                <a:path w="117" h="747">
                  <a:moveTo>
                    <a:pt x="0" y="677"/>
                  </a:moveTo>
                  <a:lnTo>
                    <a:pt x="117" y="747"/>
                  </a:lnTo>
                  <a:lnTo>
                    <a:pt x="117" y="69"/>
                  </a:lnTo>
                  <a:lnTo>
                    <a:pt x="0" y="0"/>
                  </a:lnTo>
                  <a:lnTo>
                    <a:pt x="0" y="677"/>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1" name="Freeform 45"/>
            <p:cNvSpPr/>
            <p:nvPr/>
          </p:nvSpPr>
          <p:spPr bwMode="auto">
            <a:xfrm>
              <a:off x="3984625" y="217488"/>
              <a:ext cx="185738" cy="1185863"/>
            </a:xfrm>
            <a:custGeom>
              <a:avLst/>
              <a:gdLst/>
              <a:ahLst/>
              <a:cxnLst>
                <a:cxn ang="0">
                  <a:pos x="117" y="677"/>
                </a:cxn>
                <a:cxn ang="0">
                  <a:pos x="0" y="747"/>
                </a:cxn>
                <a:cxn ang="0">
                  <a:pos x="0" y="69"/>
                </a:cxn>
                <a:cxn ang="0">
                  <a:pos x="117" y="0"/>
                </a:cxn>
                <a:cxn ang="0">
                  <a:pos x="117" y="677"/>
                </a:cxn>
              </a:cxnLst>
              <a:rect l="0" t="0" r="r" b="b"/>
              <a:pathLst>
                <a:path w="117" h="747">
                  <a:moveTo>
                    <a:pt x="117" y="677"/>
                  </a:moveTo>
                  <a:lnTo>
                    <a:pt x="0" y="747"/>
                  </a:lnTo>
                  <a:lnTo>
                    <a:pt x="0" y="69"/>
                  </a:lnTo>
                  <a:lnTo>
                    <a:pt x="117" y="0"/>
                  </a:lnTo>
                  <a:lnTo>
                    <a:pt x="117" y="677"/>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2" name="Freeform 46"/>
            <p:cNvSpPr/>
            <p:nvPr/>
          </p:nvSpPr>
          <p:spPr bwMode="auto">
            <a:xfrm>
              <a:off x="3798888" y="104775"/>
              <a:ext cx="371475" cy="222250"/>
            </a:xfrm>
            <a:custGeom>
              <a:avLst/>
              <a:gdLst/>
              <a:ahLst/>
              <a:cxnLst>
                <a:cxn ang="0">
                  <a:pos x="0" y="71"/>
                </a:cxn>
                <a:cxn ang="0">
                  <a:pos x="117" y="0"/>
                </a:cxn>
                <a:cxn ang="0">
                  <a:pos x="234" y="71"/>
                </a:cxn>
                <a:cxn ang="0">
                  <a:pos x="117" y="140"/>
                </a:cxn>
                <a:cxn ang="0">
                  <a:pos x="0" y="71"/>
                </a:cxn>
              </a:cxnLst>
              <a:rect l="0" t="0" r="r" b="b"/>
              <a:pathLst>
                <a:path w="234" h="140">
                  <a:moveTo>
                    <a:pt x="0" y="71"/>
                  </a:moveTo>
                  <a:lnTo>
                    <a:pt x="117" y="0"/>
                  </a:lnTo>
                  <a:lnTo>
                    <a:pt x="234" y="71"/>
                  </a:lnTo>
                  <a:lnTo>
                    <a:pt x="117" y="140"/>
                  </a:lnTo>
                  <a:lnTo>
                    <a:pt x="0" y="71"/>
                  </a:lnTo>
                  <a:close/>
                </a:path>
              </a:pathLst>
            </a:custGeom>
            <a:blipFill>
              <a:blip r:embed="rId2"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33" name="Group 30"/>
          <p:cNvGrpSpPr/>
          <p:nvPr/>
        </p:nvGrpSpPr>
        <p:grpSpPr>
          <a:xfrm>
            <a:off x="1486156" y="3543567"/>
            <a:ext cx="743081" cy="889275"/>
            <a:chOff x="1127125" y="958850"/>
            <a:chExt cx="371476" cy="444500"/>
          </a:xfrm>
          <a:noFill/>
        </p:grpSpPr>
        <p:sp>
          <p:nvSpPr>
            <p:cNvPr id="34" name="Freeform 47"/>
            <p:cNvSpPr/>
            <p:nvPr/>
          </p:nvSpPr>
          <p:spPr bwMode="auto">
            <a:xfrm>
              <a:off x="1127125" y="1069975"/>
              <a:ext cx="185738" cy="333375"/>
            </a:xfrm>
            <a:custGeom>
              <a:avLst/>
              <a:gdLst/>
              <a:ahLst/>
              <a:cxnLst>
                <a:cxn ang="0">
                  <a:pos x="0" y="140"/>
                </a:cxn>
                <a:cxn ang="0">
                  <a:pos x="117" y="210"/>
                </a:cxn>
                <a:cxn ang="0">
                  <a:pos x="117" y="70"/>
                </a:cxn>
                <a:cxn ang="0">
                  <a:pos x="0" y="0"/>
                </a:cxn>
                <a:cxn ang="0">
                  <a:pos x="0" y="140"/>
                </a:cxn>
              </a:cxnLst>
              <a:rect l="0" t="0" r="r" b="b"/>
              <a:pathLst>
                <a:path w="117" h="210">
                  <a:moveTo>
                    <a:pt x="0" y="140"/>
                  </a:moveTo>
                  <a:lnTo>
                    <a:pt x="117" y="210"/>
                  </a:lnTo>
                  <a:lnTo>
                    <a:pt x="117" y="70"/>
                  </a:lnTo>
                  <a:lnTo>
                    <a:pt x="0" y="0"/>
                  </a:lnTo>
                  <a:lnTo>
                    <a:pt x="0" y="140"/>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5" name="Freeform 48"/>
            <p:cNvSpPr/>
            <p:nvPr/>
          </p:nvSpPr>
          <p:spPr bwMode="auto">
            <a:xfrm>
              <a:off x="1312863" y="1069975"/>
              <a:ext cx="185738" cy="333375"/>
            </a:xfrm>
            <a:custGeom>
              <a:avLst/>
              <a:gdLst/>
              <a:ahLst/>
              <a:cxnLst>
                <a:cxn ang="0">
                  <a:pos x="117" y="140"/>
                </a:cxn>
                <a:cxn ang="0">
                  <a:pos x="0" y="210"/>
                </a:cxn>
                <a:cxn ang="0">
                  <a:pos x="0" y="70"/>
                </a:cxn>
                <a:cxn ang="0">
                  <a:pos x="117" y="0"/>
                </a:cxn>
                <a:cxn ang="0">
                  <a:pos x="117" y="140"/>
                </a:cxn>
              </a:cxnLst>
              <a:rect l="0" t="0" r="r" b="b"/>
              <a:pathLst>
                <a:path w="117" h="210">
                  <a:moveTo>
                    <a:pt x="117" y="140"/>
                  </a:moveTo>
                  <a:lnTo>
                    <a:pt x="0" y="210"/>
                  </a:lnTo>
                  <a:lnTo>
                    <a:pt x="0" y="70"/>
                  </a:lnTo>
                  <a:lnTo>
                    <a:pt x="117" y="0"/>
                  </a:lnTo>
                  <a:lnTo>
                    <a:pt x="117" y="140"/>
                  </a:lnTo>
                  <a:close/>
                </a:path>
              </a:pathLst>
            </a:custGeom>
            <a:gr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6" name="Freeform 49"/>
            <p:cNvSpPr/>
            <p:nvPr/>
          </p:nvSpPr>
          <p:spPr bwMode="auto">
            <a:xfrm>
              <a:off x="1127125" y="958850"/>
              <a:ext cx="371475" cy="222250"/>
            </a:xfrm>
            <a:custGeom>
              <a:avLst/>
              <a:gdLst/>
              <a:ahLst/>
              <a:cxnLst>
                <a:cxn ang="0">
                  <a:pos x="0" y="70"/>
                </a:cxn>
                <a:cxn ang="0">
                  <a:pos x="117" y="0"/>
                </a:cxn>
                <a:cxn ang="0">
                  <a:pos x="234" y="70"/>
                </a:cxn>
                <a:cxn ang="0">
                  <a:pos x="117" y="140"/>
                </a:cxn>
                <a:cxn ang="0">
                  <a:pos x="0" y="70"/>
                </a:cxn>
              </a:cxnLst>
              <a:rect l="0" t="0" r="r" b="b"/>
              <a:pathLst>
                <a:path w="234" h="140">
                  <a:moveTo>
                    <a:pt x="0" y="70"/>
                  </a:moveTo>
                  <a:lnTo>
                    <a:pt x="117" y="0"/>
                  </a:lnTo>
                  <a:lnTo>
                    <a:pt x="234" y="70"/>
                  </a:lnTo>
                  <a:lnTo>
                    <a:pt x="117" y="140"/>
                  </a:lnTo>
                  <a:lnTo>
                    <a:pt x="0" y="70"/>
                  </a:lnTo>
                  <a:close/>
                </a:path>
              </a:pathLst>
            </a:custGeom>
            <a:blipFill>
              <a:blip r:embed="rId2"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37" name="Group 46"/>
          <p:cNvGrpSpPr/>
          <p:nvPr/>
        </p:nvGrpSpPr>
        <p:grpSpPr>
          <a:xfrm>
            <a:off x="1295625" y="2857555"/>
            <a:ext cx="631744" cy="701117"/>
            <a:chOff x="892366" y="1276350"/>
            <a:chExt cx="631634" cy="700900"/>
          </a:xfrm>
        </p:grpSpPr>
        <p:sp>
          <p:nvSpPr>
            <p:cNvPr id="38"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blipFill>
              <a:blip r:embed="rId5"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9"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10 %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40" name="Group 49"/>
          <p:cNvGrpSpPr/>
          <p:nvPr/>
        </p:nvGrpSpPr>
        <p:grpSpPr>
          <a:xfrm>
            <a:off x="1981544" y="2552661"/>
            <a:ext cx="631744" cy="701117"/>
            <a:chOff x="892366" y="1276350"/>
            <a:chExt cx="631634" cy="700900"/>
          </a:xfrm>
        </p:grpSpPr>
        <p:sp>
          <p:nvSpPr>
            <p:cNvPr id="41"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blipFill>
              <a:blip r:embed="rId5"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42"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15%</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43" name="Group 52"/>
          <p:cNvGrpSpPr/>
          <p:nvPr/>
        </p:nvGrpSpPr>
        <p:grpSpPr>
          <a:xfrm>
            <a:off x="2667463" y="2232662"/>
            <a:ext cx="631744" cy="701117"/>
            <a:chOff x="892366" y="1276350"/>
            <a:chExt cx="631634" cy="700900"/>
          </a:xfrm>
        </p:grpSpPr>
        <p:sp>
          <p:nvSpPr>
            <p:cNvPr id="44"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blipFill>
              <a:blip r:embed="rId5"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45"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20 %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46" name="Group 55"/>
          <p:cNvGrpSpPr/>
          <p:nvPr/>
        </p:nvGrpSpPr>
        <p:grpSpPr>
          <a:xfrm>
            <a:off x="3483771" y="1790425"/>
            <a:ext cx="631744" cy="701117"/>
            <a:chOff x="892366" y="1276350"/>
            <a:chExt cx="631634" cy="700900"/>
          </a:xfrm>
        </p:grpSpPr>
        <p:sp>
          <p:nvSpPr>
            <p:cNvPr id="47"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blipFill>
              <a:blip r:embed="rId5"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48"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30 %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49" name="Group 58"/>
          <p:cNvGrpSpPr/>
          <p:nvPr/>
        </p:nvGrpSpPr>
        <p:grpSpPr>
          <a:xfrm>
            <a:off x="4267941" y="1866649"/>
            <a:ext cx="631744" cy="701117"/>
            <a:chOff x="892366" y="1276350"/>
            <a:chExt cx="631634" cy="700900"/>
          </a:xfrm>
        </p:grpSpPr>
        <p:sp>
          <p:nvSpPr>
            <p:cNvPr id="50"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blipFill>
              <a:blip r:embed="rId5"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51"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25 %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52" name="Group 61"/>
          <p:cNvGrpSpPr/>
          <p:nvPr/>
        </p:nvGrpSpPr>
        <p:grpSpPr>
          <a:xfrm>
            <a:off x="4953860" y="1666562"/>
            <a:ext cx="631744" cy="701117"/>
            <a:chOff x="892366" y="1276350"/>
            <a:chExt cx="631634" cy="700900"/>
          </a:xfrm>
        </p:grpSpPr>
        <p:sp>
          <p:nvSpPr>
            <p:cNvPr id="53"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blipFill>
              <a:blip r:embed="rId5"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54"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30 %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55" name="Group 64"/>
          <p:cNvGrpSpPr/>
          <p:nvPr/>
        </p:nvGrpSpPr>
        <p:grpSpPr>
          <a:xfrm>
            <a:off x="5639779" y="1180637"/>
            <a:ext cx="631744" cy="701117"/>
            <a:chOff x="892366" y="1276350"/>
            <a:chExt cx="631634" cy="700900"/>
          </a:xfrm>
        </p:grpSpPr>
        <p:sp>
          <p:nvSpPr>
            <p:cNvPr id="56"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blipFill>
              <a:blip r:embed="rId5"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57"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50 %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58" name="组合 57"/>
          <p:cNvGrpSpPr/>
          <p:nvPr/>
        </p:nvGrpSpPr>
        <p:grpSpPr>
          <a:xfrm>
            <a:off x="474744" y="2898843"/>
            <a:ext cx="668454" cy="1545115"/>
            <a:chOff x="474744" y="2898843"/>
            <a:chExt cx="668454" cy="1545115"/>
          </a:xfrm>
        </p:grpSpPr>
        <p:sp>
          <p:nvSpPr>
            <p:cNvPr id="59" name="Freeform 96"/>
            <p:cNvSpPr/>
            <p:nvPr/>
          </p:nvSpPr>
          <p:spPr bwMode="auto">
            <a:xfrm>
              <a:off x="474744" y="2898843"/>
              <a:ext cx="668454" cy="1545115"/>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noFill/>
            <a:ln w="9525">
              <a:solidFill>
                <a:schemeClr val="bg1"/>
              </a:solidFill>
              <a:round/>
            </a:ln>
          </p:spPr>
          <p:txBody>
            <a:bodyPr vert="horz" wrap="square" lIns="91440" tIns="45720" rIns="91440" bIns="45720" numCol="1" anchor="t" anchorCtr="0" compatLnSpc="1"/>
            <a:lstStyle/>
            <a:p>
              <a:pPr algn="ctr" defTabSz="934085"/>
              <a:endParaRPr lang="en-US" sz="1800" dirty="0">
                <a:solidFill>
                  <a:srgbClr val="FFFFFF"/>
                </a:solidFill>
                <a:latin typeface="Agency FB" panose="020B0503020202020204" pitchFamily="34" charset="0"/>
              </a:endParaRPr>
            </a:p>
          </p:txBody>
        </p:sp>
        <p:sp>
          <p:nvSpPr>
            <p:cNvPr id="60" name="Oval 97"/>
            <p:cNvSpPr>
              <a:spLocks noChangeArrowheads="1"/>
            </p:cNvSpPr>
            <p:nvPr/>
          </p:nvSpPr>
          <p:spPr bwMode="auto">
            <a:xfrm>
              <a:off x="687507" y="3030646"/>
              <a:ext cx="250869" cy="247726"/>
            </a:xfrm>
            <a:prstGeom prst="ellipse">
              <a:avLst/>
            </a:prstGeom>
            <a:noFill/>
            <a:ln w="9525">
              <a:solidFill>
                <a:schemeClr val="bg1"/>
              </a:solidFill>
              <a:round/>
            </a:ln>
          </p:spPr>
          <p:txBody>
            <a:bodyPr vert="horz" wrap="square" lIns="91457" tIns="45728" rIns="91457" bIns="45728" numCol="1" anchor="t" anchorCtr="0" compatLnSpc="1"/>
            <a:lstStyle/>
            <a:p>
              <a:pPr defTabSz="934085"/>
              <a:endParaRPr lang="en-US" sz="1800">
                <a:solidFill>
                  <a:srgbClr val="FFFFFF"/>
                </a:solidFill>
              </a:endParaRPr>
            </a:p>
          </p:txBody>
        </p:sp>
      </p:grpSp>
    </p:spTree>
    <p:extLst>
      <p:ext uri="{BB962C8B-B14F-4D97-AF65-F5344CB8AC3E}">
        <p14:creationId xmlns:p14="http://schemas.microsoft.com/office/powerpoint/2010/main" val="234426636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26" presetClass="entr" presetSubtype="0" fill="hold"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wipe(down)">
                                      <p:cBhvr>
                                        <p:cTn id="25" dur="580">
                                          <p:stCondLst>
                                            <p:cond delay="0"/>
                                          </p:stCondLst>
                                        </p:cTn>
                                        <p:tgtEl>
                                          <p:spTgt spid="58"/>
                                        </p:tgtEl>
                                      </p:cBhvr>
                                    </p:animEffect>
                                    <p:anim calcmode="lin" valueType="num">
                                      <p:cBhvr>
                                        <p:cTn id="26"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31" dur="26">
                                          <p:stCondLst>
                                            <p:cond delay="650"/>
                                          </p:stCondLst>
                                        </p:cTn>
                                        <p:tgtEl>
                                          <p:spTgt spid="58"/>
                                        </p:tgtEl>
                                      </p:cBhvr>
                                      <p:to x="100000" y="60000"/>
                                    </p:animScale>
                                    <p:animScale>
                                      <p:cBhvr>
                                        <p:cTn id="32" dur="166" decel="50000">
                                          <p:stCondLst>
                                            <p:cond delay="676"/>
                                          </p:stCondLst>
                                        </p:cTn>
                                        <p:tgtEl>
                                          <p:spTgt spid="58"/>
                                        </p:tgtEl>
                                      </p:cBhvr>
                                      <p:to x="100000" y="100000"/>
                                    </p:animScale>
                                    <p:animScale>
                                      <p:cBhvr>
                                        <p:cTn id="33" dur="26">
                                          <p:stCondLst>
                                            <p:cond delay="1312"/>
                                          </p:stCondLst>
                                        </p:cTn>
                                        <p:tgtEl>
                                          <p:spTgt spid="58"/>
                                        </p:tgtEl>
                                      </p:cBhvr>
                                      <p:to x="100000" y="80000"/>
                                    </p:animScale>
                                    <p:animScale>
                                      <p:cBhvr>
                                        <p:cTn id="34" dur="166" decel="50000">
                                          <p:stCondLst>
                                            <p:cond delay="1338"/>
                                          </p:stCondLst>
                                        </p:cTn>
                                        <p:tgtEl>
                                          <p:spTgt spid="58"/>
                                        </p:tgtEl>
                                      </p:cBhvr>
                                      <p:to x="100000" y="100000"/>
                                    </p:animScale>
                                    <p:animScale>
                                      <p:cBhvr>
                                        <p:cTn id="35" dur="26">
                                          <p:stCondLst>
                                            <p:cond delay="1642"/>
                                          </p:stCondLst>
                                        </p:cTn>
                                        <p:tgtEl>
                                          <p:spTgt spid="58"/>
                                        </p:tgtEl>
                                      </p:cBhvr>
                                      <p:to x="100000" y="90000"/>
                                    </p:animScale>
                                    <p:animScale>
                                      <p:cBhvr>
                                        <p:cTn id="36" dur="166" decel="50000">
                                          <p:stCondLst>
                                            <p:cond delay="1668"/>
                                          </p:stCondLst>
                                        </p:cTn>
                                        <p:tgtEl>
                                          <p:spTgt spid="58"/>
                                        </p:tgtEl>
                                      </p:cBhvr>
                                      <p:to x="100000" y="100000"/>
                                    </p:animScale>
                                    <p:animScale>
                                      <p:cBhvr>
                                        <p:cTn id="37" dur="26">
                                          <p:stCondLst>
                                            <p:cond delay="1808"/>
                                          </p:stCondLst>
                                        </p:cTn>
                                        <p:tgtEl>
                                          <p:spTgt spid="58"/>
                                        </p:tgtEl>
                                      </p:cBhvr>
                                      <p:to x="100000" y="95000"/>
                                    </p:animScale>
                                    <p:animScale>
                                      <p:cBhvr>
                                        <p:cTn id="38" dur="166" decel="50000">
                                          <p:stCondLst>
                                            <p:cond delay="1834"/>
                                          </p:stCondLst>
                                        </p:cTn>
                                        <p:tgtEl>
                                          <p:spTgt spid="58"/>
                                        </p:tgtEl>
                                      </p:cBhvr>
                                      <p:to x="100000" y="100000"/>
                                    </p:animScale>
                                  </p:childTnLst>
                                </p:cTn>
                              </p:par>
                            </p:childTnLst>
                          </p:cTn>
                        </p:par>
                        <p:par>
                          <p:cTn id="39" fill="hold">
                            <p:stCondLst>
                              <p:cond delay="2000"/>
                            </p:stCondLst>
                            <p:childTnLst>
                              <p:par>
                                <p:cTn id="40" presetID="22" presetClass="entr" presetSubtype="4"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par>
                                <p:cTn id="43" presetID="22" presetClass="entr" presetSubtype="4" fill="hold" nodeType="withEffect">
                                  <p:stCondLst>
                                    <p:cond delay="30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par>
                                <p:cTn id="46" presetID="22" presetClass="entr" presetSubtype="4" fill="hold" nodeType="withEffect">
                                  <p:stCondLst>
                                    <p:cond delay="60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nodeType="withEffect">
                                  <p:stCondLst>
                                    <p:cond delay="900"/>
                                  </p:stCondLst>
                                  <p:childTnLst>
                                    <p:set>
                                      <p:cBhvr>
                                        <p:cTn id="50" dur="1" fill="hold">
                                          <p:stCondLst>
                                            <p:cond delay="0"/>
                                          </p:stCondLst>
                                        </p:cTn>
                                        <p:tgtEl>
                                          <p:spTgt spid="17"/>
                                        </p:tgtEl>
                                        <p:attrNameLst>
                                          <p:attrName>style.visibility</p:attrName>
                                        </p:attrNameLst>
                                      </p:cBhvr>
                                      <p:to>
                                        <p:strVal val="visible"/>
                                      </p:to>
                                    </p:set>
                                    <p:animEffect transition="in" filter="wipe(down)">
                                      <p:cBhvr>
                                        <p:cTn id="51" dur="500"/>
                                        <p:tgtEl>
                                          <p:spTgt spid="17"/>
                                        </p:tgtEl>
                                      </p:cBhvr>
                                    </p:animEffect>
                                  </p:childTnLst>
                                </p:cTn>
                              </p:par>
                              <p:par>
                                <p:cTn id="52" presetID="22" presetClass="entr" presetSubtype="4" fill="hold" nodeType="withEffect">
                                  <p:stCondLst>
                                    <p:cond delay="1300"/>
                                  </p:stCondLst>
                                  <p:childTnLst>
                                    <p:set>
                                      <p:cBhvr>
                                        <p:cTn id="53" dur="1" fill="hold">
                                          <p:stCondLst>
                                            <p:cond delay="0"/>
                                          </p:stCondLst>
                                        </p:cTn>
                                        <p:tgtEl>
                                          <p:spTgt spid="21"/>
                                        </p:tgtEl>
                                        <p:attrNameLst>
                                          <p:attrName>style.visibility</p:attrName>
                                        </p:attrNameLst>
                                      </p:cBhvr>
                                      <p:to>
                                        <p:strVal val="visible"/>
                                      </p:to>
                                    </p:set>
                                    <p:animEffect transition="in" filter="wipe(down)">
                                      <p:cBhvr>
                                        <p:cTn id="54" dur="500"/>
                                        <p:tgtEl>
                                          <p:spTgt spid="21"/>
                                        </p:tgtEl>
                                      </p:cBhvr>
                                    </p:animEffect>
                                  </p:childTnLst>
                                </p:cTn>
                              </p:par>
                              <p:par>
                                <p:cTn id="55" presetID="22" presetClass="entr" presetSubtype="4" fill="hold" nodeType="withEffect">
                                  <p:stCondLst>
                                    <p:cond delay="1600"/>
                                  </p:stCondLst>
                                  <p:childTnLst>
                                    <p:set>
                                      <p:cBhvr>
                                        <p:cTn id="56" dur="1" fill="hold">
                                          <p:stCondLst>
                                            <p:cond delay="0"/>
                                          </p:stCondLst>
                                        </p:cTn>
                                        <p:tgtEl>
                                          <p:spTgt spid="25"/>
                                        </p:tgtEl>
                                        <p:attrNameLst>
                                          <p:attrName>style.visibility</p:attrName>
                                        </p:attrNameLst>
                                      </p:cBhvr>
                                      <p:to>
                                        <p:strVal val="visible"/>
                                      </p:to>
                                    </p:set>
                                    <p:animEffect transition="in" filter="wipe(down)">
                                      <p:cBhvr>
                                        <p:cTn id="57" dur="500"/>
                                        <p:tgtEl>
                                          <p:spTgt spid="25"/>
                                        </p:tgtEl>
                                      </p:cBhvr>
                                    </p:animEffect>
                                  </p:childTnLst>
                                </p:cTn>
                              </p:par>
                              <p:par>
                                <p:cTn id="58" presetID="22" presetClass="entr" presetSubtype="4" fill="hold" nodeType="withEffect">
                                  <p:stCondLst>
                                    <p:cond delay="1900"/>
                                  </p:stCondLst>
                                  <p:childTnLst>
                                    <p:set>
                                      <p:cBhvr>
                                        <p:cTn id="59" dur="1" fill="hold">
                                          <p:stCondLst>
                                            <p:cond delay="0"/>
                                          </p:stCondLst>
                                        </p:cTn>
                                        <p:tgtEl>
                                          <p:spTgt spid="29"/>
                                        </p:tgtEl>
                                        <p:attrNameLst>
                                          <p:attrName>style.visibility</p:attrName>
                                        </p:attrNameLst>
                                      </p:cBhvr>
                                      <p:to>
                                        <p:strVal val="visible"/>
                                      </p:to>
                                    </p:set>
                                    <p:animEffect transition="in" filter="wipe(down)">
                                      <p:cBhvr>
                                        <p:cTn id="60" dur="500"/>
                                        <p:tgtEl>
                                          <p:spTgt spid="29"/>
                                        </p:tgtEl>
                                      </p:cBhvr>
                                    </p:animEffect>
                                  </p:childTnLst>
                                </p:cTn>
                              </p:par>
                            </p:childTnLst>
                          </p:cTn>
                        </p:par>
                        <p:par>
                          <p:cTn id="61" fill="hold">
                            <p:stCondLst>
                              <p:cond delay="4400"/>
                            </p:stCondLst>
                            <p:childTnLst>
                              <p:par>
                                <p:cTn id="62" presetID="47" presetClass="entr" presetSubtype="0"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1000"/>
                                        <p:tgtEl>
                                          <p:spTgt spid="55"/>
                                        </p:tgtEl>
                                      </p:cBhvr>
                                    </p:animEffect>
                                    <p:anim calcmode="lin" valueType="num">
                                      <p:cBhvr>
                                        <p:cTn id="65" dur="1000" fill="hold"/>
                                        <p:tgtEl>
                                          <p:spTgt spid="55"/>
                                        </p:tgtEl>
                                        <p:attrNameLst>
                                          <p:attrName>ppt_x</p:attrName>
                                        </p:attrNameLst>
                                      </p:cBhvr>
                                      <p:tavLst>
                                        <p:tav tm="0">
                                          <p:val>
                                            <p:strVal val="#ppt_x"/>
                                          </p:val>
                                        </p:tav>
                                        <p:tav tm="100000">
                                          <p:val>
                                            <p:strVal val="#ppt_x"/>
                                          </p:val>
                                        </p:tav>
                                      </p:tavLst>
                                    </p:anim>
                                    <p:anim calcmode="lin" valueType="num">
                                      <p:cBhvr>
                                        <p:cTn id="66" dur="1000" fill="hold"/>
                                        <p:tgtEl>
                                          <p:spTgt spid="55"/>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1000"/>
                                        <p:tgtEl>
                                          <p:spTgt spid="52"/>
                                        </p:tgtEl>
                                      </p:cBhvr>
                                    </p:animEffect>
                                    <p:anim calcmode="lin" valueType="num">
                                      <p:cBhvr>
                                        <p:cTn id="70" dur="1000" fill="hold"/>
                                        <p:tgtEl>
                                          <p:spTgt spid="52"/>
                                        </p:tgtEl>
                                        <p:attrNameLst>
                                          <p:attrName>ppt_x</p:attrName>
                                        </p:attrNameLst>
                                      </p:cBhvr>
                                      <p:tavLst>
                                        <p:tav tm="0">
                                          <p:val>
                                            <p:strVal val="#ppt_x"/>
                                          </p:val>
                                        </p:tav>
                                        <p:tav tm="100000">
                                          <p:val>
                                            <p:strVal val="#ppt_x"/>
                                          </p:val>
                                        </p:tav>
                                      </p:tavLst>
                                    </p:anim>
                                    <p:anim calcmode="lin" valueType="num">
                                      <p:cBhvr>
                                        <p:cTn id="71" dur="1000" fill="hold"/>
                                        <p:tgtEl>
                                          <p:spTgt spid="52"/>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1000"/>
                                        <p:tgtEl>
                                          <p:spTgt spid="49"/>
                                        </p:tgtEl>
                                      </p:cBhvr>
                                    </p:animEffect>
                                    <p:anim calcmode="lin" valueType="num">
                                      <p:cBhvr>
                                        <p:cTn id="75" dur="1000" fill="hold"/>
                                        <p:tgtEl>
                                          <p:spTgt spid="49"/>
                                        </p:tgtEl>
                                        <p:attrNameLst>
                                          <p:attrName>ppt_x</p:attrName>
                                        </p:attrNameLst>
                                      </p:cBhvr>
                                      <p:tavLst>
                                        <p:tav tm="0">
                                          <p:val>
                                            <p:strVal val="#ppt_x"/>
                                          </p:val>
                                        </p:tav>
                                        <p:tav tm="100000">
                                          <p:val>
                                            <p:strVal val="#ppt_x"/>
                                          </p:val>
                                        </p:tav>
                                      </p:tavLst>
                                    </p:anim>
                                    <p:anim calcmode="lin" valueType="num">
                                      <p:cBhvr>
                                        <p:cTn id="76" dur="1000" fill="hold"/>
                                        <p:tgtEl>
                                          <p:spTgt spid="49"/>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1000"/>
                                        <p:tgtEl>
                                          <p:spTgt spid="46"/>
                                        </p:tgtEl>
                                      </p:cBhvr>
                                    </p:animEffect>
                                    <p:anim calcmode="lin" valueType="num">
                                      <p:cBhvr>
                                        <p:cTn id="80" dur="1000" fill="hold"/>
                                        <p:tgtEl>
                                          <p:spTgt spid="46"/>
                                        </p:tgtEl>
                                        <p:attrNameLst>
                                          <p:attrName>ppt_x</p:attrName>
                                        </p:attrNameLst>
                                      </p:cBhvr>
                                      <p:tavLst>
                                        <p:tav tm="0">
                                          <p:val>
                                            <p:strVal val="#ppt_x"/>
                                          </p:val>
                                        </p:tav>
                                        <p:tav tm="100000">
                                          <p:val>
                                            <p:strVal val="#ppt_x"/>
                                          </p:val>
                                        </p:tav>
                                      </p:tavLst>
                                    </p:anim>
                                    <p:anim calcmode="lin" valueType="num">
                                      <p:cBhvr>
                                        <p:cTn id="81" dur="1000" fill="hold"/>
                                        <p:tgtEl>
                                          <p:spTgt spid="4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1000"/>
                                        <p:tgtEl>
                                          <p:spTgt spid="43"/>
                                        </p:tgtEl>
                                      </p:cBhvr>
                                    </p:animEffect>
                                    <p:anim calcmode="lin" valueType="num">
                                      <p:cBhvr>
                                        <p:cTn id="85" dur="1000" fill="hold"/>
                                        <p:tgtEl>
                                          <p:spTgt spid="43"/>
                                        </p:tgtEl>
                                        <p:attrNameLst>
                                          <p:attrName>ppt_x</p:attrName>
                                        </p:attrNameLst>
                                      </p:cBhvr>
                                      <p:tavLst>
                                        <p:tav tm="0">
                                          <p:val>
                                            <p:strVal val="#ppt_x"/>
                                          </p:val>
                                        </p:tav>
                                        <p:tav tm="100000">
                                          <p:val>
                                            <p:strVal val="#ppt_x"/>
                                          </p:val>
                                        </p:tav>
                                      </p:tavLst>
                                    </p:anim>
                                    <p:anim calcmode="lin" valueType="num">
                                      <p:cBhvr>
                                        <p:cTn id="86" dur="1000" fill="hold"/>
                                        <p:tgtEl>
                                          <p:spTgt spid="43"/>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fade">
                                      <p:cBhvr>
                                        <p:cTn id="89" dur="1000"/>
                                        <p:tgtEl>
                                          <p:spTgt spid="40"/>
                                        </p:tgtEl>
                                      </p:cBhvr>
                                    </p:animEffect>
                                    <p:anim calcmode="lin" valueType="num">
                                      <p:cBhvr>
                                        <p:cTn id="90" dur="1000" fill="hold"/>
                                        <p:tgtEl>
                                          <p:spTgt spid="40"/>
                                        </p:tgtEl>
                                        <p:attrNameLst>
                                          <p:attrName>ppt_x</p:attrName>
                                        </p:attrNameLst>
                                      </p:cBhvr>
                                      <p:tavLst>
                                        <p:tav tm="0">
                                          <p:val>
                                            <p:strVal val="#ppt_x"/>
                                          </p:val>
                                        </p:tav>
                                        <p:tav tm="100000">
                                          <p:val>
                                            <p:strVal val="#ppt_x"/>
                                          </p:val>
                                        </p:tav>
                                      </p:tavLst>
                                    </p:anim>
                                    <p:anim calcmode="lin" valueType="num">
                                      <p:cBhvr>
                                        <p:cTn id="91" dur="1000" fill="hold"/>
                                        <p:tgtEl>
                                          <p:spTgt spid="40"/>
                                        </p:tgtEl>
                                        <p:attrNameLst>
                                          <p:attrName>ppt_y</p:attrName>
                                        </p:attrNameLst>
                                      </p:cBhvr>
                                      <p:tavLst>
                                        <p:tav tm="0">
                                          <p:val>
                                            <p:strVal val="#ppt_y-.1"/>
                                          </p:val>
                                        </p:tav>
                                        <p:tav tm="100000">
                                          <p:val>
                                            <p:strVal val="#ppt_y"/>
                                          </p:val>
                                        </p:tav>
                                      </p:tavLst>
                                    </p:anim>
                                  </p:childTnLst>
                                </p:cTn>
                              </p:par>
                              <p:par>
                                <p:cTn id="92" presetID="47" presetClass="entr" presetSubtype="0" fill="hold" nodeType="with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1000"/>
                                        <p:tgtEl>
                                          <p:spTgt spid="37"/>
                                        </p:tgtEl>
                                      </p:cBhvr>
                                    </p:animEffect>
                                    <p:anim calcmode="lin" valueType="num">
                                      <p:cBhvr>
                                        <p:cTn id="95" dur="1000" fill="hold"/>
                                        <p:tgtEl>
                                          <p:spTgt spid="37"/>
                                        </p:tgtEl>
                                        <p:attrNameLst>
                                          <p:attrName>ppt_x</p:attrName>
                                        </p:attrNameLst>
                                      </p:cBhvr>
                                      <p:tavLst>
                                        <p:tav tm="0">
                                          <p:val>
                                            <p:strVal val="#ppt_x"/>
                                          </p:val>
                                        </p:tav>
                                        <p:tav tm="100000">
                                          <p:val>
                                            <p:strVal val="#ppt_x"/>
                                          </p:val>
                                        </p:tav>
                                      </p:tavLst>
                                    </p:anim>
                                    <p:anim calcmode="lin" valueType="num">
                                      <p:cBhvr>
                                        <p:cTn id="96" dur="1000" fill="hold"/>
                                        <p:tgtEl>
                                          <p:spTgt spid="37"/>
                                        </p:tgtEl>
                                        <p:attrNameLst>
                                          <p:attrName>ppt_y</p:attrName>
                                        </p:attrNameLst>
                                      </p:cBhvr>
                                      <p:tavLst>
                                        <p:tav tm="0">
                                          <p:val>
                                            <p:strVal val="#ppt_y-.1"/>
                                          </p:val>
                                        </p:tav>
                                        <p:tav tm="100000">
                                          <p:val>
                                            <p:strVal val="#ppt_y"/>
                                          </p:val>
                                        </p:tav>
                                      </p:tavLst>
                                    </p:anim>
                                  </p:childTnLst>
                                </p:cTn>
                              </p:par>
                            </p:childTnLst>
                          </p:cTn>
                        </p:par>
                        <p:par>
                          <p:cTn id="97" fill="hold">
                            <p:stCondLst>
                              <p:cond delay="5400"/>
                            </p:stCondLst>
                            <p:childTnLst>
                              <p:par>
                                <p:cTn id="98" presetID="22" presetClass="entr" presetSubtype="1" fill="hold" grpId="0" nodeType="afterEffect">
                                  <p:stCondLst>
                                    <p:cond delay="0"/>
                                  </p:stCondLst>
                                  <p:childTnLst>
                                    <p:set>
                                      <p:cBhvr>
                                        <p:cTn id="99" dur="1" fill="hold">
                                          <p:stCondLst>
                                            <p:cond delay="0"/>
                                          </p:stCondLst>
                                        </p:cTn>
                                        <p:tgtEl>
                                          <p:spTgt spid="8"/>
                                        </p:tgtEl>
                                        <p:attrNameLst>
                                          <p:attrName>style.visibility</p:attrName>
                                        </p:attrNameLst>
                                      </p:cBhvr>
                                      <p:to>
                                        <p:strVal val="visible"/>
                                      </p:to>
                                    </p:set>
                                    <p:animEffect transition="in" filter="wipe(up)">
                                      <p:cBhvr>
                                        <p:cTn id="100"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755576" y="656966"/>
            <a:ext cx="3926744" cy="3931008"/>
          </a:xfrm>
          <a:prstGeom prst="rect">
            <a:avLst/>
          </a:prstGeom>
        </p:spPr>
      </p:pic>
      <p:pic>
        <p:nvPicPr>
          <p:cNvPr id="5" name="图片 4"/>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755576" y="656966"/>
            <a:ext cx="3926744" cy="3931008"/>
          </a:xfrm>
          <a:prstGeom prst="rect">
            <a:avLst/>
          </a:prstGeom>
        </p:spPr>
      </p:pic>
      <p:sp>
        <p:nvSpPr>
          <p:cNvPr id="6" name="文本框 66"/>
          <p:cNvSpPr txBox="1">
            <a:spLocks noChangeArrowheads="1"/>
          </p:cNvSpPr>
          <p:nvPr/>
        </p:nvSpPr>
        <p:spPr bwMode="auto">
          <a:xfrm>
            <a:off x="4869645" y="2671629"/>
            <a:ext cx="348508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en-US" altLang="zh-CN" dirty="0"/>
              <a:t>Add a page directory text description content, Add a page directory text description content, Add a page directory text description content, Add a page directory text description content, Add a page directory text description </a:t>
            </a:r>
            <a:r>
              <a:rPr lang="en-US" altLang="zh-CN" dirty="0" smtClean="0"/>
              <a:t>content.</a:t>
            </a:r>
            <a:endParaRPr lang="zh-CN" altLang="en-US" dirty="0"/>
          </a:p>
        </p:txBody>
      </p:sp>
      <p:sp>
        <p:nvSpPr>
          <p:cNvPr id="7" name="文本框 6"/>
          <p:cNvSpPr txBox="1">
            <a:spLocks noChangeArrowheads="1"/>
          </p:cNvSpPr>
          <p:nvPr/>
        </p:nvSpPr>
        <p:spPr bwMode="auto">
          <a:xfrm>
            <a:off x="4886091" y="2025118"/>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添加目录一标题</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文本框 8"/>
          <p:cNvSpPr txBox="1">
            <a:spLocks noChangeArrowheads="1"/>
          </p:cNvSpPr>
          <p:nvPr/>
        </p:nvSpPr>
        <p:spPr bwMode="auto">
          <a:xfrm>
            <a:off x="4868947" y="2390131"/>
            <a:ext cx="26746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ADD DIRECTORY ONE TITLES</a:t>
            </a:r>
            <a:endPar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5"/>
          <p:cNvSpPr txBox="1"/>
          <p:nvPr/>
        </p:nvSpPr>
        <p:spPr>
          <a:xfrm>
            <a:off x="849444" y="1275606"/>
            <a:ext cx="3290508" cy="2646878"/>
          </a:xfrm>
          <a:prstGeom prst="rect">
            <a:avLst/>
          </a:prstGeom>
          <a:noFill/>
        </p:spPr>
        <p:txBody>
          <a:bodyPr wrap="square">
            <a:spAutoFit/>
          </a:bodyPr>
          <a:lstStyle>
            <a:defPPr>
              <a:defRPr lang="zh-CN"/>
            </a:defPPr>
            <a:lvl1pPr>
              <a:defRPr sz="16600">
                <a:ln w="19050">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ea typeface="微软雅黑" panose="020B0503020204020204" pitchFamily="34" charset="-122"/>
              </a:defRPr>
            </a:lvl1pPr>
          </a:lstStyle>
          <a:p>
            <a:pPr algn="ctr"/>
            <a:r>
              <a:rPr lang="en-US" altLang="zh-CN" dirty="0" smtClean="0">
                <a:blipFill dpi="0" rotWithShape="1">
                  <a:blip r:embed="rId5"/>
                  <a:srcRect/>
                  <a:stretch>
                    <a:fillRect/>
                  </a:stretch>
                </a:blipFill>
              </a:rPr>
              <a:t>04</a:t>
            </a:r>
            <a:endParaRPr lang="zh-CN" altLang="en-US" dirty="0">
              <a:blipFill dpi="0" rotWithShape="1">
                <a:blip r:embed="rId5"/>
                <a:srcRect/>
                <a:stretch>
                  <a:fillRect/>
                </a:stretch>
              </a:blipFill>
            </a:endParaRPr>
          </a:p>
        </p:txBody>
      </p:sp>
    </p:spTree>
    <p:extLst>
      <p:ext uri="{BB962C8B-B14F-4D97-AF65-F5344CB8AC3E}">
        <p14:creationId xmlns:p14="http://schemas.microsoft.com/office/powerpoint/2010/main" val="237263910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childTnLst>
                                </p:cTn>
                              </p:par>
                              <p:par>
                                <p:cTn id="13" presetID="8" presetClass="emph" presetSubtype="0" fill="hold" nodeType="withEffect">
                                  <p:stCondLst>
                                    <p:cond delay="0"/>
                                  </p:stCondLst>
                                  <p:childTnLst>
                                    <p:animRot by="21600000">
                                      <p:cBhvr>
                                        <p:cTn id="14" dur="8200" fill="hold"/>
                                        <p:tgtEl>
                                          <p:spTgt spid="4"/>
                                        </p:tgtEl>
                                        <p:attrNameLst>
                                          <p:attrName>r</p:attrName>
                                        </p:attrNameLst>
                                      </p:cBhvr>
                                    </p:animRot>
                                  </p:childTnLst>
                                </p:cTn>
                              </p:par>
                              <p:par>
                                <p:cTn id="15" presetID="8" presetClass="emph" presetSubtype="0" fill="hold" nodeType="withEffect">
                                  <p:stCondLst>
                                    <p:cond delay="0"/>
                                  </p:stCondLst>
                                  <p:childTnLst>
                                    <p:animRot by="-21600000">
                                      <p:cBhvr>
                                        <p:cTn id="16" dur="8200" fill="hold"/>
                                        <p:tgtEl>
                                          <p:spTgt spid="5"/>
                                        </p:tgtEl>
                                        <p:attrNameLst>
                                          <p:attrName>r</p:attrName>
                                        </p:attrNameLst>
                                      </p:cBhvr>
                                    </p:animRot>
                                  </p:childTnLst>
                                </p:cTn>
                              </p:par>
                              <p:par>
                                <p:cTn id="17" presetID="2" presetClass="entr" presetSubtype="2" fill="hold" grpId="0" nodeType="withEffect">
                                  <p:stCondLst>
                                    <p:cond delay="1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230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par>
                                <p:cTn id="28" presetID="22" presetClass="entr" presetSubtype="8" fill="hold" grpId="0" nodeType="withEffect">
                                  <p:stCondLst>
                                    <p:cond delay="38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53" presetClass="entr" presetSubtype="528" fill="hold" grpId="0" nodeType="withEffect">
                                  <p:stCondLst>
                                    <p:cond delay="200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p:cTn id="33" dur="2000" fill="hold"/>
                                        <p:tgtEl>
                                          <p:spTgt spid="9"/>
                                        </p:tgtEl>
                                        <p:attrNameLst>
                                          <p:attrName>ppt_w</p:attrName>
                                        </p:attrNameLst>
                                      </p:cBhvr>
                                      <p:tavLst>
                                        <p:tav tm="0">
                                          <p:val>
                                            <p:fltVal val="0"/>
                                          </p:val>
                                        </p:tav>
                                        <p:tav tm="100000">
                                          <p:val>
                                            <p:strVal val="#ppt_w"/>
                                          </p:val>
                                        </p:tav>
                                      </p:tavLst>
                                    </p:anim>
                                    <p:anim calcmode="lin" valueType="num">
                                      <p:cBhvr>
                                        <p:cTn id="34" dur="2000" fill="hold"/>
                                        <p:tgtEl>
                                          <p:spTgt spid="9"/>
                                        </p:tgtEl>
                                        <p:attrNameLst>
                                          <p:attrName>ppt_h</p:attrName>
                                        </p:attrNameLst>
                                      </p:cBhvr>
                                      <p:tavLst>
                                        <p:tav tm="0">
                                          <p:val>
                                            <p:fltVal val="0"/>
                                          </p:val>
                                        </p:tav>
                                        <p:tav tm="100000">
                                          <p:val>
                                            <p:strVal val="#ppt_h"/>
                                          </p:val>
                                        </p:tav>
                                      </p:tavLst>
                                    </p:anim>
                                    <p:animEffect transition="in" filter="fade">
                                      <p:cBhvr>
                                        <p:cTn id="35" dur="2000"/>
                                        <p:tgtEl>
                                          <p:spTgt spid="9"/>
                                        </p:tgtEl>
                                      </p:cBhvr>
                                    </p:animEffect>
                                    <p:anim calcmode="lin" valueType="num">
                                      <p:cBhvr>
                                        <p:cTn id="36" dur="2000" fill="hold"/>
                                        <p:tgtEl>
                                          <p:spTgt spid="9"/>
                                        </p:tgtEl>
                                        <p:attrNameLst>
                                          <p:attrName>ppt_x</p:attrName>
                                        </p:attrNameLst>
                                      </p:cBhvr>
                                      <p:tavLst>
                                        <p:tav tm="0">
                                          <p:val>
                                            <p:fltVal val="0.5"/>
                                          </p:val>
                                        </p:tav>
                                        <p:tav tm="100000">
                                          <p:val>
                                            <p:strVal val="#ppt_x"/>
                                          </p:val>
                                        </p:tav>
                                      </p:tavLst>
                                    </p:anim>
                                    <p:anim calcmode="lin" valueType="num">
                                      <p:cBhvr>
                                        <p:cTn id="37" dur="20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1596409"/>
            <a:ext cx="3997312" cy="2543384"/>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6"/>
          <p:cNvSpPr txBox="1"/>
          <p:nvPr/>
        </p:nvSpPr>
        <p:spPr>
          <a:xfrm>
            <a:off x="5405289" y="1596409"/>
            <a:ext cx="793146" cy="261610"/>
          </a:xfrm>
          <a:prstGeom prst="rect">
            <a:avLst/>
          </a:prstGeom>
          <a:noFill/>
        </p:spPr>
        <p:txBody>
          <a:bodyPr wrap="square" rtlCol="0">
            <a:sp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10" name="TextBox 7"/>
          <p:cNvSpPr txBox="1"/>
          <p:nvPr/>
        </p:nvSpPr>
        <p:spPr>
          <a:xfrm>
            <a:off x="5405289" y="1802561"/>
            <a:ext cx="2553452" cy="415498"/>
          </a:xfrm>
          <a:prstGeom prst="rect">
            <a:avLst/>
          </a:prstGeom>
          <a:noFill/>
        </p:spPr>
        <p:txBody>
          <a:bodyPr wrap="square" rtlCol="0">
            <a:spAutoFit/>
          </a:bodyPr>
          <a:lstStyle/>
          <a:p>
            <a:r>
              <a:rPr lang="zh-CN" altLang="en-US" sz="1050" dirty="0" smtClean="0">
                <a:solidFill>
                  <a:schemeClr val="bg1"/>
                </a:solidFill>
                <a:latin typeface="微软雅黑" panose="020B0503020204020204" pitchFamily="34" charset="-122"/>
                <a:ea typeface="微软雅黑" panose="020B0503020204020204" pitchFamily="34" charset="-122"/>
              </a:rPr>
              <a:t>单击此处添加文本，</a:t>
            </a:r>
            <a:r>
              <a:rPr lang="zh-CN" altLang="en-US" sz="1050" dirty="0">
                <a:solidFill>
                  <a:schemeClr val="bg1"/>
                </a:solidFill>
                <a:latin typeface="微软雅黑" panose="020B0503020204020204" pitchFamily="34" charset="-122"/>
                <a:ea typeface="微软雅黑" panose="020B0503020204020204" pitchFamily="34" charset="-122"/>
              </a:rPr>
              <a:t>单击此处添加</a:t>
            </a:r>
            <a:r>
              <a:rPr lang="zh-CN" altLang="en-US" sz="1050" dirty="0" smtClean="0">
                <a:solidFill>
                  <a:schemeClr val="bg1"/>
                </a:solidFill>
                <a:latin typeface="微软雅黑" panose="020B0503020204020204" pitchFamily="34" charset="-122"/>
                <a:ea typeface="微软雅黑" panose="020B0503020204020204" pitchFamily="34" charset="-122"/>
              </a:rPr>
              <a:t>文本</a:t>
            </a:r>
            <a:endParaRPr lang="en-US" altLang="zh-CN" sz="1050" dirty="0" smtClean="0">
              <a:solidFill>
                <a:schemeClr val="bg1"/>
              </a:solidFill>
              <a:latin typeface="微软雅黑" panose="020B0503020204020204" pitchFamily="34" charset="-122"/>
              <a:ea typeface="微软雅黑" panose="020B0503020204020204" pitchFamily="34" charset="-122"/>
            </a:endParaRPr>
          </a:p>
          <a:p>
            <a:r>
              <a:rPr lang="zh-CN" altLang="en-US" sz="1050" dirty="0" smtClean="0">
                <a:solidFill>
                  <a:schemeClr val="bg1"/>
                </a:solidFill>
                <a:latin typeface="微软雅黑" panose="020B0503020204020204" pitchFamily="34" charset="-122"/>
                <a:ea typeface="微软雅黑" panose="020B0503020204020204" pitchFamily="34" charset="-122"/>
              </a:rPr>
              <a:t>单击</a:t>
            </a:r>
            <a:r>
              <a:rPr lang="zh-CN" altLang="en-US" sz="1050" dirty="0">
                <a:solidFill>
                  <a:schemeClr val="bg1"/>
                </a:solidFill>
                <a:latin typeface="微软雅黑" panose="020B0503020204020204" pitchFamily="34" charset="-122"/>
                <a:ea typeface="微软雅黑" panose="020B0503020204020204" pitchFamily="34" charset="-122"/>
              </a:rPr>
              <a:t>此处添加文本</a:t>
            </a:r>
            <a:r>
              <a:rPr lang="zh-CN" altLang="en-US" sz="1050" dirty="0" smtClean="0">
                <a:solidFill>
                  <a:schemeClr val="bg1"/>
                </a:solidFill>
                <a:latin typeface="微软雅黑" panose="020B0503020204020204" pitchFamily="34" charset="-122"/>
                <a:ea typeface="微软雅黑" panose="020B0503020204020204" pitchFamily="34" charset="-122"/>
              </a:rPr>
              <a:t>，单击</a:t>
            </a:r>
            <a:r>
              <a:rPr lang="zh-CN" altLang="en-US" sz="1050" dirty="0">
                <a:solidFill>
                  <a:schemeClr val="bg1"/>
                </a:solidFill>
                <a:latin typeface="微软雅黑" panose="020B0503020204020204" pitchFamily="34" charset="-122"/>
                <a:ea typeface="微软雅黑" panose="020B0503020204020204" pitchFamily="34" charset="-122"/>
              </a:rPr>
              <a:t>此处添加</a:t>
            </a:r>
            <a:r>
              <a:rPr lang="zh-CN" altLang="en-US" sz="1050" dirty="0" smtClean="0">
                <a:solidFill>
                  <a:schemeClr val="bg1"/>
                </a:solidFill>
                <a:latin typeface="微软雅黑" panose="020B0503020204020204" pitchFamily="34" charset="-122"/>
                <a:ea typeface="微软雅黑" panose="020B0503020204020204" pitchFamily="34" charset="-122"/>
              </a:rPr>
              <a:t>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1" name="TextBox 8"/>
          <p:cNvSpPr txBox="1"/>
          <p:nvPr/>
        </p:nvSpPr>
        <p:spPr>
          <a:xfrm>
            <a:off x="5405289" y="2408570"/>
            <a:ext cx="793146" cy="261610"/>
          </a:xfrm>
          <a:prstGeom prst="rect">
            <a:avLst/>
          </a:prstGeom>
          <a:noFill/>
        </p:spPr>
        <p:txBody>
          <a:bodyPr wrap="square" rtlCol="0">
            <a:sp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12" name="TextBox 9"/>
          <p:cNvSpPr txBox="1"/>
          <p:nvPr/>
        </p:nvSpPr>
        <p:spPr>
          <a:xfrm>
            <a:off x="5405289" y="2614722"/>
            <a:ext cx="2553452" cy="415498"/>
          </a:xfrm>
          <a:prstGeom prst="rect">
            <a:avLst/>
          </a:prstGeom>
          <a:noFill/>
        </p:spPr>
        <p:txBody>
          <a:bodyPr wrap="square" rtlCol="0">
            <a:spAutoFit/>
          </a:bodyPr>
          <a:lstStyle/>
          <a:p>
            <a:r>
              <a:rPr lang="zh-CN" altLang="en-US" sz="1050" dirty="0" smtClean="0">
                <a:solidFill>
                  <a:schemeClr val="bg1"/>
                </a:solidFill>
                <a:latin typeface="微软雅黑" panose="020B0503020204020204" pitchFamily="34" charset="-122"/>
                <a:ea typeface="微软雅黑" panose="020B0503020204020204" pitchFamily="34" charset="-122"/>
              </a:rPr>
              <a:t>单击此处添加文本，</a:t>
            </a:r>
            <a:r>
              <a:rPr lang="zh-CN" altLang="en-US" sz="1050" dirty="0">
                <a:solidFill>
                  <a:schemeClr val="bg1"/>
                </a:solidFill>
                <a:latin typeface="微软雅黑" panose="020B0503020204020204" pitchFamily="34" charset="-122"/>
                <a:ea typeface="微软雅黑" panose="020B0503020204020204" pitchFamily="34" charset="-122"/>
              </a:rPr>
              <a:t>单击此处添加</a:t>
            </a:r>
            <a:r>
              <a:rPr lang="zh-CN" altLang="en-US" sz="1050" dirty="0" smtClean="0">
                <a:solidFill>
                  <a:schemeClr val="bg1"/>
                </a:solidFill>
                <a:latin typeface="微软雅黑" panose="020B0503020204020204" pitchFamily="34" charset="-122"/>
                <a:ea typeface="微软雅黑" panose="020B0503020204020204" pitchFamily="34" charset="-122"/>
              </a:rPr>
              <a:t>文本</a:t>
            </a:r>
            <a:endParaRPr lang="en-US" altLang="zh-CN" sz="1050" dirty="0" smtClean="0">
              <a:solidFill>
                <a:schemeClr val="bg1"/>
              </a:solidFill>
              <a:latin typeface="微软雅黑" panose="020B0503020204020204" pitchFamily="34" charset="-122"/>
              <a:ea typeface="微软雅黑" panose="020B0503020204020204" pitchFamily="34" charset="-122"/>
            </a:endParaRPr>
          </a:p>
          <a:p>
            <a:r>
              <a:rPr lang="zh-CN" altLang="en-US" sz="1050" dirty="0" smtClean="0">
                <a:solidFill>
                  <a:schemeClr val="bg1"/>
                </a:solidFill>
                <a:latin typeface="微软雅黑" panose="020B0503020204020204" pitchFamily="34" charset="-122"/>
                <a:ea typeface="微软雅黑" panose="020B0503020204020204" pitchFamily="34" charset="-122"/>
              </a:rPr>
              <a:t>单击</a:t>
            </a:r>
            <a:r>
              <a:rPr lang="zh-CN" altLang="en-US" sz="1050" dirty="0">
                <a:solidFill>
                  <a:schemeClr val="bg1"/>
                </a:solidFill>
                <a:latin typeface="微软雅黑" panose="020B0503020204020204" pitchFamily="34" charset="-122"/>
                <a:ea typeface="微软雅黑" panose="020B0503020204020204" pitchFamily="34" charset="-122"/>
              </a:rPr>
              <a:t>此处添加文本</a:t>
            </a:r>
            <a:r>
              <a:rPr lang="zh-CN" altLang="en-US" sz="1050" dirty="0" smtClean="0">
                <a:solidFill>
                  <a:schemeClr val="bg1"/>
                </a:solidFill>
                <a:latin typeface="微软雅黑" panose="020B0503020204020204" pitchFamily="34" charset="-122"/>
                <a:ea typeface="微软雅黑" panose="020B0503020204020204" pitchFamily="34" charset="-122"/>
              </a:rPr>
              <a:t>，单击</a:t>
            </a:r>
            <a:r>
              <a:rPr lang="zh-CN" altLang="en-US" sz="1050" dirty="0">
                <a:solidFill>
                  <a:schemeClr val="bg1"/>
                </a:solidFill>
                <a:latin typeface="微软雅黑" panose="020B0503020204020204" pitchFamily="34" charset="-122"/>
                <a:ea typeface="微软雅黑" panose="020B0503020204020204" pitchFamily="34" charset="-122"/>
              </a:rPr>
              <a:t>此处添加</a:t>
            </a:r>
            <a:r>
              <a:rPr lang="zh-CN" altLang="en-US" sz="1050" dirty="0" smtClean="0">
                <a:solidFill>
                  <a:schemeClr val="bg1"/>
                </a:solidFill>
                <a:latin typeface="微软雅黑" panose="020B0503020204020204" pitchFamily="34" charset="-122"/>
                <a:ea typeface="微软雅黑" panose="020B0503020204020204" pitchFamily="34" charset="-122"/>
              </a:rPr>
              <a:t>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5405289" y="3246244"/>
            <a:ext cx="793146" cy="261610"/>
          </a:xfrm>
          <a:prstGeom prst="rect">
            <a:avLst/>
          </a:prstGeom>
          <a:noFill/>
        </p:spPr>
        <p:txBody>
          <a:bodyPr wrap="square" rtlCol="0">
            <a:sp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14" name="TextBox 11"/>
          <p:cNvSpPr txBox="1"/>
          <p:nvPr/>
        </p:nvSpPr>
        <p:spPr>
          <a:xfrm>
            <a:off x="5405289" y="3452396"/>
            <a:ext cx="2553452" cy="415498"/>
          </a:xfrm>
          <a:prstGeom prst="rect">
            <a:avLst/>
          </a:prstGeom>
          <a:noFill/>
        </p:spPr>
        <p:txBody>
          <a:bodyPr wrap="square" rtlCol="0">
            <a:spAutoFit/>
          </a:bodyPr>
          <a:lstStyle/>
          <a:p>
            <a:r>
              <a:rPr lang="zh-CN" altLang="en-US" sz="1050" dirty="0" smtClean="0">
                <a:solidFill>
                  <a:schemeClr val="bg1"/>
                </a:solidFill>
                <a:latin typeface="微软雅黑" panose="020B0503020204020204" pitchFamily="34" charset="-122"/>
                <a:ea typeface="微软雅黑" panose="020B0503020204020204" pitchFamily="34" charset="-122"/>
              </a:rPr>
              <a:t>单击此处添加文本，</a:t>
            </a:r>
            <a:r>
              <a:rPr lang="zh-CN" altLang="en-US" sz="1050" dirty="0">
                <a:solidFill>
                  <a:schemeClr val="bg1"/>
                </a:solidFill>
                <a:latin typeface="微软雅黑" panose="020B0503020204020204" pitchFamily="34" charset="-122"/>
                <a:ea typeface="微软雅黑" panose="020B0503020204020204" pitchFamily="34" charset="-122"/>
              </a:rPr>
              <a:t>单击此处添加</a:t>
            </a:r>
            <a:r>
              <a:rPr lang="zh-CN" altLang="en-US" sz="1050" dirty="0" smtClean="0">
                <a:solidFill>
                  <a:schemeClr val="bg1"/>
                </a:solidFill>
                <a:latin typeface="微软雅黑" panose="020B0503020204020204" pitchFamily="34" charset="-122"/>
                <a:ea typeface="微软雅黑" panose="020B0503020204020204" pitchFamily="34" charset="-122"/>
              </a:rPr>
              <a:t>文本</a:t>
            </a:r>
            <a:endParaRPr lang="en-US" altLang="zh-CN" sz="1050" dirty="0" smtClean="0">
              <a:solidFill>
                <a:schemeClr val="bg1"/>
              </a:solidFill>
              <a:latin typeface="微软雅黑" panose="020B0503020204020204" pitchFamily="34" charset="-122"/>
              <a:ea typeface="微软雅黑" panose="020B0503020204020204" pitchFamily="34" charset="-122"/>
            </a:endParaRPr>
          </a:p>
          <a:p>
            <a:r>
              <a:rPr lang="zh-CN" altLang="en-US" sz="1050" dirty="0" smtClean="0">
                <a:solidFill>
                  <a:schemeClr val="bg1"/>
                </a:solidFill>
                <a:latin typeface="微软雅黑" panose="020B0503020204020204" pitchFamily="34" charset="-122"/>
                <a:ea typeface="微软雅黑" panose="020B0503020204020204" pitchFamily="34" charset="-122"/>
              </a:rPr>
              <a:t>单击</a:t>
            </a:r>
            <a:r>
              <a:rPr lang="zh-CN" altLang="en-US" sz="1050" dirty="0">
                <a:solidFill>
                  <a:schemeClr val="bg1"/>
                </a:solidFill>
                <a:latin typeface="微软雅黑" panose="020B0503020204020204" pitchFamily="34" charset="-122"/>
                <a:ea typeface="微软雅黑" panose="020B0503020204020204" pitchFamily="34" charset="-122"/>
              </a:rPr>
              <a:t>此处添加文本</a:t>
            </a:r>
            <a:r>
              <a:rPr lang="zh-CN" altLang="en-US" sz="1050" dirty="0" smtClean="0">
                <a:solidFill>
                  <a:schemeClr val="bg1"/>
                </a:solidFill>
                <a:latin typeface="微软雅黑" panose="020B0503020204020204" pitchFamily="34" charset="-122"/>
                <a:ea typeface="微软雅黑" panose="020B0503020204020204" pitchFamily="34" charset="-122"/>
              </a:rPr>
              <a:t>，单击</a:t>
            </a:r>
            <a:r>
              <a:rPr lang="zh-CN" altLang="en-US" sz="1050" dirty="0">
                <a:solidFill>
                  <a:schemeClr val="bg1"/>
                </a:solidFill>
                <a:latin typeface="微软雅黑" panose="020B0503020204020204" pitchFamily="34" charset="-122"/>
                <a:ea typeface="微软雅黑" panose="020B0503020204020204" pitchFamily="34" charset="-122"/>
              </a:rPr>
              <a:t>此处添加</a:t>
            </a:r>
            <a:r>
              <a:rPr lang="zh-CN" altLang="en-US" sz="1050" dirty="0" smtClean="0">
                <a:solidFill>
                  <a:schemeClr val="bg1"/>
                </a:solidFill>
                <a:latin typeface="微软雅黑" panose="020B0503020204020204" pitchFamily="34" charset="-122"/>
                <a:ea typeface="微软雅黑" panose="020B0503020204020204" pitchFamily="34" charset="-122"/>
              </a:rPr>
              <a:t>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5508104" y="2283718"/>
            <a:ext cx="23042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508104" y="3147814"/>
            <a:ext cx="230425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775946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500"/>
                            </p:stCondLst>
                            <p:childTnLst>
                              <p:par>
                                <p:cTn id="24" presetID="5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Scale>
                                      <p:cBhvr>
                                        <p:cTn id="2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8"/>
                                        </p:tgtEl>
                                        <p:attrNameLst>
                                          <p:attrName>ppt_x</p:attrName>
                                          <p:attrName>ppt_y</p:attrName>
                                        </p:attrNameLst>
                                      </p:cBhvr>
                                    </p:animMotion>
                                    <p:animEffect transition="in" filter="fade">
                                      <p:cBhvr>
                                        <p:cTn id="28" dur="1000"/>
                                        <p:tgtEl>
                                          <p:spTgt spid="8"/>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up)">
                                      <p:cBhvr>
                                        <p:cTn id="41" dur="500"/>
                                        <p:tgtEl>
                                          <p:spTgt spid="9"/>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p:tgtEl>
                                          <p:spTgt spid="10"/>
                                        </p:tgtEl>
                                        <p:attrNameLst>
                                          <p:attrName>ppt_y</p:attrName>
                                        </p:attrNameLst>
                                      </p:cBhvr>
                                      <p:tavLst>
                                        <p:tav tm="0">
                                          <p:val>
                                            <p:strVal val="#ppt_y-#ppt_h*1.125000"/>
                                          </p:val>
                                        </p:tav>
                                        <p:tav tm="100000">
                                          <p:val>
                                            <p:strVal val="#ppt_y"/>
                                          </p:val>
                                        </p:tav>
                                      </p:tavLst>
                                    </p:anim>
                                    <p:animEffect transition="in" filter="wipe(down)">
                                      <p:cBhvr>
                                        <p:cTn id="45" dur="500"/>
                                        <p:tgtEl>
                                          <p:spTgt spid="10"/>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ppt_y</p:attrName>
                                        </p:attrNameLst>
                                      </p:cBhvr>
                                      <p:tavLst>
                                        <p:tav tm="0">
                                          <p:val>
                                            <p:strVal val="#ppt_y+#ppt_h*1.125000"/>
                                          </p:val>
                                        </p:tav>
                                        <p:tav tm="100000">
                                          <p:val>
                                            <p:strVal val="#ppt_y"/>
                                          </p:val>
                                        </p:tav>
                                      </p:tavLst>
                                    </p:anim>
                                    <p:animEffect transition="in" filter="wipe(up)">
                                      <p:cBhvr>
                                        <p:cTn id="49" dur="500"/>
                                        <p:tgtEl>
                                          <p:spTgt spid="11"/>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p:tgtEl>
                                          <p:spTgt spid="12"/>
                                        </p:tgtEl>
                                        <p:attrNameLst>
                                          <p:attrName>ppt_y</p:attrName>
                                        </p:attrNameLst>
                                      </p:cBhvr>
                                      <p:tavLst>
                                        <p:tav tm="0">
                                          <p:val>
                                            <p:strVal val="#ppt_y-#ppt_h*1.125000"/>
                                          </p:val>
                                        </p:tav>
                                        <p:tav tm="100000">
                                          <p:val>
                                            <p:strVal val="#ppt_y"/>
                                          </p:val>
                                        </p:tav>
                                      </p:tavLst>
                                    </p:anim>
                                    <p:animEffect transition="in" filter="wipe(down)">
                                      <p:cBhvr>
                                        <p:cTn id="53" dur="500"/>
                                        <p:tgtEl>
                                          <p:spTgt spid="12"/>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p:tgtEl>
                                          <p:spTgt spid="14"/>
                                        </p:tgtEl>
                                        <p:attrNameLst>
                                          <p:attrName>ppt_y</p:attrName>
                                        </p:attrNameLst>
                                      </p:cBhvr>
                                      <p:tavLst>
                                        <p:tav tm="0">
                                          <p:val>
                                            <p:strVal val="#ppt_y-#ppt_h*1.125000"/>
                                          </p:val>
                                        </p:tav>
                                        <p:tav tm="100000">
                                          <p:val>
                                            <p:strVal val="#ppt_y"/>
                                          </p:val>
                                        </p:tav>
                                      </p:tavLst>
                                    </p:anim>
                                    <p:animEffect transition="in" filter="wipe(down)">
                                      <p:cBhvr>
                                        <p:cTn id="57" dur="500"/>
                                        <p:tgtEl>
                                          <p:spTgt spid="14"/>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p:tgtEl>
                                          <p:spTgt spid="13"/>
                                        </p:tgtEl>
                                        <p:attrNameLst>
                                          <p:attrName>ppt_y</p:attrName>
                                        </p:attrNameLst>
                                      </p:cBhvr>
                                      <p:tavLst>
                                        <p:tav tm="0">
                                          <p:val>
                                            <p:strVal val="#ppt_y+#ppt_h*1.125000"/>
                                          </p:val>
                                        </p:tav>
                                        <p:tav tm="100000">
                                          <p:val>
                                            <p:strVal val="#ppt_y"/>
                                          </p:val>
                                        </p:tav>
                                      </p:tavLst>
                                    </p:anim>
                                    <p:animEffect transition="in" filter="wipe(up)">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763688" y="1743658"/>
            <a:ext cx="5616624" cy="468052"/>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solidFill>
                <a:schemeClr val="bg1"/>
              </a:solidFill>
            </a:endParaRPr>
          </a:p>
        </p:txBody>
      </p:sp>
      <p:sp>
        <p:nvSpPr>
          <p:cNvPr id="5" name="TextBox 3"/>
          <p:cNvSpPr txBox="1"/>
          <p:nvPr/>
        </p:nvSpPr>
        <p:spPr>
          <a:xfrm>
            <a:off x="2824053" y="555526"/>
            <a:ext cx="3495893" cy="584775"/>
          </a:xfrm>
          <a:prstGeom prst="rect">
            <a:avLst/>
          </a:prstGeom>
          <a:noFill/>
        </p:spPr>
        <p:txBody>
          <a:bodyPr wrap="none" rtlCol="0">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3200" b="1" dirty="0" smtClean="0">
                <a:solidFill>
                  <a:schemeClr val="bg1"/>
                </a:solidFill>
                <a:latin typeface="微软雅黑" panose="020B0503020204020204" pitchFamily="34" charset="-122"/>
                <a:ea typeface="微软雅黑" panose="020B0503020204020204" pitchFamily="34" charset="-122"/>
              </a:rPr>
              <a:t>目录</a:t>
            </a:r>
            <a:r>
              <a:rPr lang="en-US" altLang="zh-CN" sz="3200" b="1" dirty="0" smtClean="0">
                <a:solidFill>
                  <a:schemeClr val="bg1"/>
                </a:solidFill>
                <a:latin typeface="微软雅黑" panose="020B0503020204020204" pitchFamily="34" charset="-122"/>
                <a:ea typeface="微软雅黑" panose="020B0503020204020204" pitchFamily="34" charset="-122"/>
              </a:rPr>
              <a:t>/CONTENTS</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 name="TextBox 4"/>
          <p:cNvSpPr txBox="1"/>
          <p:nvPr/>
        </p:nvSpPr>
        <p:spPr>
          <a:xfrm>
            <a:off x="2514084" y="1802693"/>
            <a:ext cx="3645550" cy="338554"/>
          </a:xfrm>
          <a:prstGeom prst="rect">
            <a:avLst/>
          </a:prstGeom>
          <a:noFill/>
        </p:spPr>
        <p:txBody>
          <a:bodyPr wrap="none" rtlCol="0">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600" dirty="0" smtClean="0">
                <a:solidFill>
                  <a:schemeClr val="bg1"/>
                </a:solidFill>
                <a:latin typeface="微软雅黑" panose="020B0503020204020204" pitchFamily="34" charset="-122"/>
                <a:ea typeface="微软雅黑" panose="020B0503020204020204" pitchFamily="34" charset="-122"/>
              </a:rPr>
              <a:t>添加目录一标题 </a:t>
            </a:r>
            <a:r>
              <a:rPr lang="en-US" altLang="zh-CN" sz="1100" dirty="0" smtClean="0">
                <a:solidFill>
                  <a:schemeClr val="bg1"/>
                </a:solidFill>
                <a:latin typeface="微软雅黑" panose="020B0503020204020204" pitchFamily="34" charset="-122"/>
                <a:ea typeface="微软雅黑" panose="020B0503020204020204" pitchFamily="34" charset="-122"/>
              </a:rPr>
              <a:t>ADD DIRECTORY ONE TITLES</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1763688" y="2463738"/>
            <a:ext cx="5616624" cy="468052"/>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solidFill>
                <a:schemeClr val="bg1"/>
              </a:solidFill>
            </a:endParaRPr>
          </a:p>
        </p:txBody>
      </p:sp>
      <p:sp>
        <p:nvSpPr>
          <p:cNvPr id="8" name="TextBox 6"/>
          <p:cNvSpPr txBox="1"/>
          <p:nvPr/>
        </p:nvSpPr>
        <p:spPr>
          <a:xfrm>
            <a:off x="2514084" y="2522773"/>
            <a:ext cx="3677610" cy="338554"/>
          </a:xfrm>
          <a:prstGeom prst="rect">
            <a:avLst/>
          </a:prstGeom>
          <a:noFill/>
        </p:spPr>
        <p:txBody>
          <a:bodyPr wrap="none" rtlCol="0">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目录二标题 </a:t>
            </a:r>
            <a:r>
              <a:rPr lang="en-US" altLang="zh-CN" sz="1100" dirty="0" smtClean="0">
                <a:solidFill>
                  <a:schemeClr val="bg1"/>
                </a:solidFill>
                <a:latin typeface="微软雅黑" panose="020B0503020204020204" pitchFamily="34" charset="-122"/>
                <a:ea typeface="微软雅黑" panose="020B0503020204020204" pitchFamily="34" charset="-122"/>
              </a:rPr>
              <a:t>ADD DIRECTORY TWO TITLES</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763688" y="3183818"/>
            <a:ext cx="5616624" cy="468052"/>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solidFill>
                <a:schemeClr val="bg1"/>
              </a:solidFill>
            </a:endParaRPr>
          </a:p>
        </p:txBody>
      </p:sp>
      <p:sp>
        <p:nvSpPr>
          <p:cNvPr id="10" name="TextBox 8"/>
          <p:cNvSpPr txBox="1"/>
          <p:nvPr/>
        </p:nvSpPr>
        <p:spPr>
          <a:xfrm>
            <a:off x="2514084" y="3242853"/>
            <a:ext cx="3772186" cy="338554"/>
          </a:xfrm>
          <a:prstGeom prst="rect">
            <a:avLst/>
          </a:prstGeom>
          <a:noFill/>
        </p:spPr>
        <p:txBody>
          <a:bodyPr wrap="none" rtlCol="0">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目录</a:t>
            </a:r>
            <a:r>
              <a:rPr lang="zh-CN" altLang="en-US" sz="1600" dirty="0">
                <a:solidFill>
                  <a:schemeClr val="bg1"/>
                </a:solidFill>
                <a:latin typeface="微软雅黑" panose="020B0503020204020204" pitchFamily="34" charset="-122"/>
                <a:ea typeface="微软雅黑" panose="020B0503020204020204" pitchFamily="34" charset="-122"/>
              </a:rPr>
              <a:t>三</a:t>
            </a:r>
            <a:r>
              <a:rPr lang="zh-CN" altLang="en-US" sz="1600" dirty="0" smtClean="0">
                <a:solidFill>
                  <a:schemeClr val="bg1"/>
                </a:solidFill>
                <a:latin typeface="微软雅黑" panose="020B0503020204020204" pitchFamily="34" charset="-122"/>
                <a:ea typeface="微软雅黑" panose="020B0503020204020204" pitchFamily="34" charset="-122"/>
              </a:rPr>
              <a:t>标题 </a:t>
            </a:r>
            <a:r>
              <a:rPr lang="en-US" altLang="zh-CN" sz="1100" dirty="0">
                <a:solidFill>
                  <a:schemeClr val="bg1"/>
                </a:solidFill>
                <a:latin typeface="微软雅黑" panose="020B0503020204020204" pitchFamily="34" charset="-122"/>
                <a:ea typeface="微软雅黑" panose="020B0503020204020204" pitchFamily="34" charset="-122"/>
              </a:rPr>
              <a:t>ADD DIRECTORY </a:t>
            </a:r>
            <a:r>
              <a:rPr lang="en-US" altLang="zh-CN" sz="1100" dirty="0" smtClean="0">
                <a:solidFill>
                  <a:schemeClr val="bg1"/>
                </a:solidFill>
                <a:latin typeface="微软雅黑" panose="020B0503020204020204" pitchFamily="34" charset="-122"/>
                <a:ea typeface="微软雅黑" panose="020B0503020204020204" pitchFamily="34" charset="-122"/>
              </a:rPr>
              <a:t>THREE </a:t>
            </a:r>
            <a:r>
              <a:rPr lang="en-US" altLang="zh-CN" sz="1100" dirty="0">
                <a:solidFill>
                  <a:schemeClr val="bg1"/>
                </a:solidFill>
                <a:latin typeface="微软雅黑" panose="020B0503020204020204" pitchFamily="34" charset="-122"/>
                <a:ea typeface="微软雅黑" panose="020B0503020204020204" pitchFamily="34" charset="-122"/>
              </a:rPr>
              <a:t>TITLES</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763688" y="3903898"/>
            <a:ext cx="5616624" cy="468052"/>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dirty="0">
              <a:solidFill>
                <a:schemeClr val="bg1"/>
              </a:solidFill>
            </a:endParaRPr>
          </a:p>
        </p:txBody>
      </p:sp>
      <p:sp>
        <p:nvSpPr>
          <p:cNvPr id="12" name="TextBox 10"/>
          <p:cNvSpPr txBox="1"/>
          <p:nvPr/>
        </p:nvSpPr>
        <p:spPr>
          <a:xfrm>
            <a:off x="2514084" y="3962933"/>
            <a:ext cx="3725700" cy="338554"/>
          </a:xfrm>
          <a:prstGeom prst="rect">
            <a:avLst/>
          </a:prstGeom>
          <a:noFill/>
        </p:spPr>
        <p:txBody>
          <a:bodyPr wrap="none" rtlCol="0">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目录四标题 </a:t>
            </a:r>
            <a:r>
              <a:rPr lang="en-US" altLang="zh-CN" sz="1100" dirty="0">
                <a:solidFill>
                  <a:schemeClr val="bg1"/>
                </a:solidFill>
                <a:latin typeface="微软雅黑" panose="020B0503020204020204" pitchFamily="34" charset="-122"/>
                <a:ea typeface="微软雅黑" panose="020B0503020204020204" pitchFamily="34" charset="-122"/>
              </a:rPr>
              <a:t>ADD DIRECTORY </a:t>
            </a:r>
            <a:r>
              <a:rPr lang="en-US" altLang="zh-CN" sz="1100" dirty="0" smtClean="0">
                <a:solidFill>
                  <a:schemeClr val="bg1"/>
                </a:solidFill>
                <a:latin typeface="微软雅黑" panose="020B0503020204020204" pitchFamily="34" charset="-122"/>
                <a:ea typeface="微软雅黑" panose="020B0503020204020204" pitchFamily="34" charset="-122"/>
              </a:rPr>
              <a:t>FOUR </a:t>
            </a:r>
            <a:r>
              <a:rPr lang="en-US" altLang="zh-CN" sz="1100" dirty="0">
                <a:solidFill>
                  <a:schemeClr val="bg1"/>
                </a:solidFill>
                <a:latin typeface="微软雅黑" panose="020B0503020204020204" pitchFamily="34" charset="-122"/>
                <a:ea typeface="微软雅黑" panose="020B0503020204020204" pitchFamily="34" charset="-122"/>
              </a:rPr>
              <a:t>TITLES</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114436" y="3233178"/>
            <a:ext cx="369332" cy="369332"/>
            <a:chOff x="2186444" y="3089162"/>
            <a:chExt cx="369332" cy="369332"/>
          </a:xfrm>
        </p:grpSpPr>
        <p:sp>
          <p:nvSpPr>
            <p:cNvPr id="14" name="椭圆 13"/>
            <p:cNvSpPr/>
            <p:nvPr/>
          </p:nvSpPr>
          <p:spPr>
            <a:xfrm>
              <a:off x="2186444" y="3089162"/>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5" name="Picture 2" descr="F:\1-原创素材\4_ks02\PPT\PPT-0_小图标\055.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233057" y="3139201"/>
              <a:ext cx="276809" cy="23447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组合 15"/>
          <p:cNvGrpSpPr/>
          <p:nvPr/>
        </p:nvGrpSpPr>
        <p:grpSpPr>
          <a:xfrm>
            <a:off x="2114436" y="2513098"/>
            <a:ext cx="369332" cy="369332"/>
            <a:chOff x="2186444" y="2369082"/>
            <a:chExt cx="369332" cy="369332"/>
          </a:xfrm>
        </p:grpSpPr>
        <p:sp>
          <p:nvSpPr>
            <p:cNvPr id="17" name="椭圆 16"/>
            <p:cNvSpPr/>
            <p:nvPr/>
          </p:nvSpPr>
          <p:spPr>
            <a:xfrm>
              <a:off x="2186444" y="2369082"/>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18" name="Picture 3" descr="F:\1-原创素材\4_ks02\PPT\PPT-0_小图标\026.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226002" y="2406976"/>
              <a:ext cx="277514" cy="3116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组合 18"/>
          <p:cNvGrpSpPr/>
          <p:nvPr/>
        </p:nvGrpSpPr>
        <p:grpSpPr>
          <a:xfrm>
            <a:off x="2114436" y="3958065"/>
            <a:ext cx="369332" cy="369332"/>
            <a:chOff x="2186444" y="3814049"/>
            <a:chExt cx="369332" cy="369332"/>
          </a:xfrm>
        </p:grpSpPr>
        <p:sp>
          <p:nvSpPr>
            <p:cNvPr id="20" name="椭圆 19"/>
            <p:cNvSpPr/>
            <p:nvPr/>
          </p:nvSpPr>
          <p:spPr>
            <a:xfrm>
              <a:off x="2186444" y="3814049"/>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21" name="Picture 4" descr="F:\1-原创素材\4_ks02\PPT\PPT-0_小图标\023.pn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l="23381" t="14145" r="24896" b="11581"/>
            <a:stretch>
              <a:fillRect/>
            </a:stretch>
          </p:blipFill>
          <p:spPr bwMode="auto">
            <a:xfrm>
              <a:off x="2272335" y="3867576"/>
              <a:ext cx="207688" cy="2957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p:nvGrpSpPr>
        <p:grpSpPr>
          <a:xfrm>
            <a:off x="2114436" y="1802693"/>
            <a:ext cx="369332" cy="369332"/>
            <a:chOff x="2186444" y="1658677"/>
            <a:chExt cx="369332" cy="369332"/>
          </a:xfrm>
        </p:grpSpPr>
        <p:sp>
          <p:nvSpPr>
            <p:cNvPr id="23" name="椭圆 22"/>
            <p:cNvSpPr/>
            <p:nvPr/>
          </p:nvSpPr>
          <p:spPr>
            <a:xfrm>
              <a:off x="2186444" y="1658677"/>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pic>
          <p:nvPicPr>
            <p:cNvPr id="24" name="Picture 5" descr="F:\1-原创素材\4_ks02\PPT\PPT-0_小图标\021.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233057" y="1714667"/>
              <a:ext cx="270459" cy="23313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00811025"/>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par>
                          <p:cTn id="15" fill="hold">
                            <p:stCondLst>
                              <p:cond delay="2500"/>
                            </p:stCondLst>
                            <p:childTnLst>
                              <p:par>
                                <p:cTn id="16" presetID="16" presetClass="entr" presetSubtype="2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par>
                          <p:cTn id="19" fill="hold">
                            <p:stCondLst>
                              <p:cond delay="3000"/>
                            </p:stCondLst>
                            <p:childTnLst>
                              <p:par>
                                <p:cTn id="20" presetID="16" presetClass="entr" presetSubtype="21"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par>
                          <p:cTn id="23" fill="hold">
                            <p:stCondLst>
                              <p:cond delay="3500"/>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par>
                          <p:cTn id="27" fill="hold">
                            <p:stCondLst>
                              <p:cond delay="4000"/>
                            </p:stCondLst>
                            <p:childTnLst>
                              <p:par>
                                <p:cTn id="28" presetID="16" presetClass="entr" presetSubtype="2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par>
                          <p:cTn id="31" fill="hold">
                            <p:stCondLst>
                              <p:cond delay="4500"/>
                            </p:stCondLst>
                            <p:childTnLst>
                              <p:par>
                                <p:cTn id="32" presetID="16" presetClass="entr" presetSubtype="21"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inVertical)">
                                      <p:cBhvr>
                                        <p:cTn id="34" dur="500"/>
                                        <p:tgtEl>
                                          <p:spTgt spid="16"/>
                                        </p:tgtEl>
                                      </p:cBhvr>
                                    </p:animEffect>
                                  </p:childTnLst>
                                </p:cTn>
                              </p:par>
                            </p:childTnLst>
                          </p:cTn>
                        </p:par>
                        <p:par>
                          <p:cTn id="35" fill="hold">
                            <p:stCondLst>
                              <p:cond delay="5000"/>
                            </p:stCondLst>
                            <p:childTnLst>
                              <p:par>
                                <p:cTn id="36" presetID="16" presetClass="entr" presetSubtype="2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arn(inVertical)">
                                      <p:cBhvr>
                                        <p:cTn id="38" dur="500"/>
                                        <p:tgtEl>
                                          <p:spTgt spid="9"/>
                                        </p:tgtEl>
                                      </p:cBhvr>
                                    </p:animEffect>
                                  </p:childTnLst>
                                </p:cTn>
                              </p:par>
                            </p:childTnLst>
                          </p:cTn>
                        </p:par>
                        <p:par>
                          <p:cTn id="39" fill="hold">
                            <p:stCondLst>
                              <p:cond delay="5500"/>
                            </p:stCondLst>
                            <p:childTnLst>
                              <p:par>
                                <p:cTn id="40" presetID="16" presetClass="entr" presetSubtype="2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par>
                          <p:cTn id="43" fill="hold">
                            <p:stCondLst>
                              <p:cond delay="6000"/>
                            </p:stCondLst>
                            <p:childTnLst>
                              <p:par>
                                <p:cTn id="44" presetID="16" presetClass="entr" presetSubtype="21"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arn(inVertical)">
                                      <p:cBhvr>
                                        <p:cTn id="46" dur="500"/>
                                        <p:tgtEl>
                                          <p:spTgt spid="13"/>
                                        </p:tgtEl>
                                      </p:cBhvr>
                                    </p:animEffect>
                                  </p:childTnLst>
                                </p:cTn>
                              </p:par>
                            </p:childTnLst>
                          </p:cTn>
                        </p:par>
                        <p:par>
                          <p:cTn id="47" fill="hold">
                            <p:stCondLst>
                              <p:cond delay="6500"/>
                            </p:stCondLst>
                            <p:childTnLst>
                              <p:par>
                                <p:cTn id="48" presetID="16" presetClass="entr" presetSubtype="2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barn(inVertical)">
                                      <p:cBhvr>
                                        <p:cTn id="50" dur="500"/>
                                        <p:tgtEl>
                                          <p:spTgt spid="11"/>
                                        </p:tgtEl>
                                      </p:cBhvr>
                                    </p:animEffect>
                                  </p:childTnLst>
                                </p:cTn>
                              </p:par>
                            </p:childTnLst>
                          </p:cTn>
                        </p:par>
                        <p:par>
                          <p:cTn id="51" fill="hold">
                            <p:stCondLst>
                              <p:cond delay="7000"/>
                            </p:stCondLst>
                            <p:childTnLst>
                              <p:par>
                                <p:cTn id="52" presetID="16" presetClass="entr" presetSubtype="21"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arn(inVertical)">
                                      <p:cBhvr>
                                        <p:cTn id="54" dur="500"/>
                                        <p:tgtEl>
                                          <p:spTgt spid="12"/>
                                        </p:tgtEl>
                                      </p:cBhvr>
                                    </p:animEffect>
                                  </p:childTnLst>
                                </p:cTn>
                              </p:par>
                            </p:childTnLst>
                          </p:cTn>
                        </p:par>
                        <p:par>
                          <p:cTn id="55" fill="hold">
                            <p:stCondLst>
                              <p:cond delay="7500"/>
                            </p:stCondLst>
                            <p:childTnLst>
                              <p:par>
                                <p:cTn id="56" presetID="16" presetClass="entr" presetSubtype="21"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barn(inVertical)">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animBg="1"/>
      <p:bldP spid="10" grpId="0"/>
      <p:bldP spid="11"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665904" y="3683341"/>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9" name="TextBox 34"/>
          <p:cNvSpPr txBox="1"/>
          <p:nvPr/>
        </p:nvSpPr>
        <p:spPr>
          <a:xfrm>
            <a:off x="1064240" y="3923665"/>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0" name="组合 9"/>
          <p:cNvGrpSpPr/>
          <p:nvPr/>
        </p:nvGrpSpPr>
        <p:grpSpPr>
          <a:xfrm>
            <a:off x="1282230" y="2439387"/>
            <a:ext cx="992188" cy="1147762"/>
            <a:chOff x="1798024" y="2281555"/>
            <a:chExt cx="1322917" cy="1530349"/>
          </a:xfrm>
        </p:grpSpPr>
        <p:sp>
          <p:nvSpPr>
            <p:cNvPr id="11"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2" name="文本框 11"/>
            <p:cNvSpPr txBox="1"/>
            <p:nvPr/>
          </p:nvSpPr>
          <p:spPr>
            <a:xfrm>
              <a:off x="1971849" y="2651047"/>
              <a:ext cx="1075508" cy="615553"/>
            </a:xfrm>
            <a:prstGeom prst="rect">
              <a:avLst/>
            </a:prstGeom>
            <a:noFill/>
          </p:spPr>
          <p:txBody>
            <a:bodyPr wrap="none" rtlCol="0">
              <a:spAutoFit/>
            </a:bodyPr>
            <a:lstStyle/>
            <a:p>
              <a:r>
                <a:rPr lang="en-US" altLang="zh-CN" sz="2400" b="1" dirty="0" smtClean="0">
                  <a:solidFill>
                    <a:schemeClr val="bg1"/>
                  </a:solidFill>
                </a:rPr>
                <a:t>2014</a:t>
              </a:r>
              <a:endParaRPr lang="zh-CN" altLang="en-US" sz="2400" b="1" dirty="0">
                <a:solidFill>
                  <a:schemeClr val="bg1"/>
                </a:solidFill>
              </a:endParaRPr>
            </a:p>
          </p:txBody>
        </p:sp>
      </p:grpSp>
      <p:sp>
        <p:nvSpPr>
          <p:cNvPr id="13" name="椭圆 12"/>
          <p:cNvSpPr/>
          <p:nvPr/>
        </p:nvSpPr>
        <p:spPr>
          <a:xfrm>
            <a:off x="3109795" y="3252550"/>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4" name="TextBox 34"/>
          <p:cNvSpPr txBox="1"/>
          <p:nvPr/>
        </p:nvSpPr>
        <p:spPr>
          <a:xfrm>
            <a:off x="2508131" y="3492874"/>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5" name="组合 14"/>
          <p:cNvGrpSpPr/>
          <p:nvPr/>
        </p:nvGrpSpPr>
        <p:grpSpPr>
          <a:xfrm>
            <a:off x="2726121" y="2008596"/>
            <a:ext cx="992188" cy="1147762"/>
            <a:chOff x="1798024" y="2281555"/>
            <a:chExt cx="1322917" cy="1530349"/>
          </a:xfrm>
        </p:grpSpPr>
        <p:sp>
          <p:nvSpPr>
            <p:cNvPr id="16"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7" name="文本框 16"/>
            <p:cNvSpPr txBox="1"/>
            <p:nvPr/>
          </p:nvSpPr>
          <p:spPr>
            <a:xfrm>
              <a:off x="1971849" y="2651047"/>
              <a:ext cx="1075508" cy="615553"/>
            </a:xfrm>
            <a:prstGeom prst="rect">
              <a:avLst/>
            </a:prstGeom>
            <a:noFill/>
          </p:spPr>
          <p:txBody>
            <a:bodyPr wrap="none" rtlCol="0">
              <a:spAutoFit/>
            </a:bodyPr>
            <a:lstStyle/>
            <a:p>
              <a:r>
                <a:rPr lang="en-US" altLang="zh-CN" sz="2400" b="1" dirty="0" smtClean="0">
                  <a:solidFill>
                    <a:schemeClr val="bg1"/>
                  </a:solidFill>
                </a:rPr>
                <a:t>2015</a:t>
              </a:r>
              <a:endParaRPr lang="zh-CN" altLang="en-US" sz="2400" b="1" dirty="0">
                <a:solidFill>
                  <a:schemeClr val="bg1"/>
                </a:solidFill>
              </a:endParaRPr>
            </a:p>
          </p:txBody>
        </p:sp>
      </p:grpSp>
      <p:sp>
        <p:nvSpPr>
          <p:cNvPr id="18" name="椭圆 17"/>
          <p:cNvSpPr/>
          <p:nvPr/>
        </p:nvSpPr>
        <p:spPr>
          <a:xfrm>
            <a:off x="4529020" y="2850850"/>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9" name="TextBox 34"/>
          <p:cNvSpPr txBox="1"/>
          <p:nvPr/>
        </p:nvSpPr>
        <p:spPr>
          <a:xfrm>
            <a:off x="3927356" y="3091173"/>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20" name="组合 19"/>
          <p:cNvGrpSpPr/>
          <p:nvPr/>
        </p:nvGrpSpPr>
        <p:grpSpPr>
          <a:xfrm>
            <a:off x="4145346" y="1606896"/>
            <a:ext cx="992188" cy="1147762"/>
            <a:chOff x="1798024" y="2281555"/>
            <a:chExt cx="1322917" cy="1530349"/>
          </a:xfrm>
        </p:grpSpPr>
        <p:sp>
          <p:nvSpPr>
            <p:cNvPr id="21"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2" name="文本框 21"/>
            <p:cNvSpPr txBox="1"/>
            <p:nvPr/>
          </p:nvSpPr>
          <p:spPr>
            <a:xfrm>
              <a:off x="1971849" y="2651047"/>
              <a:ext cx="1075508" cy="615553"/>
            </a:xfrm>
            <a:prstGeom prst="rect">
              <a:avLst/>
            </a:prstGeom>
            <a:noFill/>
          </p:spPr>
          <p:txBody>
            <a:bodyPr wrap="none" rtlCol="0">
              <a:spAutoFit/>
            </a:bodyPr>
            <a:lstStyle/>
            <a:p>
              <a:r>
                <a:rPr lang="en-US" altLang="zh-CN" sz="2400" b="1" dirty="0" smtClean="0">
                  <a:solidFill>
                    <a:schemeClr val="bg1"/>
                  </a:solidFill>
                </a:rPr>
                <a:t>2016</a:t>
              </a:r>
              <a:endParaRPr lang="zh-CN" altLang="en-US" sz="2400" b="1" dirty="0">
                <a:solidFill>
                  <a:schemeClr val="bg1"/>
                </a:solidFill>
              </a:endParaRPr>
            </a:p>
          </p:txBody>
        </p:sp>
      </p:grpSp>
      <p:sp>
        <p:nvSpPr>
          <p:cNvPr id="23" name="椭圆 22"/>
          <p:cNvSpPr/>
          <p:nvPr/>
        </p:nvSpPr>
        <p:spPr>
          <a:xfrm>
            <a:off x="5943961" y="2441182"/>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4" name="TextBox 34"/>
          <p:cNvSpPr txBox="1"/>
          <p:nvPr/>
        </p:nvSpPr>
        <p:spPr>
          <a:xfrm>
            <a:off x="5342297" y="2681506"/>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25" name="组合 24"/>
          <p:cNvGrpSpPr/>
          <p:nvPr/>
        </p:nvGrpSpPr>
        <p:grpSpPr>
          <a:xfrm>
            <a:off x="5560287" y="1197228"/>
            <a:ext cx="992188" cy="1147762"/>
            <a:chOff x="1798024" y="2281555"/>
            <a:chExt cx="1322917" cy="1530349"/>
          </a:xfrm>
        </p:grpSpPr>
        <p:sp>
          <p:nvSpPr>
            <p:cNvPr id="26"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7" name="文本框 26"/>
            <p:cNvSpPr txBox="1"/>
            <p:nvPr/>
          </p:nvSpPr>
          <p:spPr>
            <a:xfrm>
              <a:off x="1971849" y="2651047"/>
              <a:ext cx="1075508" cy="615553"/>
            </a:xfrm>
            <a:prstGeom prst="rect">
              <a:avLst/>
            </a:prstGeom>
            <a:noFill/>
          </p:spPr>
          <p:txBody>
            <a:bodyPr wrap="none" rtlCol="0">
              <a:spAutoFit/>
            </a:bodyPr>
            <a:lstStyle/>
            <a:p>
              <a:r>
                <a:rPr lang="en-US" altLang="zh-CN" sz="2400" b="1" dirty="0" smtClean="0">
                  <a:solidFill>
                    <a:schemeClr val="bg1"/>
                  </a:solidFill>
                </a:rPr>
                <a:t>2017</a:t>
              </a:r>
              <a:endParaRPr lang="zh-CN" altLang="en-US" sz="2400" b="1" dirty="0">
                <a:solidFill>
                  <a:schemeClr val="bg1"/>
                </a:solidFill>
              </a:endParaRPr>
            </a:p>
          </p:txBody>
        </p:sp>
      </p:grpSp>
      <p:sp>
        <p:nvSpPr>
          <p:cNvPr id="28" name="椭圆 27"/>
          <p:cNvSpPr/>
          <p:nvPr/>
        </p:nvSpPr>
        <p:spPr>
          <a:xfrm>
            <a:off x="7293076" y="1992049"/>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9" name="TextBox 34"/>
          <p:cNvSpPr txBox="1"/>
          <p:nvPr/>
        </p:nvSpPr>
        <p:spPr>
          <a:xfrm>
            <a:off x="6691412" y="2232372"/>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30" name="组合 29"/>
          <p:cNvGrpSpPr/>
          <p:nvPr/>
        </p:nvGrpSpPr>
        <p:grpSpPr>
          <a:xfrm>
            <a:off x="6909402" y="748095"/>
            <a:ext cx="992188" cy="1147762"/>
            <a:chOff x="1798024" y="2281555"/>
            <a:chExt cx="1322917" cy="1530349"/>
          </a:xfrm>
        </p:grpSpPr>
        <p:sp>
          <p:nvSpPr>
            <p:cNvPr id="31"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32" name="文本框 31"/>
            <p:cNvSpPr txBox="1"/>
            <p:nvPr/>
          </p:nvSpPr>
          <p:spPr>
            <a:xfrm>
              <a:off x="1971849" y="2651047"/>
              <a:ext cx="1075508" cy="615553"/>
            </a:xfrm>
            <a:prstGeom prst="rect">
              <a:avLst/>
            </a:prstGeom>
            <a:noFill/>
          </p:spPr>
          <p:txBody>
            <a:bodyPr wrap="none" rtlCol="0">
              <a:spAutoFit/>
            </a:bodyPr>
            <a:lstStyle/>
            <a:p>
              <a:r>
                <a:rPr lang="en-US" altLang="zh-CN" sz="2400" b="1" dirty="0" smtClean="0">
                  <a:solidFill>
                    <a:schemeClr val="bg1"/>
                  </a:solidFill>
                </a:rPr>
                <a:t>2018</a:t>
              </a:r>
              <a:endParaRPr lang="zh-CN" altLang="en-US" sz="2400" b="1" dirty="0">
                <a:solidFill>
                  <a:schemeClr val="bg1"/>
                </a:solidFill>
              </a:endParaRPr>
            </a:p>
          </p:txBody>
        </p:sp>
      </p:grpSp>
    </p:spTree>
    <p:extLst>
      <p:ext uri="{BB962C8B-B14F-4D97-AF65-F5344CB8AC3E}">
        <p14:creationId xmlns:p14="http://schemas.microsoft.com/office/powerpoint/2010/main" val="170840871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75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75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47" presetClass="entr" presetSubtype="0" fill="hold"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10"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par>
                          <p:cTn id="64" fill="hold">
                            <p:stCondLst>
                              <p:cond delay="1500"/>
                            </p:stCondLst>
                            <p:childTnLst>
                              <p:par>
                                <p:cTn id="65" presetID="22" presetClass="entr" presetSubtype="8"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75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47" presetClass="entr" presetSubtype="0" fill="hold"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1000"/>
                                        <p:tgtEl>
                                          <p:spTgt spid="25"/>
                                        </p:tgtEl>
                                      </p:cBhvr>
                                    </p:animEffect>
                                    <p:anim calcmode="lin" valueType="num">
                                      <p:cBhvr>
                                        <p:cTn id="73" dur="1000" fill="hold"/>
                                        <p:tgtEl>
                                          <p:spTgt spid="25"/>
                                        </p:tgtEl>
                                        <p:attrNameLst>
                                          <p:attrName>ppt_x</p:attrName>
                                        </p:attrNameLst>
                                      </p:cBhvr>
                                      <p:tavLst>
                                        <p:tav tm="0">
                                          <p:val>
                                            <p:strVal val="#ppt_x"/>
                                          </p:val>
                                        </p:tav>
                                        <p:tav tm="100000">
                                          <p:val>
                                            <p:strVal val="#ppt_x"/>
                                          </p:val>
                                        </p:tav>
                                      </p:tavLst>
                                    </p:anim>
                                    <p:anim calcmode="lin" valueType="num">
                                      <p:cBhvr>
                                        <p:cTn id="74" dur="10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par>
                          <p:cTn id="79" fill="hold">
                            <p:stCondLst>
                              <p:cond delay="1500"/>
                            </p:stCondLst>
                            <p:childTnLst>
                              <p:par>
                                <p:cTn id="80" presetID="22" presetClass="entr" presetSubtype="8"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75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47" presetClass="entr" presetSubtype="0" fill="hold"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1000"/>
                                        <p:tgtEl>
                                          <p:spTgt spid="30"/>
                                        </p:tgtEl>
                                      </p:cBhvr>
                                    </p:animEffect>
                                    <p:anim calcmode="lin" valueType="num">
                                      <p:cBhvr>
                                        <p:cTn id="88" dur="1000" fill="hold"/>
                                        <p:tgtEl>
                                          <p:spTgt spid="30"/>
                                        </p:tgtEl>
                                        <p:attrNameLst>
                                          <p:attrName>ppt_x</p:attrName>
                                        </p:attrNameLst>
                                      </p:cBhvr>
                                      <p:tavLst>
                                        <p:tav tm="0">
                                          <p:val>
                                            <p:strVal val="#ppt_x"/>
                                          </p:val>
                                        </p:tav>
                                        <p:tav tm="100000">
                                          <p:val>
                                            <p:strVal val="#ppt_x"/>
                                          </p:val>
                                        </p:tav>
                                      </p:tavLst>
                                    </p:anim>
                                    <p:anim calcmode="lin" valueType="num">
                                      <p:cBhvr>
                                        <p:cTn id="89" dur="1000" fill="hold"/>
                                        <p:tgtEl>
                                          <p:spTgt spid="30"/>
                                        </p:tgtEl>
                                        <p:attrNameLst>
                                          <p:attrName>ppt_y</p:attrName>
                                        </p:attrNameLst>
                                      </p:cBhvr>
                                      <p:tavLst>
                                        <p:tav tm="0">
                                          <p:val>
                                            <p:strVal val="#ppt_y-.1"/>
                                          </p:val>
                                        </p:tav>
                                        <p:tav tm="100000">
                                          <p:val>
                                            <p:strVal val="#ppt_y"/>
                                          </p:val>
                                        </p:tav>
                                      </p:tavLst>
                                    </p:anim>
                                  </p:childTnLst>
                                </p:cTn>
                              </p:par>
                            </p:childTnLst>
                          </p:cTn>
                        </p:par>
                        <p:par>
                          <p:cTn id="90" fill="hold">
                            <p:stCondLst>
                              <p:cond delay="1000"/>
                            </p:stCondLst>
                            <p:childTnLst>
                              <p:par>
                                <p:cTn id="91" presetID="10" presetClass="entr" presetSubtype="0"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childTnLst>
                                </p:cTn>
                              </p:par>
                            </p:childTnLst>
                          </p:cTn>
                        </p:par>
                        <p:par>
                          <p:cTn id="94" fill="hold">
                            <p:stCondLst>
                              <p:cond delay="1500"/>
                            </p:stCondLst>
                            <p:childTnLst>
                              <p:par>
                                <p:cTn id="95" presetID="22" presetClass="entr" presetSubtype="8"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left)">
                                      <p:cBhvr>
                                        <p:cTn id="97"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animBg="1"/>
      <p:bldP spid="9" grpId="0"/>
      <p:bldP spid="13" grpId="0" animBg="1"/>
      <p:bldP spid="14" grpId="0"/>
      <p:bldP spid="18" grpId="0" animBg="1"/>
      <p:bldP spid="19" grpId="0"/>
      <p:bldP spid="23" grpId="0" animBg="1"/>
      <p:bldP spid="24" grpId="0"/>
      <p:bldP spid="28" grpId="0" animBg="1"/>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sp>
        <p:nvSpPr>
          <p:cNvPr id="8" name="Teardrop 7"/>
          <p:cNvSpPr/>
          <p:nvPr/>
        </p:nvSpPr>
        <p:spPr>
          <a:xfrm rot="16200000">
            <a:off x="2395692" y="2686196"/>
            <a:ext cx="1466702" cy="146670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9" name="Teardrop 10"/>
          <p:cNvSpPr/>
          <p:nvPr/>
        </p:nvSpPr>
        <p:spPr>
          <a:xfrm rot="10800000">
            <a:off x="2395691" y="1590892"/>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10" name="Teardrop 6"/>
          <p:cNvSpPr/>
          <p:nvPr/>
        </p:nvSpPr>
        <p:spPr>
          <a:xfrm>
            <a:off x="1301071" y="2686196"/>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11" name="Teardrop 8"/>
          <p:cNvSpPr/>
          <p:nvPr/>
        </p:nvSpPr>
        <p:spPr>
          <a:xfrm rot="5400000">
            <a:off x="1295401" y="1601419"/>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12"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3"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4"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5"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16" name="组合 15"/>
          <p:cNvGrpSpPr/>
          <p:nvPr/>
        </p:nvGrpSpPr>
        <p:grpSpPr>
          <a:xfrm>
            <a:off x="4625271" y="1601419"/>
            <a:ext cx="1557338" cy="1105394"/>
            <a:chOff x="6167028" y="2135225"/>
            <a:chExt cx="2076450" cy="1473858"/>
          </a:xfrm>
        </p:grpSpPr>
        <p:sp>
          <p:nvSpPr>
            <p:cNvPr id="17" name="Rounded Rectangle 72"/>
            <p:cNvSpPr/>
            <p:nvPr/>
          </p:nvSpPr>
          <p:spPr>
            <a:xfrm>
              <a:off x="6167028" y="2167575"/>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文本框 17"/>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9" name="文本框 18"/>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0" name="组合 19"/>
          <p:cNvGrpSpPr/>
          <p:nvPr/>
        </p:nvGrpSpPr>
        <p:grpSpPr>
          <a:xfrm>
            <a:off x="6539796" y="1601419"/>
            <a:ext cx="1557338" cy="1105394"/>
            <a:chOff x="8719728" y="2135225"/>
            <a:chExt cx="2076450" cy="1473858"/>
          </a:xfrm>
        </p:grpSpPr>
        <p:sp>
          <p:nvSpPr>
            <p:cNvPr id="21" name="Rounded Rectangle 72"/>
            <p:cNvSpPr/>
            <p:nvPr/>
          </p:nvSpPr>
          <p:spPr>
            <a:xfrm>
              <a:off x="8786403" y="2167575"/>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文本框 21"/>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3" name="文本框 22"/>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4" name="组合 23"/>
          <p:cNvGrpSpPr/>
          <p:nvPr/>
        </p:nvGrpSpPr>
        <p:grpSpPr>
          <a:xfrm>
            <a:off x="4625271" y="2950161"/>
            <a:ext cx="1557338" cy="1105394"/>
            <a:chOff x="6167028" y="3933546"/>
            <a:chExt cx="2076450" cy="1473858"/>
          </a:xfrm>
        </p:grpSpPr>
        <p:sp>
          <p:nvSpPr>
            <p:cNvPr id="25" name="Rounded Rectangle 72"/>
            <p:cNvSpPr/>
            <p:nvPr/>
          </p:nvSpPr>
          <p:spPr>
            <a:xfrm>
              <a:off x="6167028" y="3965896"/>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文本框 25"/>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7" name="文本框 26"/>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8" name="组合 27"/>
          <p:cNvGrpSpPr/>
          <p:nvPr/>
        </p:nvGrpSpPr>
        <p:grpSpPr>
          <a:xfrm>
            <a:off x="6539796" y="2950161"/>
            <a:ext cx="1557338" cy="1105394"/>
            <a:chOff x="8719728" y="3933546"/>
            <a:chExt cx="2076450" cy="1473858"/>
          </a:xfrm>
        </p:grpSpPr>
        <p:sp>
          <p:nvSpPr>
            <p:cNvPr id="29" name="Rounded Rectangle 72"/>
            <p:cNvSpPr/>
            <p:nvPr/>
          </p:nvSpPr>
          <p:spPr>
            <a:xfrm>
              <a:off x="8786403" y="3965896"/>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文本框 29"/>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31" name="文本框 30"/>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val="394092806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anim calcmode="lin" valueType="num">
                                      <p:cBhvr>
                                        <p:cTn id="26" dur="750" fill="hold"/>
                                        <p:tgtEl>
                                          <p:spTgt spid="8"/>
                                        </p:tgtEl>
                                        <p:attrNameLst>
                                          <p:attrName>ppt_x</p:attrName>
                                        </p:attrNameLst>
                                      </p:cBhvr>
                                      <p:tavLst>
                                        <p:tav tm="0">
                                          <p:val>
                                            <p:strVal val="#ppt_x"/>
                                          </p:val>
                                        </p:tav>
                                        <p:tav tm="100000">
                                          <p:val>
                                            <p:strVal val="#ppt_x"/>
                                          </p:val>
                                        </p:tav>
                                      </p:tavLst>
                                    </p:anim>
                                    <p:anim calcmode="lin" valueType="num">
                                      <p:cBhvr>
                                        <p:cTn id="27" dur="75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75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5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anim calcmode="lin" valueType="num">
                                      <p:cBhvr>
                                        <p:cTn id="36" dur="750" fill="hold"/>
                                        <p:tgtEl>
                                          <p:spTgt spid="9"/>
                                        </p:tgtEl>
                                        <p:attrNameLst>
                                          <p:attrName>ppt_x</p:attrName>
                                        </p:attrNameLst>
                                      </p:cBhvr>
                                      <p:tavLst>
                                        <p:tav tm="0">
                                          <p:val>
                                            <p:strVal val="#ppt_x"/>
                                          </p:val>
                                        </p:tav>
                                        <p:tav tm="100000">
                                          <p:val>
                                            <p:strVal val="#ppt_x"/>
                                          </p:val>
                                        </p:tav>
                                      </p:tavLst>
                                    </p:anim>
                                    <p:anim calcmode="lin" valueType="num">
                                      <p:cBhvr>
                                        <p:cTn id="37" dur="750" fill="hold"/>
                                        <p:tgtEl>
                                          <p:spTgt spid="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750"/>
                                        <p:tgtEl>
                                          <p:spTgt spid="14"/>
                                        </p:tgtEl>
                                      </p:cBhvr>
                                    </p:animEffect>
                                    <p:anim calcmode="lin" valueType="num">
                                      <p:cBhvr>
                                        <p:cTn id="41" dur="750" fill="hold"/>
                                        <p:tgtEl>
                                          <p:spTgt spid="14"/>
                                        </p:tgtEl>
                                        <p:attrNameLst>
                                          <p:attrName>ppt_x</p:attrName>
                                        </p:attrNameLst>
                                      </p:cBhvr>
                                      <p:tavLst>
                                        <p:tav tm="0">
                                          <p:val>
                                            <p:strVal val="#ppt_x"/>
                                          </p:val>
                                        </p:tav>
                                        <p:tav tm="100000">
                                          <p:val>
                                            <p:strVal val="#ppt_x"/>
                                          </p:val>
                                        </p:tav>
                                      </p:tavLst>
                                    </p:anim>
                                    <p:anim calcmode="lin" valueType="num">
                                      <p:cBhvr>
                                        <p:cTn id="42" dur="75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50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750"/>
                                        <p:tgtEl>
                                          <p:spTgt spid="11"/>
                                        </p:tgtEl>
                                      </p:cBhvr>
                                    </p:animEffect>
                                    <p:anim calcmode="lin" valueType="num">
                                      <p:cBhvr>
                                        <p:cTn id="46" dur="750" fill="hold"/>
                                        <p:tgtEl>
                                          <p:spTgt spid="11"/>
                                        </p:tgtEl>
                                        <p:attrNameLst>
                                          <p:attrName>ppt_x</p:attrName>
                                        </p:attrNameLst>
                                      </p:cBhvr>
                                      <p:tavLst>
                                        <p:tav tm="0">
                                          <p:val>
                                            <p:strVal val="#ppt_x"/>
                                          </p:val>
                                        </p:tav>
                                        <p:tav tm="100000">
                                          <p:val>
                                            <p:strVal val="#ppt_x"/>
                                          </p:val>
                                        </p:tav>
                                      </p:tavLst>
                                    </p:anim>
                                    <p:anim calcmode="lin" valueType="num">
                                      <p:cBhvr>
                                        <p:cTn id="47" dur="75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750"/>
                                        <p:tgtEl>
                                          <p:spTgt spid="15"/>
                                        </p:tgtEl>
                                      </p:cBhvr>
                                    </p:animEffect>
                                    <p:anim calcmode="lin" valueType="num">
                                      <p:cBhvr>
                                        <p:cTn id="51" dur="750" fill="hold"/>
                                        <p:tgtEl>
                                          <p:spTgt spid="15"/>
                                        </p:tgtEl>
                                        <p:attrNameLst>
                                          <p:attrName>ppt_x</p:attrName>
                                        </p:attrNameLst>
                                      </p:cBhvr>
                                      <p:tavLst>
                                        <p:tav tm="0">
                                          <p:val>
                                            <p:strVal val="#ppt_x"/>
                                          </p:val>
                                        </p:tav>
                                        <p:tav tm="100000">
                                          <p:val>
                                            <p:strVal val="#ppt_x"/>
                                          </p:val>
                                        </p:tav>
                                      </p:tavLst>
                                    </p:anim>
                                    <p:anim calcmode="lin" valueType="num">
                                      <p:cBhvr>
                                        <p:cTn id="52" dur="75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50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anim calcmode="lin" valueType="num">
                                      <p:cBhvr>
                                        <p:cTn id="56" dur="1000" fill="hold"/>
                                        <p:tgtEl>
                                          <p:spTgt spid="10"/>
                                        </p:tgtEl>
                                        <p:attrNameLst>
                                          <p:attrName>ppt_x</p:attrName>
                                        </p:attrNameLst>
                                      </p:cBhvr>
                                      <p:tavLst>
                                        <p:tav tm="0">
                                          <p:val>
                                            <p:strVal val="#ppt_x"/>
                                          </p:val>
                                        </p:tav>
                                        <p:tav tm="100000">
                                          <p:val>
                                            <p:strVal val="#ppt_x"/>
                                          </p:val>
                                        </p:tav>
                                      </p:tavLst>
                                    </p:anim>
                                    <p:anim calcmode="lin" valueType="num">
                                      <p:cBhvr>
                                        <p:cTn id="57" dur="1000" fill="hold"/>
                                        <p:tgtEl>
                                          <p:spTgt spid="1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2" presetClass="entr" presetSubtype="4" fill="hold" nodeType="withEffect">
                                  <p:stCondLst>
                                    <p:cond delay="100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ppt_x"/>
                                          </p:val>
                                        </p:tav>
                                        <p:tav tm="100000">
                                          <p:val>
                                            <p:strVal val="#ppt_x"/>
                                          </p:val>
                                        </p:tav>
                                      </p:tavLst>
                                    </p:anim>
                                    <p:anim calcmode="lin" valueType="num">
                                      <p:cBhvr additive="base">
                                        <p:cTn id="66" dur="500" fill="hold"/>
                                        <p:tgtEl>
                                          <p:spTgt spid="16"/>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100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100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100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fill="hold"/>
                                        <p:tgtEl>
                                          <p:spTgt spid="28"/>
                                        </p:tgtEl>
                                        <p:attrNameLst>
                                          <p:attrName>ppt_x</p:attrName>
                                        </p:attrNameLst>
                                      </p:cBhvr>
                                      <p:tavLst>
                                        <p:tav tm="0">
                                          <p:val>
                                            <p:strVal val="#ppt_x"/>
                                          </p:val>
                                        </p:tav>
                                        <p:tav tm="100000">
                                          <p:val>
                                            <p:strVal val="#ppt_x"/>
                                          </p:val>
                                        </p:tav>
                                      </p:tavLst>
                                    </p:anim>
                                    <p:anim calcmode="lin" valueType="num">
                                      <p:cBhvr additive="base">
                                        <p:cTn id="7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animBg="1"/>
      <p:bldP spid="9" grpId="0" animBg="1"/>
      <p:bldP spid="10" grpId="0" animBg="1"/>
      <p:bldP spid="11" grpId="0" animBg="1"/>
      <p:bldP spid="12" grpId="0" animBg="1"/>
      <p:bldP spid="13" grpId="0" animBg="1"/>
      <p:bldP spid="14"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8" name="直接箭头连接符 6"/>
          <p:cNvCxnSpPr>
            <a:cxnSpLocks noChangeShapeType="1"/>
          </p:cNvCxnSpPr>
          <p:nvPr/>
        </p:nvCxnSpPr>
        <p:spPr bwMode="auto">
          <a:xfrm>
            <a:off x="6942138" y="2424113"/>
            <a:ext cx="0" cy="585787"/>
          </a:xfrm>
          <a:prstGeom prst="straightConnector1">
            <a:avLst/>
          </a:prstGeom>
          <a:noFill/>
          <a:ln w="19050" algn="ctr">
            <a:solidFill>
              <a:schemeClr val="bg1"/>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9" name="直接箭头连接符 7"/>
          <p:cNvCxnSpPr>
            <a:cxnSpLocks noChangeShapeType="1"/>
          </p:cNvCxnSpPr>
          <p:nvPr/>
        </p:nvCxnSpPr>
        <p:spPr bwMode="auto">
          <a:xfrm>
            <a:off x="2198688" y="2424113"/>
            <a:ext cx="0" cy="585787"/>
          </a:xfrm>
          <a:prstGeom prst="straightConnector1">
            <a:avLst/>
          </a:prstGeom>
          <a:noFill/>
          <a:ln w="19050" algn="ctr">
            <a:solidFill>
              <a:schemeClr val="bg1"/>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10" name="直接箭头连接符 8"/>
          <p:cNvCxnSpPr>
            <a:cxnSpLocks noChangeShapeType="1"/>
          </p:cNvCxnSpPr>
          <p:nvPr/>
        </p:nvCxnSpPr>
        <p:spPr bwMode="auto">
          <a:xfrm>
            <a:off x="5360988" y="2424113"/>
            <a:ext cx="0" cy="585787"/>
          </a:xfrm>
          <a:prstGeom prst="straightConnector1">
            <a:avLst/>
          </a:prstGeom>
          <a:noFill/>
          <a:ln w="19050" algn="ctr">
            <a:solidFill>
              <a:schemeClr val="bg1"/>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sp>
        <p:nvSpPr>
          <p:cNvPr id="11" name="环形箭头 10"/>
          <p:cNvSpPr/>
          <p:nvPr/>
        </p:nvSpPr>
        <p:spPr>
          <a:xfrm flipH="1">
            <a:off x="1560513" y="1262063"/>
            <a:ext cx="1277937" cy="1277937"/>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zh-CN" altLang="en-US" sz="1500" dirty="0">
                <a:solidFill>
                  <a:schemeClr val="bg1"/>
                </a:solidFill>
                <a:latin typeface="微软雅黑"/>
                <a:ea typeface="微软雅黑" panose="020B0503020204020204" pitchFamily="34" charset="-122"/>
                <a:cs typeface="+mn-ea"/>
                <a:sym typeface="+mn-lt"/>
              </a:rPr>
              <a:t>标题</a:t>
            </a:r>
          </a:p>
        </p:txBody>
      </p:sp>
      <p:sp>
        <p:nvSpPr>
          <p:cNvPr id="12" name="TextBox 31"/>
          <p:cNvSpPr txBox="1"/>
          <p:nvPr/>
        </p:nvSpPr>
        <p:spPr>
          <a:xfrm>
            <a:off x="1477963" y="3021013"/>
            <a:ext cx="1409700" cy="1084262"/>
          </a:xfrm>
          <a:prstGeom prst="rect">
            <a:avLst/>
          </a:prstGeom>
          <a:noFill/>
        </p:spPr>
        <p:txBody>
          <a:bodyPr lIns="68580" tIns="34290" rIns="68580" bIns="34290">
            <a:spAutoFit/>
          </a:bodyPr>
          <a:lstStyle/>
          <a:p>
            <a:pPr eaLnBrk="1" fontAlgn="auto" hangingPunct="1">
              <a:lnSpc>
                <a:spcPct val="150000"/>
              </a:lnSpc>
              <a:spcBef>
                <a:spcPts val="0"/>
              </a:spcBef>
              <a:spcAft>
                <a:spcPts val="0"/>
              </a:spcAft>
              <a:defRPr/>
            </a:pPr>
            <a:r>
              <a:rPr lang="zh-CN" altLang="en-US" sz="11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100" dirty="0">
              <a:solidFill>
                <a:schemeClr val="bg1">
                  <a:lumMod val="95000"/>
                </a:schemeClr>
              </a:solidFill>
              <a:latin typeface="微软雅黑" panose="020B0503020204020204" pitchFamily="34" charset="-122"/>
              <a:ea typeface="微软雅黑" panose="020B0503020204020204" pitchFamily="34" charset="-122"/>
              <a:cs typeface="Arial" pitchFamily="34" charset="0"/>
            </a:endParaRPr>
          </a:p>
        </p:txBody>
      </p:sp>
      <p:sp>
        <p:nvSpPr>
          <p:cNvPr id="13" name="TextBox 31"/>
          <p:cNvSpPr txBox="1"/>
          <p:nvPr/>
        </p:nvSpPr>
        <p:spPr>
          <a:xfrm>
            <a:off x="3059113" y="3021013"/>
            <a:ext cx="1408112" cy="1044575"/>
          </a:xfrm>
          <a:prstGeom prst="rect">
            <a:avLst/>
          </a:prstGeom>
          <a:noFill/>
        </p:spPr>
        <p:txBody>
          <a:bodyPr lIns="68580" tIns="34290" rIns="68580" bIns="34290">
            <a:spAutoFit/>
          </a:bodyPr>
          <a:lstStyle/>
          <a:p>
            <a:pPr eaLnBrk="1" fontAlgn="auto" hangingPunct="1">
              <a:lnSpc>
                <a:spcPct val="150000"/>
              </a:lnSpc>
              <a:spcBef>
                <a:spcPts val="0"/>
              </a:spcBef>
              <a:spcAft>
                <a:spcPts val="0"/>
              </a:spcAft>
              <a:defRPr/>
            </a:pPr>
            <a:r>
              <a:rPr lang="zh-CN" altLang="en-US" sz="11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100" dirty="0">
              <a:solidFill>
                <a:schemeClr val="bg1">
                  <a:lumMod val="95000"/>
                </a:schemeClr>
              </a:solidFill>
              <a:latin typeface="微软雅黑" panose="020B0503020204020204" pitchFamily="34" charset="-122"/>
              <a:ea typeface="微软雅黑" panose="020B0503020204020204" pitchFamily="34" charset="-122"/>
              <a:cs typeface="Arial" pitchFamily="34" charset="0"/>
            </a:endParaRPr>
          </a:p>
        </p:txBody>
      </p:sp>
      <p:sp>
        <p:nvSpPr>
          <p:cNvPr id="14" name="环形箭头 13"/>
          <p:cNvSpPr/>
          <p:nvPr/>
        </p:nvSpPr>
        <p:spPr>
          <a:xfrm flipH="1">
            <a:off x="4722813" y="1262063"/>
            <a:ext cx="1276350" cy="1277937"/>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zh-CN" altLang="en-US" sz="1500" dirty="0">
                <a:solidFill>
                  <a:schemeClr val="bg1"/>
                </a:solidFill>
                <a:latin typeface="微软雅黑"/>
                <a:ea typeface="微软雅黑" panose="020B0503020204020204" pitchFamily="34" charset="-122"/>
                <a:cs typeface="+mn-ea"/>
                <a:sym typeface="+mn-lt"/>
              </a:rPr>
              <a:t>标题</a:t>
            </a:r>
          </a:p>
        </p:txBody>
      </p:sp>
      <p:sp>
        <p:nvSpPr>
          <p:cNvPr id="15" name="TextBox 31"/>
          <p:cNvSpPr txBox="1"/>
          <p:nvPr/>
        </p:nvSpPr>
        <p:spPr>
          <a:xfrm>
            <a:off x="4638675" y="3021013"/>
            <a:ext cx="1409700" cy="1044575"/>
          </a:xfrm>
          <a:prstGeom prst="rect">
            <a:avLst/>
          </a:prstGeom>
          <a:noFill/>
        </p:spPr>
        <p:txBody>
          <a:bodyPr lIns="68580" tIns="34290" rIns="68580" bIns="34290">
            <a:spAutoFit/>
          </a:bodyPr>
          <a:lstStyle/>
          <a:p>
            <a:pPr eaLnBrk="1" fontAlgn="auto" hangingPunct="1">
              <a:lnSpc>
                <a:spcPct val="150000"/>
              </a:lnSpc>
              <a:spcBef>
                <a:spcPts val="0"/>
              </a:spcBef>
              <a:spcAft>
                <a:spcPts val="0"/>
              </a:spcAft>
              <a:defRPr/>
            </a:pPr>
            <a:r>
              <a:rPr lang="zh-CN" altLang="en-US" sz="11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100" dirty="0">
              <a:solidFill>
                <a:schemeClr val="bg1">
                  <a:lumMod val="95000"/>
                </a:schemeClr>
              </a:solidFill>
              <a:latin typeface="微软雅黑" panose="020B0503020204020204" pitchFamily="34" charset="-122"/>
              <a:ea typeface="微软雅黑" panose="020B0503020204020204" pitchFamily="34" charset="-122"/>
              <a:cs typeface="Arial" pitchFamily="34" charset="0"/>
            </a:endParaRPr>
          </a:p>
        </p:txBody>
      </p:sp>
      <p:sp>
        <p:nvSpPr>
          <p:cNvPr id="16" name="环形箭头 15"/>
          <p:cNvSpPr/>
          <p:nvPr/>
        </p:nvSpPr>
        <p:spPr>
          <a:xfrm flipH="1">
            <a:off x="6302375" y="1262063"/>
            <a:ext cx="1277938" cy="1277937"/>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zh-CN" altLang="en-US" sz="1500" dirty="0">
                <a:solidFill>
                  <a:schemeClr val="bg1"/>
                </a:solidFill>
                <a:latin typeface="微软雅黑"/>
                <a:ea typeface="微软雅黑" panose="020B0503020204020204" pitchFamily="34" charset="-122"/>
                <a:cs typeface="+mn-ea"/>
                <a:sym typeface="+mn-lt"/>
              </a:rPr>
              <a:t>标题</a:t>
            </a:r>
          </a:p>
        </p:txBody>
      </p:sp>
      <p:sp>
        <p:nvSpPr>
          <p:cNvPr id="17" name="TextBox 31"/>
          <p:cNvSpPr txBox="1"/>
          <p:nvPr/>
        </p:nvSpPr>
        <p:spPr>
          <a:xfrm>
            <a:off x="6219825" y="3021013"/>
            <a:ext cx="1409700" cy="1044575"/>
          </a:xfrm>
          <a:prstGeom prst="rect">
            <a:avLst/>
          </a:prstGeom>
          <a:noFill/>
        </p:spPr>
        <p:txBody>
          <a:bodyPr lIns="68580" tIns="34290" rIns="68580" bIns="34290">
            <a:spAutoFit/>
          </a:bodyPr>
          <a:lstStyle/>
          <a:p>
            <a:pPr eaLnBrk="1" fontAlgn="auto" hangingPunct="1">
              <a:lnSpc>
                <a:spcPct val="150000"/>
              </a:lnSpc>
              <a:spcBef>
                <a:spcPts val="0"/>
              </a:spcBef>
              <a:spcAft>
                <a:spcPts val="0"/>
              </a:spcAft>
              <a:defRPr/>
            </a:pPr>
            <a:r>
              <a:rPr lang="zh-CN" altLang="en-US" sz="11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100" dirty="0">
              <a:solidFill>
                <a:schemeClr val="bg1">
                  <a:lumMod val="95000"/>
                </a:schemeClr>
              </a:solidFill>
              <a:latin typeface="微软雅黑" panose="020B0503020204020204" pitchFamily="34" charset="-122"/>
              <a:ea typeface="微软雅黑" panose="020B0503020204020204" pitchFamily="34" charset="-122"/>
              <a:cs typeface="Arial" pitchFamily="34" charset="0"/>
            </a:endParaRPr>
          </a:p>
        </p:txBody>
      </p:sp>
      <p:cxnSp>
        <p:nvCxnSpPr>
          <p:cNvPr id="18" name="直接箭头连接符 8"/>
          <p:cNvCxnSpPr>
            <a:cxnSpLocks noChangeShapeType="1"/>
          </p:cNvCxnSpPr>
          <p:nvPr/>
        </p:nvCxnSpPr>
        <p:spPr bwMode="auto">
          <a:xfrm>
            <a:off x="3764757" y="2424113"/>
            <a:ext cx="0" cy="585787"/>
          </a:xfrm>
          <a:prstGeom prst="straightConnector1">
            <a:avLst/>
          </a:prstGeom>
          <a:noFill/>
          <a:ln w="19050" algn="ctr">
            <a:solidFill>
              <a:schemeClr val="bg1"/>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sp>
        <p:nvSpPr>
          <p:cNvPr id="19" name="环形箭头 18"/>
          <p:cNvSpPr/>
          <p:nvPr/>
        </p:nvSpPr>
        <p:spPr>
          <a:xfrm flipH="1">
            <a:off x="3126582" y="1262063"/>
            <a:ext cx="1276350" cy="1277937"/>
          </a:xfrm>
          <a:prstGeom prst="circularArrow">
            <a:avLst>
              <a:gd name="adj1" fmla="val 12500"/>
              <a:gd name="adj2" fmla="val 1142319"/>
              <a:gd name="adj3" fmla="val 20457681"/>
              <a:gd name="adj4" fmla="val 2875315"/>
              <a:gd name="adj5" fmla="val 12500"/>
            </a:avLst>
          </a:prstGeom>
          <a:no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zh-CN" altLang="en-US" sz="1500" dirty="0">
                <a:solidFill>
                  <a:schemeClr val="bg1"/>
                </a:solidFill>
                <a:latin typeface="微软雅黑"/>
                <a:ea typeface="微软雅黑" panose="020B0503020204020204" pitchFamily="34" charset="-122"/>
                <a:cs typeface="+mn-ea"/>
                <a:sym typeface="+mn-lt"/>
              </a:rPr>
              <a:t>标题</a:t>
            </a:r>
          </a:p>
        </p:txBody>
      </p:sp>
    </p:spTree>
    <p:extLst>
      <p:ext uri="{BB962C8B-B14F-4D97-AF65-F5344CB8AC3E}">
        <p14:creationId xmlns:p14="http://schemas.microsoft.com/office/powerpoint/2010/main" val="427685558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500"/>
                            </p:stCondLst>
                            <p:childTnLst>
                              <p:par>
                                <p:cTn id="24" presetID="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0-#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up)">
                                      <p:cBhvr>
                                        <p:cTn id="44" dur="500"/>
                                        <p:tgtEl>
                                          <p:spTgt spid="9"/>
                                        </p:tgtEl>
                                      </p:cBhvr>
                                    </p:animEffect>
                                  </p:childTnLst>
                                </p:cTn>
                              </p:par>
                              <p:par>
                                <p:cTn id="45" presetID="22" presetClass="entr" presetSubtype="1"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par>
                                <p:cTn id="48" presetID="22" presetClass="entr" presetSubtype="1"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up)">
                                      <p:cBhvr>
                                        <p:cTn id="50" dur="500"/>
                                        <p:tgtEl>
                                          <p:spTgt spid="10"/>
                                        </p:tgtEl>
                                      </p:cBhvr>
                                    </p:animEffect>
                                  </p:childTnLst>
                                </p:cTn>
                              </p:par>
                              <p:par>
                                <p:cTn id="51" presetID="22" presetClass="entr" presetSubtype="1" fill="hold"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up)">
                                      <p:cBhvr>
                                        <p:cTn id="53" dur="500"/>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ntr" presetSubtype="6"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strips(downRight)">
                                      <p:cBhvr>
                                        <p:cTn id="58" dur="500"/>
                                        <p:tgtEl>
                                          <p:spTgt spid="12"/>
                                        </p:tgtEl>
                                      </p:cBhvr>
                                    </p:animEffect>
                                  </p:childTnLst>
                                </p:cTn>
                              </p:par>
                              <p:par>
                                <p:cTn id="59" presetID="18" presetClass="entr" presetSubtype="6"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strips(downRight)">
                                      <p:cBhvr>
                                        <p:cTn id="61" dur="500"/>
                                        <p:tgtEl>
                                          <p:spTgt spid="13"/>
                                        </p:tgtEl>
                                      </p:cBhvr>
                                    </p:animEffect>
                                  </p:childTnLst>
                                </p:cTn>
                              </p:par>
                              <p:par>
                                <p:cTn id="62" presetID="18" presetClass="entr" presetSubtype="6"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strips(downRight)">
                                      <p:cBhvr>
                                        <p:cTn id="64" dur="500"/>
                                        <p:tgtEl>
                                          <p:spTgt spid="15"/>
                                        </p:tgtEl>
                                      </p:cBhvr>
                                    </p:animEffect>
                                  </p:childTnLst>
                                </p:cTn>
                              </p:par>
                              <p:par>
                                <p:cTn id="65" presetID="18" presetClass="entr" presetSubtype="6"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strips(downRight)">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animBg="1"/>
      <p:bldP spid="12" grpId="0"/>
      <p:bldP spid="13" grpId="0"/>
      <p:bldP spid="14" grpId="0" animBg="1"/>
      <p:bldP spid="15" grpId="0"/>
      <p:bldP spid="16" grpId="0" animBg="1"/>
      <p:bldP spid="17" grpId="0"/>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31640" y="2281422"/>
            <a:ext cx="6624736" cy="152668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3608" y="2151922"/>
            <a:ext cx="7200800" cy="1872208"/>
          </a:xfrm>
          <a:prstGeom prst="rect">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35962" y="2292162"/>
            <a:ext cx="5436104" cy="923330"/>
          </a:xfrm>
          <a:prstGeom prst="rect">
            <a:avLst/>
          </a:prstGeom>
          <a:noFill/>
        </p:spPr>
        <p:txBody>
          <a:bodyPr wrap="none">
            <a:spAutoFit/>
          </a:bodyPr>
          <a:lstStyle/>
          <a:p>
            <a:pPr>
              <a:defRPr/>
            </a:pPr>
            <a:r>
              <a:rPr lang="zh-CN" altLang="en-US" sz="5400" b="1" dirty="0" smtClean="0">
                <a:ln w="38100">
                  <a:no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            谢谢观看</a:t>
            </a:r>
            <a:endParaRPr lang="zh-CN" altLang="en-US" sz="5400" b="1" dirty="0">
              <a:ln w="38100">
                <a:no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2196498" y="3176876"/>
            <a:ext cx="4961615" cy="369332"/>
          </a:xfrm>
          <a:prstGeom prst="rect">
            <a:avLst/>
          </a:prstGeom>
        </p:spPr>
        <p:txBody>
          <a:bodyPr wrap="none">
            <a:spAutoFit/>
          </a:bodyPr>
          <a:lstStyle/>
          <a:p>
            <a:r>
              <a:rPr lang="en-US" altLang="zh-CN" sz="1800" dirty="0" smtClean="0">
                <a:solidFill>
                  <a:schemeClr val="bg1"/>
                </a:solidFill>
                <a:latin typeface="Times New Roman" panose="02020603050405020304" pitchFamily="18" charset="0"/>
                <a:cs typeface="Times New Roman" panose="02020603050405020304" pitchFamily="18" charset="0"/>
              </a:rPr>
              <a:t>Roadshow business summary plan generic template</a:t>
            </a:r>
            <a:endParaRPr lang="zh-CN" altLang="en-US" sz="1800" dirty="0">
              <a:solidFill>
                <a:schemeClr val="bg1"/>
              </a:solidFill>
              <a:latin typeface="Times New Roman" panose="02020603050405020304" pitchFamily="18" charset="0"/>
              <a:cs typeface="Times New Roman" panose="02020603050405020304" pitchFamily="18" charset="0"/>
            </a:endParaRPr>
          </a:p>
        </p:txBody>
      </p:sp>
      <p:sp>
        <p:nvSpPr>
          <p:cNvPr id="8" name="文本框 5"/>
          <p:cNvSpPr txBox="1"/>
          <p:nvPr/>
        </p:nvSpPr>
        <p:spPr>
          <a:xfrm>
            <a:off x="2926746" y="711762"/>
            <a:ext cx="3290508" cy="1569660"/>
          </a:xfrm>
          <a:prstGeom prst="rect">
            <a:avLst/>
          </a:prstGeom>
          <a:noFill/>
        </p:spPr>
        <p:txBody>
          <a:bodyPr wrap="square">
            <a:spAutoFit/>
          </a:bodyPr>
          <a:lstStyle>
            <a:defPPr>
              <a:defRPr lang="zh-CN"/>
            </a:defPPr>
            <a:lvl1pPr>
              <a:defRPr sz="16600">
                <a:ln w="19050">
                  <a:solidFill>
                    <a:schemeClr val="bg1"/>
                  </a:solidFill>
                </a:ln>
                <a:blipFill dpi="0" rotWithShape="1">
                  <a:blip r:embed="rId3">
                    <a:extLst>
                      <a:ext uri="{28A0092B-C50C-407E-A947-70E740481C1C}">
                        <a14:useLocalDpi xmlns:a14="http://schemas.microsoft.com/office/drawing/2010/main" val="0"/>
                      </a:ext>
                    </a:extLst>
                  </a:blip>
                  <a:srcRect/>
                  <a:stretch>
                    <a:fillRect/>
                  </a:stretch>
                </a:blipFill>
                <a:latin typeface="Impact" panose="020B0806030902050204" pitchFamily="34" charset="0"/>
                <a:ea typeface="微软雅黑" panose="020B0503020204020204" pitchFamily="34" charset="-122"/>
              </a:defRPr>
            </a:lvl1pPr>
          </a:lstStyle>
          <a:p>
            <a:pPr algn="ctr"/>
            <a:r>
              <a:rPr lang="en-US" altLang="zh-CN" sz="9600" dirty="0" smtClean="0">
                <a:blipFill dpi="0" rotWithShape="1">
                  <a:blip r:embed="rId4"/>
                  <a:srcRect/>
                  <a:stretch>
                    <a:fillRect/>
                  </a:stretch>
                </a:blipFill>
              </a:rPr>
              <a:t>2019</a:t>
            </a:r>
            <a:endParaRPr lang="zh-CN" altLang="en-US" sz="9600" dirty="0">
              <a:blipFill dpi="0" rotWithShape="1">
                <a:blip r:embed="rId4"/>
                <a:srcRect/>
                <a:stretch>
                  <a:fillRect/>
                </a:stretch>
              </a:blipFill>
            </a:endParaRPr>
          </a:p>
        </p:txBody>
      </p:sp>
    </p:spTree>
    <p:extLst>
      <p:ext uri="{BB962C8B-B14F-4D97-AF65-F5344CB8AC3E}">
        <p14:creationId xmlns:p14="http://schemas.microsoft.com/office/powerpoint/2010/main" val="148677468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8" presetClass="entr" presetSubtype="0" accel="50000" fill="hold" grpId="0" nodeType="click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set>
                                      <p:cBhvr>
                                        <p:cTn id="17" dur="455" fill="hold">
                                          <p:stCondLst>
                                            <p:cond delay="0"/>
                                          </p:stCondLst>
                                        </p:cTn>
                                        <p:tgtEl>
                                          <p:spTgt spid="8"/>
                                        </p:tgtEl>
                                        <p:attrNameLst>
                                          <p:attrName>style.rotation</p:attrName>
                                        </p:attrNameLst>
                                      </p:cBhvr>
                                      <p:to>
                                        <p:strVal val="-45.0"/>
                                      </p:to>
                                    </p:set>
                                    <p:anim calcmode="lin" valueType="num">
                                      <p:cBhvr>
                                        <p:cTn id="18"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9"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0"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1"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grpId="0" nodeType="click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Scale>
                                      <p:cBhvr>
                                        <p:cTn id="2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6"/>
                                        </p:tgtEl>
                                        <p:attrNameLst>
                                          <p:attrName>ppt_x</p:attrName>
                                          <p:attrName>ppt_y</p:attrName>
                                        </p:attrNameLst>
                                      </p:cBhvr>
                                    </p:animMotion>
                                    <p:animEffect transition="in" filter="fade">
                                      <p:cBhvr>
                                        <p:cTn id="28" dur="1000"/>
                                        <p:tgtEl>
                                          <p:spTgt spid="6"/>
                                        </p:tgtEl>
                                      </p:cBhvr>
                                    </p:animEffect>
                                  </p:childTnLst>
                                </p:cTn>
                              </p:par>
                              <p:par>
                                <p:cTn id="29" presetID="16" presetClass="entr" presetSubtype="21" fill="hold" grpId="0" nodeType="withEffect">
                                  <p:stCondLst>
                                    <p:cond delay="0"/>
                                  </p:stCondLst>
                                  <p:iterate type="lt">
                                    <p:tmPct val="7317"/>
                                  </p:iterate>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a:spLocks noEditPoints="1"/>
          </p:cNvSpPr>
          <p:nvPr/>
        </p:nvSpPr>
        <p:spPr bwMode="auto">
          <a:xfrm>
            <a:off x="665831" y="4073026"/>
            <a:ext cx="357021" cy="357022"/>
          </a:xfrm>
          <a:custGeom>
            <a:avLst/>
            <a:gdLst/>
            <a:ahLst/>
            <a:cxnLst>
              <a:cxn ang="0">
                <a:pos x="263" y="275"/>
              </a:cxn>
              <a:cxn ang="0">
                <a:pos x="234" y="270"/>
              </a:cxn>
              <a:cxn ang="0">
                <a:pos x="172" y="232"/>
              </a:cxn>
              <a:cxn ang="0">
                <a:pos x="121" y="243"/>
              </a:cxn>
              <a:cxn ang="0">
                <a:pos x="98" y="241"/>
              </a:cxn>
              <a:cxn ang="0">
                <a:pos x="63" y="228"/>
              </a:cxn>
              <a:cxn ang="0">
                <a:pos x="36" y="208"/>
              </a:cxn>
              <a:cxn ang="0">
                <a:pos x="15" y="179"/>
              </a:cxn>
              <a:cxn ang="0">
                <a:pos x="2" y="147"/>
              </a:cxn>
              <a:cxn ang="0">
                <a:pos x="0" y="121"/>
              </a:cxn>
              <a:cxn ang="0">
                <a:pos x="5" y="85"/>
              </a:cxn>
              <a:cxn ang="0">
                <a:pos x="22" y="52"/>
              </a:cxn>
              <a:cxn ang="0">
                <a:pos x="45" y="27"/>
              </a:cxn>
              <a:cxn ang="0">
                <a:pos x="74" y="9"/>
              </a:cxn>
              <a:cxn ang="0">
                <a:pos x="111" y="0"/>
              </a:cxn>
              <a:cxn ang="0">
                <a:pos x="134" y="0"/>
              </a:cxn>
              <a:cxn ang="0">
                <a:pos x="170" y="9"/>
              </a:cxn>
              <a:cxn ang="0">
                <a:pos x="199" y="27"/>
              </a:cxn>
              <a:cxn ang="0">
                <a:pos x="223" y="52"/>
              </a:cxn>
              <a:cxn ang="0">
                <a:pos x="239" y="85"/>
              </a:cxn>
              <a:cxn ang="0">
                <a:pos x="245" y="121"/>
              </a:cxn>
              <a:cxn ang="0">
                <a:pos x="239" y="156"/>
              </a:cxn>
              <a:cxn ang="0">
                <a:pos x="272" y="234"/>
              </a:cxn>
              <a:cxn ang="0">
                <a:pos x="279" y="252"/>
              </a:cxn>
              <a:cxn ang="0">
                <a:pos x="272" y="270"/>
              </a:cxn>
              <a:cxn ang="0">
                <a:pos x="105" y="36"/>
              </a:cxn>
              <a:cxn ang="0">
                <a:pos x="60" y="60"/>
              </a:cxn>
              <a:cxn ang="0">
                <a:pos x="36" y="103"/>
              </a:cxn>
              <a:cxn ang="0">
                <a:pos x="36" y="139"/>
              </a:cxn>
              <a:cxn ang="0">
                <a:pos x="60" y="183"/>
              </a:cxn>
              <a:cxn ang="0">
                <a:pos x="105" y="206"/>
              </a:cxn>
              <a:cxn ang="0">
                <a:pos x="140" y="206"/>
              </a:cxn>
              <a:cxn ang="0">
                <a:pos x="183" y="183"/>
              </a:cxn>
              <a:cxn ang="0">
                <a:pos x="208" y="139"/>
              </a:cxn>
              <a:cxn ang="0">
                <a:pos x="208" y="103"/>
              </a:cxn>
              <a:cxn ang="0">
                <a:pos x="183" y="60"/>
              </a:cxn>
              <a:cxn ang="0">
                <a:pos x="140" y="36"/>
              </a:cxn>
              <a:cxn ang="0">
                <a:pos x="158" y="139"/>
              </a:cxn>
              <a:cxn ang="0">
                <a:pos x="80" y="138"/>
              </a:cxn>
              <a:cxn ang="0">
                <a:pos x="71" y="121"/>
              </a:cxn>
              <a:cxn ang="0">
                <a:pos x="74" y="109"/>
              </a:cxn>
              <a:cxn ang="0">
                <a:pos x="158" y="103"/>
              </a:cxn>
              <a:cxn ang="0">
                <a:pos x="170" y="109"/>
              </a:cxn>
              <a:cxn ang="0">
                <a:pos x="174" y="121"/>
              </a:cxn>
              <a:cxn ang="0">
                <a:pos x="163" y="138"/>
              </a:cxn>
            </a:cxnLst>
            <a:rect l="0" t="0" r="r" b="b"/>
            <a:pathLst>
              <a:path w="279" h="277">
                <a:moveTo>
                  <a:pt x="272" y="270"/>
                </a:moveTo>
                <a:lnTo>
                  <a:pt x="272" y="270"/>
                </a:lnTo>
                <a:lnTo>
                  <a:pt x="263" y="275"/>
                </a:lnTo>
                <a:lnTo>
                  <a:pt x="252" y="277"/>
                </a:lnTo>
                <a:lnTo>
                  <a:pt x="243" y="275"/>
                </a:lnTo>
                <a:lnTo>
                  <a:pt x="234" y="270"/>
                </a:lnTo>
                <a:lnTo>
                  <a:pt x="189" y="225"/>
                </a:lnTo>
                <a:lnTo>
                  <a:pt x="189" y="225"/>
                </a:lnTo>
                <a:lnTo>
                  <a:pt x="172" y="232"/>
                </a:lnTo>
                <a:lnTo>
                  <a:pt x="158" y="239"/>
                </a:lnTo>
                <a:lnTo>
                  <a:pt x="140" y="243"/>
                </a:lnTo>
                <a:lnTo>
                  <a:pt x="121" y="243"/>
                </a:lnTo>
                <a:lnTo>
                  <a:pt x="121" y="243"/>
                </a:lnTo>
                <a:lnTo>
                  <a:pt x="111" y="243"/>
                </a:lnTo>
                <a:lnTo>
                  <a:pt x="98" y="241"/>
                </a:lnTo>
                <a:lnTo>
                  <a:pt x="85" y="237"/>
                </a:lnTo>
                <a:lnTo>
                  <a:pt x="74" y="234"/>
                </a:lnTo>
                <a:lnTo>
                  <a:pt x="63" y="228"/>
                </a:lnTo>
                <a:lnTo>
                  <a:pt x="54" y="223"/>
                </a:lnTo>
                <a:lnTo>
                  <a:pt x="45" y="216"/>
                </a:lnTo>
                <a:lnTo>
                  <a:pt x="36" y="208"/>
                </a:lnTo>
                <a:lnTo>
                  <a:pt x="27" y="199"/>
                </a:lnTo>
                <a:lnTo>
                  <a:pt x="22" y="190"/>
                </a:lnTo>
                <a:lnTo>
                  <a:pt x="15" y="179"/>
                </a:lnTo>
                <a:lnTo>
                  <a:pt x="9" y="168"/>
                </a:lnTo>
                <a:lnTo>
                  <a:pt x="5" y="157"/>
                </a:lnTo>
                <a:lnTo>
                  <a:pt x="2" y="147"/>
                </a:lnTo>
                <a:lnTo>
                  <a:pt x="0" y="134"/>
                </a:lnTo>
                <a:lnTo>
                  <a:pt x="0" y="121"/>
                </a:lnTo>
                <a:lnTo>
                  <a:pt x="0" y="121"/>
                </a:lnTo>
                <a:lnTo>
                  <a:pt x="0" y="109"/>
                </a:lnTo>
                <a:lnTo>
                  <a:pt x="2" y="96"/>
                </a:lnTo>
                <a:lnTo>
                  <a:pt x="5" y="85"/>
                </a:lnTo>
                <a:lnTo>
                  <a:pt x="9" y="74"/>
                </a:lnTo>
                <a:lnTo>
                  <a:pt x="15" y="63"/>
                </a:lnTo>
                <a:lnTo>
                  <a:pt x="22" y="52"/>
                </a:lnTo>
                <a:lnTo>
                  <a:pt x="27" y="43"/>
                </a:lnTo>
                <a:lnTo>
                  <a:pt x="36" y="34"/>
                </a:lnTo>
                <a:lnTo>
                  <a:pt x="45" y="27"/>
                </a:lnTo>
                <a:lnTo>
                  <a:pt x="54" y="20"/>
                </a:lnTo>
                <a:lnTo>
                  <a:pt x="63" y="14"/>
                </a:lnTo>
                <a:lnTo>
                  <a:pt x="74" y="9"/>
                </a:lnTo>
                <a:lnTo>
                  <a:pt x="85" y="5"/>
                </a:lnTo>
                <a:lnTo>
                  <a:pt x="98" y="2"/>
                </a:lnTo>
                <a:lnTo>
                  <a:pt x="111" y="0"/>
                </a:lnTo>
                <a:lnTo>
                  <a:pt x="121" y="0"/>
                </a:lnTo>
                <a:lnTo>
                  <a:pt x="121" y="0"/>
                </a:lnTo>
                <a:lnTo>
                  <a:pt x="134" y="0"/>
                </a:lnTo>
                <a:lnTo>
                  <a:pt x="147" y="2"/>
                </a:lnTo>
                <a:lnTo>
                  <a:pt x="158" y="5"/>
                </a:lnTo>
                <a:lnTo>
                  <a:pt x="170" y="9"/>
                </a:lnTo>
                <a:lnTo>
                  <a:pt x="181" y="14"/>
                </a:lnTo>
                <a:lnTo>
                  <a:pt x="190" y="20"/>
                </a:lnTo>
                <a:lnTo>
                  <a:pt x="199" y="27"/>
                </a:lnTo>
                <a:lnTo>
                  <a:pt x="208" y="34"/>
                </a:lnTo>
                <a:lnTo>
                  <a:pt x="216" y="43"/>
                </a:lnTo>
                <a:lnTo>
                  <a:pt x="223" y="52"/>
                </a:lnTo>
                <a:lnTo>
                  <a:pt x="230" y="63"/>
                </a:lnTo>
                <a:lnTo>
                  <a:pt x="236" y="74"/>
                </a:lnTo>
                <a:lnTo>
                  <a:pt x="239" y="85"/>
                </a:lnTo>
                <a:lnTo>
                  <a:pt x="241" y="96"/>
                </a:lnTo>
                <a:lnTo>
                  <a:pt x="243" y="109"/>
                </a:lnTo>
                <a:lnTo>
                  <a:pt x="245" y="121"/>
                </a:lnTo>
                <a:lnTo>
                  <a:pt x="245" y="121"/>
                </a:lnTo>
                <a:lnTo>
                  <a:pt x="243" y="139"/>
                </a:lnTo>
                <a:lnTo>
                  <a:pt x="239" y="156"/>
                </a:lnTo>
                <a:lnTo>
                  <a:pt x="234" y="172"/>
                </a:lnTo>
                <a:lnTo>
                  <a:pt x="225" y="187"/>
                </a:lnTo>
                <a:lnTo>
                  <a:pt x="272" y="234"/>
                </a:lnTo>
                <a:lnTo>
                  <a:pt x="272" y="234"/>
                </a:lnTo>
                <a:lnTo>
                  <a:pt x="277" y="243"/>
                </a:lnTo>
                <a:lnTo>
                  <a:pt x="279" y="252"/>
                </a:lnTo>
                <a:lnTo>
                  <a:pt x="277" y="261"/>
                </a:lnTo>
                <a:lnTo>
                  <a:pt x="272" y="270"/>
                </a:lnTo>
                <a:lnTo>
                  <a:pt x="272" y="270"/>
                </a:lnTo>
                <a:close/>
                <a:moveTo>
                  <a:pt x="121" y="34"/>
                </a:moveTo>
                <a:lnTo>
                  <a:pt x="121" y="34"/>
                </a:lnTo>
                <a:lnTo>
                  <a:pt x="105" y="36"/>
                </a:lnTo>
                <a:lnTo>
                  <a:pt x="89" y="41"/>
                </a:lnTo>
                <a:lnTo>
                  <a:pt x="74" y="49"/>
                </a:lnTo>
                <a:lnTo>
                  <a:pt x="60" y="60"/>
                </a:lnTo>
                <a:lnTo>
                  <a:pt x="51" y="72"/>
                </a:lnTo>
                <a:lnTo>
                  <a:pt x="42" y="87"/>
                </a:lnTo>
                <a:lnTo>
                  <a:pt x="36" y="103"/>
                </a:lnTo>
                <a:lnTo>
                  <a:pt x="34" y="121"/>
                </a:lnTo>
                <a:lnTo>
                  <a:pt x="34" y="121"/>
                </a:lnTo>
                <a:lnTo>
                  <a:pt x="36" y="139"/>
                </a:lnTo>
                <a:lnTo>
                  <a:pt x="42" y="156"/>
                </a:lnTo>
                <a:lnTo>
                  <a:pt x="51" y="170"/>
                </a:lnTo>
                <a:lnTo>
                  <a:pt x="60" y="183"/>
                </a:lnTo>
                <a:lnTo>
                  <a:pt x="74" y="194"/>
                </a:lnTo>
                <a:lnTo>
                  <a:pt x="89" y="201"/>
                </a:lnTo>
                <a:lnTo>
                  <a:pt x="105" y="206"/>
                </a:lnTo>
                <a:lnTo>
                  <a:pt x="121" y="208"/>
                </a:lnTo>
                <a:lnTo>
                  <a:pt x="121" y="208"/>
                </a:lnTo>
                <a:lnTo>
                  <a:pt x="140" y="206"/>
                </a:lnTo>
                <a:lnTo>
                  <a:pt x="156" y="201"/>
                </a:lnTo>
                <a:lnTo>
                  <a:pt x="170" y="194"/>
                </a:lnTo>
                <a:lnTo>
                  <a:pt x="183" y="183"/>
                </a:lnTo>
                <a:lnTo>
                  <a:pt x="194" y="170"/>
                </a:lnTo>
                <a:lnTo>
                  <a:pt x="203" y="156"/>
                </a:lnTo>
                <a:lnTo>
                  <a:pt x="208" y="139"/>
                </a:lnTo>
                <a:lnTo>
                  <a:pt x="210" y="121"/>
                </a:lnTo>
                <a:lnTo>
                  <a:pt x="210" y="121"/>
                </a:lnTo>
                <a:lnTo>
                  <a:pt x="208" y="103"/>
                </a:lnTo>
                <a:lnTo>
                  <a:pt x="203" y="87"/>
                </a:lnTo>
                <a:lnTo>
                  <a:pt x="194" y="72"/>
                </a:lnTo>
                <a:lnTo>
                  <a:pt x="183" y="60"/>
                </a:lnTo>
                <a:lnTo>
                  <a:pt x="170" y="49"/>
                </a:lnTo>
                <a:lnTo>
                  <a:pt x="156" y="41"/>
                </a:lnTo>
                <a:lnTo>
                  <a:pt x="140" y="36"/>
                </a:lnTo>
                <a:lnTo>
                  <a:pt x="121" y="34"/>
                </a:lnTo>
                <a:lnTo>
                  <a:pt x="121" y="34"/>
                </a:lnTo>
                <a:close/>
                <a:moveTo>
                  <a:pt x="158" y="139"/>
                </a:moveTo>
                <a:lnTo>
                  <a:pt x="87" y="139"/>
                </a:lnTo>
                <a:lnTo>
                  <a:pt x="87" y="139"/>
                </a:lnTo>
                <a:lnTo>
                  <a:pt x="80" y="138"/>
                </a:lnTo>
                <a:lnTo>
                  <a:pt x="74" y="134"/>
                </a:lnTo>
                <a:lnTo>
                  <a:pt x="71" y="128"/>
                </a:lnTo>
                <a:lnTo>
                  <a:pt x="71" y="121"/>
                </a:lnTo>
                <a:lnTo>
                  <a:pt x="71" y="121"/>
                </a:lnTo>
                <a:lnTo>
                  <a:pt x="71" y="114"/>
                </a:lnTo>
                <a:lnTo>
                  <a:pt x="74" y="109"/>
                </a:lnTo>
                <a:lnTo>
                  <a:pt x="80" y="105"/>
                </a:lnTo>
                <a:lnTo>
                  <a:pt x="87" y="103"/>
                </a:lnTo>
                <a:lnTo>
                  <a:pt x="158" y="103"/>
                </a:lnTo>
                <a:lnTo>
                  <a:pt x="158" y="103"/>
                </a:lnTo>
                <a:lnTo>
                  <a:pt x="163" y="105"/>
                </a:lnTo>
                <a:lnTo>
                  <a:pt x="170" y="109"/>
                </a:lnTo>
                <a:lnTo>
                  <a:pt x="174" y="114"/>
                </a:lnTo>
                <a:lnTo>
                  <a:pt x="174" y="121"/>
                </a:lnTo>
                <a:lnTo>
                  <a:pt x="174" y="121"/>
                </a:lnTo>
                <a:lnTo>
                  <a:pt x="174" y="128"/>
                </a:lnTo>
                <a:lnTo>
                  <a:pt x="170" y="134"/>
                </a:lnTo>
                <a:lnTo>
                  <a:pt x="163" y="138"/>
                </a:lnTo>
                <a:lnTo>
                  <a:pt x="158" y="139"/>
                </a:lnTo>
                <a:lnTo>
                  <a:pt x="158" y="139"/>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5" name="Group 83"/>
          <p:cNvGrpSpPr/>
          <p:nvPr/>
        </p:nvGrpSpPr>
        <p:grpSpPr>
          <a:xfrm>
            <a:off x="1690829" y="4068455"/>
            <a:ext cx="367378" cy="367378"/>
            <a:chOff x="1787872" y="3796481"/>
            <a:chExt cx="296916" cy="296916"/>
          </a:xfrm>
          <a:solidFill>
            <a:schemeClr val="bg1"/>
          </a:solidFill>
        </p:grpSpPr>
        <p:sp>
          <p:nvSpPr>
            <p:cNvPr id="6" name="Freeform 12"/>
            <p:cNvSpPr>
              <a:spLocks noEditPoints="1"/>
            </p:cNvSpPr>
            <p:nvPr/>
          </p:nvSpPr>
          <p:spPr bwMode="auto">
            <a:xfrm>
              <a:off x="1787872" y="3796481"/>
              <a:ext cx="296916" cy="296916"/>
            </a:xfrm>
            <a:custGeom>
              <a:avLst/>
              <a:gdLst/>
              <a:ahLst/>
              <a:cxnLst>
                <a:cxn ang="0">
                  <a:pos x="221" y="189"/>
                </a:cxn>
                <a:cxn ang="0">
                  <a:pos x="241" y="140"/>
                </a:cxn>
                <a:cxn ang="0">
                  <a:pos x="243" y="109"/>
                </a:cxn>
                <a:cxn ang="0">
                  <a:pos x="234" y="73"/>
                </a:cxn>
                <a:cxn ang="0">
                  <a:pos x="221" y="53"/>
                </a:cxn>
                <a:cxn ang="0">
                  <a:pos x="207" y="35"/>
                </a:cxn>
                <a:cxn ang="0">
                  <a:pos x="179" y="15"/>
                </a:cxn>
                <a:cxn ang="0">
                  <a:pos x="158" y="6"/>
                </a:cxn>
                <a:cxn ang="0">
                  <a:pos x="121" y="0"/>
                </a:cxn>
                <a:cxn ang="0">
                  <a:pos x="98" y="2"/>
                </a:cxn>
                <a:cxn ang="0">
                  <a:pos x="74" y="9"/>
                </a:cxn>
                <a:cxn ang="0">
                  <a:pos x="44" y="27"/>
                </a:cxn>
                <a:cxn ang="0">
                  <a:pos x="27" y="44"/>
                </a:cxn>
                <a:cxn ang="0">
                  <a:pos x="9" y="73"/>
                </a:cxn>
                <a:cxn ang="0">
                  <a:pos x="2" y="96"/>
                </a:cxn>
                <a:cxn ang="0">
                  <a:pos x="0" y="120"/>
                </a:cxn>
                <a:cxn ang="0">
                  <a:pos x="5" y="156"/>
                </a:cxn>
                <a:cxn ang="0">
                  <a:pos x="15" y="178"/>
                </a:cxn>
                <a:cxn ang="0">
                  <a:pos x="36" y="207"/>
                </a:cxn>
                <a:cxn ang="0">
                  <a:pos x="53" y="221"/>
                </a:cxn>
                <a:cxn ang="0">
                  <a:pos x="74" y="232"/>
                </a:cxn>
                <a:cxn ang="0">
                  <a:pos x="109" y="241"/>
                </a:cxn>
                <a:cxn ang="0">
                  <a:pos x="140" y="241"/>
                </a:cxn>
                <a:cxn ang="0">
                  <a:pos x="190" y="220"/>
                </a:cxn>
                <a:cxn ang="0">
                  <a:pos x="256" y="285"/>
                </a:cxn>
                <a:cxn ang="0">
                  <a:pos x="274" y="285"/>
                </a:cxn>
                <a:cxn ang="0">
                  <a:pos x="285" y="272"/>
                </a:cxn>
                <a:cxn ang="0">
                  <a:pos x="285" y="256"/>
                </a:cxn>
                <a:cxn ang="0">
                  <a:pos x="176" y="174"/>
                </a:cxn>
                <a:cxn ang="0">
                  <a:pos x="150" y="192"/>
                </a:cxn>
                <a:cxn ang="0">
                  <a:pos x="121" y="198"/>
                </a:cxn>
                <a:cxn ang="0">
                  <a:pos x="80" y="185"/>
                </a:cxn>
                <a:cxn ang="0">
                  <a:pos x="56" y="163"/>
                </a:cxn>
                <a:cxn ang="0">
                  <a:pos x="44" y="120"/>
                </a:cxn>
                <a:cxn ang="0">
                  <a:pos x="51" y="91"/>
                </a:cxn>
                <a:cxn ang="0">
                  <a:pos x="67" y="65"/>
                </a:cxn>
                <a:cxn ang="0">
                  <a:pos x="107" y="45"/>
                </a:cxn>
                <a:cxn ang="0">
                  <a:pos x="136" y="45"/>
                </a:cxn>
                <a:cxn ang="0">
                  <a:pos x="176" y="65"/>
                </a:cxn>
                <a:cxn ang="0">
                  <a:pos x="192" y="91"/>
                </a:cxn>
                <a:cxn ang="0">
                  <a:pos x="199" y="120"/>
                </a:cxn>
                <a:cxn ang="0">
                  <a:pos x="187" y="163"/>
                </a:cxn>
              </a:cxnLst>
              <a:rect l="0" t="0" r="r" b="b"/>
              <a:pathLst>
                <a:path w="286" h="287">
                  <a:moveTo>
                    <a:pt x="281" y="249"/>
                  </a:moveTo>
                  <a:lnTo>
                    <a:pt x="221" y="189"/>
                  </a:lnTo>
                  <a:lnTo>
                    <a:pt x="221" y="189"/>
                  </a:lnTo>
                  <a:lnTo>
                    <a:pt x="230" y="174"/>
                  </a:lnTo>
                  <a:lnTo>
                    <a:pt x="237" y="156"/>
                  </a:lnTo>
                  <a:lnTo>
                    <a:pt x="241" y="140"/>
                  </a:lnTo>
                  <a:lnTo>
                    <a:pt x="243" y="120"/>
                  </a:lnTo>
                  <a:lnTo>
                    <a:pt x="243" y="120"/>
                  </a:lnTo>
                  <a:lnTo>
                    <a:pt x="243" y="109"/>
                  </a:lnTo>
                  <a:lnTo>
                    <a:pt x="241" y="96"/>
                  </a:lnTo>
                  <a:lnTo>
                    <a:pt x="237" y="85"/>
                  </a:lnTo>
                  <a:lnTo>
                    <a:pt x="234" y="73"/>
                  </a:lnTo>
                  <a:lnTo>
                    <a:pt x="234" y="73"/>
                  </a:lnTo>
                  <a:lnTo>
                    <a:pt x="228" y="62"/>
                  </a:lnTo>
                  <a:lnTo>
                    <a:pt x="221" y="53"/>
                  </a:lnTo>
                  <a:lnTo>
                    <a:pt x="216" y="44"/>
                  </a:lnTo>
                  <a:lnTo>
                    <a:pt x="207" y="35"/>
                  </a:lnTo>
                  <a:lnTo>
                    <a:pt x="207" y="35"/>
                  </a:lnTo>
                  <a:lnTo>
                    <a:pt x="199" y="27"/>
                  </a:lnTo>
                  <a:lnTo>
                    <a:pt x="190" y="20"/>
                  </a:lnTo>
                  <a:lnTo>
                    <a:pt x="179" y="15"/>
                  </a:lnTo>
                  <a:lnTo>
                    <a:pt x="169" y="9"/>
                  </a:lnTo>
                  <a:lnTo>
                    <a:pt x="169" y="9"/>
                  </a:lnTo>
                  <a:lnTo>
                    <a:pt x="158" y="6"/>
                  </a:lnTo>
                  <a:lnTo>
                    <a:pt x="145" y="2"/>
                  </a:lnTo>
                  <a:lnTo>
                    <a:pt x="134" y="0"/>
                  </a:lnTo>
                  <a:lnTo>
                    <a:pt x="121" y="0"/>
                  </a:lnTo>
                  <a:lnTo>
                    <a:pt x="121" y="0"/>
                  </a:lnTo>
                  <a:lnTo>
                    <a:pt x="109" y="0"/>
                  </a:lnTo>
                  <a:lnTo>
                    <a:pt x="98" y="2"/>
                  </a:lnTo>
                  <a:lnTo>
                    <a:pt x="85" y="6"/>
                  </a:lnTo>
                  <a:lnTo>
                    <a:pt x="74" y="9"/>
                  </a:lnTo>
                  <a:lnTo>
                    <a:pt x="74" y="9"/>
                  </a:lnTo>
                  <a:lnTo>
                    <a:pt x="63" y="15"/>
                  </a:lnTo>
                  <a:lnTo>
                    <a:pt x="53" y="20"/>
                  </a:lnTo>
                  <a:lnTo>
                    <a:pt x="44" y="27"/>
                  </a:lnTo>
                  <a:lnTo>
                    <a:pt x="36" y="35"/>
                  </a:lnTo>
                  <a:lnTo>
                    <a:pt x="36" y="35"/>
                  </a:lnTo>
                  <a:lnTo>
                    <a:pt x="27" y="44"/>
                  </a:lnTo>
                  <a:lnTo>
                    <a:pt x="22" y="53"/>
                  </a:lnTo>
                  <a:lnTo>
                    <a:pt x="15" y="62"/>
                  </a:lnTo>
                  <a:lnTo>
                    <a:pt x="9" y="73"/>
                  </a:lnTo>
                  <a:lnTo>
                    <a:pt x="9" y="73"/>
                  </a:lnTo>
                  <a:lnTo>
                    <a:pt x="5" y="85"/>
                  </a:lnTo>
                  <a:lnTo>
                    <a:pt x="2" y="96"/>
                  </a:lnTo>
                  <a:lnTo>
                    <a:pt x="0" y="109"/>
                  </a:lnTo>
                  <a:lnTo>
                    <a:pt x="0" y="120"/>
                  </a:lnTo>
                  <a:lnTo>
                    <a:pt x="0" y="120"/>
                  </a:lnTo>
                  <a:lnTo>
                    <a:pt x="0" y="132"/>
                  </a:lnTo>
                  <a:lnTo>
                    <a:pt x="2" y="145"/>
                  </a:lnTo>
                  <a:lnTo>
                    <a:pt x="5" y="156"/>
                  </a:lnTo>
                  <a:lnTo>
                    <a:pt x="9" y="167"/>
                  </a:lnTo>
                  <a:lnTo>
                    <a:pt x="9" y="167"/>
                  </a:lnTo>
                  <a:lnTo>
                    <a:pt x="15" y="178"/>
                  </a:lnTo>
                  <a:lnTo>
                    <a:pt x="22" y="189"/>
                  </a:lnTo>
                  <a:lnTo>
                    <a:pt x="27" y="198"/>
                  </a:lnTo>
                  <a:lnTo>
                    <a:pt x="36" y="207"/>
                  </a:lnTo>
                  <a:lnTo>
                    <a:pt x="36" y="207"/>
                  </a:lnTo>
                  <a:lnTo>
                    <a:pt x="44" y="214"/>
                  </a:lnTo>
                  <a:lnTo>
                    <a:pt x="53" y="221"/>
                  </a:lnTo>
                  <a:lnTo>
                    <a:pt x="63" y="227"/>
                  </a:lnTo>
                  <a:lnTo>
                    <a:pt x="74" y="232"/>
                  </a:lnTo>
                  <a:lnTo>
                    <a:pt x="74" y="232"/>
                  </a:lnTo>
                  <a:lnTo>
                    <a:pt x="85" y="236"/>
                  </a:lnTo>
                  <a:lnTo>
                    <a:pt x="98" y="239"/>
                  </a:lnTo>
                  <a:lnTo>
                    <a:pt x="109" y="241"/>
                  </a:lnTo>
                  <a:lnTo>
                    <a:pt x="121" y="241"/>
                  </a:lnTo>
                  <a:lnTo>
                    <a:pt x="121" y="241"/>
                  </a:lnTo>
                  <a:lnTo>
                    <a:pt x="140" y="241"/>
                  </a:lnTo>
                  <a:lnTo>
                    <a:pt x="158" y="236"/>
                  </a:lnTo>
                  <a:lnTo>
                    <a:pt x="174" y="230"/>
                  </a:lnTo>
                  <a:lnTo>
                    <a:pt x="190" y="220"/>
                  </a:lnTo>
                  <a:lnTo>
                    <a:pt x="248" y="279"/>
                  </a:lnTo>
                  <a:lnTo>
                    <a:pt x="248" y="279"/>
                  </a:lnTo>
                  <a:lnTo>
                    <a:pt x="256" y="285"/>
                  </a:lnTo>
                  <a:lnTo>
                    <a:pt x="265" y="287"/>
                  </a:lnTo>
                  <a:lnTo>
                    <a:pt x="265" y="287"/>
                  </a:lnTo>
                  <a:lnTo>
                    <a:pt x="274" y="285"/>
                  </a:lnTo>
                  <a:lnTo>
                    <a:pt x="281" y="279"/>
                  </a:lnTo>
                  <a:lnTo>
                    <a:pt x="281" y="279"/>
                  </a:lnTo>
                  <a:lnTo>
                    <a:pt x="285" y="272"/>
                  </a:lnTo>
                  <a:lnTo>
                    <a:pt x="286" y="263"/>
                  </a:lnTo>
                  <a:lnTo>
                    <a:pt x="286" y="263"/>
                  </a:lnTo>
                  <a:lnTo>
                    <a:pt x="285" y="256"/>
                  </a:lnTo>
                  <a:lnTo>
                    <a:pt x="281" y="249"/>
                  </a:lnTo>
                  <a:lnTo>
                    <a:pt x="281" y="249"/>
                  </a:lnTo>
                  <a:close/>
                  <a:moveTo>
                    <a:pt x="176" y="174"/>
                  </a:moveTo>
                  <a:lnTo>
                    <a:pt x="176" y="174"/>
                  </a:lnTo>
                  <a:lnTo>
                    <a:pt x="163" y="185"/>
                  </a:lnTo>
                  <a:lnTo>
                    <a:pt x="150" y="192"/>
                  </a:lnTo>
                  <a:lnTo>
                    <a:pt x="136" y="196"/>
                  </a:lnTo>
                  <a:lnTo>
                    <a:pt x="121" y="198"/>
                  </a:lnTo>
                  <a:lnTo>
                    <a:pt x="121" y="198"/>
                  </a:lnTo>
                  <a:lnTo>
                    <a:pt x="107" y="196"/>
                  </a:lnTo>
                  <a:lnTo>
                    <a:pt x="92" y="192"/>
                  </a:lnTo>
                  <a:lnTo>
                    <a:pt x="80" y="185"/>
                  </a:lnTo>
                  <a:lnTo>
                    <a:pt x="67" y="174"/>
                  </a:lnTo>
                  <a:lnTo>
                    <a:pt x="67" y="174"/>
                  </a:lnTo>
                  <a:lnTo>
                    <a:pt x="56" y="163"/>
                  </a:lnTo>
                  <a:lnTo>
                    <a:pt x="51" y="151"/>
                  </a:lnTo>
                  <a:lnTo>
                    <a:pt x="45" y="136"/>
                  </a:lnTo>
                  <a:lnTo>
                    <a:pt x="44" y="120"/>
                  </a:lnTo>
                  <a:lnTo>
                    <a:pt x="44" y="120"/>
                  </a:lnTo>
                  <a:lnTo>
                    <a:pt x="45" y="105"/>
                  </a:lnTo>
                  <a:lnTo>
                    <a:pt x="51" y="91"/>
                  </a:lnTo>
                  <a:lnTo>
                    <a:pt x="56" y="78"/>
                  </a:lnTo>
                  <a:lnTo>
                    <a:pt x="67" y="65"/>
                  </a:lnTo>
                  <a:lnTo>
                    <a:pt x="67" y="65"/>
                  </a:lnTo>
                  <a:lnTo>
                    <a:pt x="80" y="56"/>
                  </a:lnTo>
                  <a:lnTo>
                    <a:pt x="92" y="49"/>
                  </a:lnTo>
                  <a:lnTo>
                    <a:pt x="107" y="45"/>
                  </a:lnTo>
                  <a:lnTo>
                    <a:pt x="121" y="44"/>
                  </a:lnTo>
                  <a:lnTo>
                    <a:pt x="121" y="44"/>
                  </a:lnTo>
                  <a:lnTo>
                    <a:pt x="136" y="45"/>
                  </a:lnTo>
                  <a:lnTo>
                    <a:pt x="150" y="49"/>
                  </a:lnTo>
                  <a:lnTo>
                    <a:pt x="163" y="56"/>
                  </a:lnTo>
                  <a:lnTo>
                    <a:pt x="176" y="65"/>
                  </a:lnTo>
                  <a:lnTo>
                    <a:pt x="176" y="65"/>
                  </a:lnTo>
                  <a:lnTo>
                    <a:pt x="187" y="78"/>
                  </a:lnTo>
                  <a:lnTo>
                    <a:pt x="192" y="91"/>
                  </a:lnTo>
                  <a:lnTo>
                    <a:pt x="198" y="105"/>
                  </a:lnTo>
                  <a:lnTo>
                    <a:pt x="199" y="120"/>
                  </a:lnTo>
                  <a:lnTo>
                    <a:pt x="199" y="120"/>
                  </a:lnTo>
                  <a:lnTo>
                    <a:pt x="198" y="136"/>
                  </a:lnTo>
                  <a:lnTo>
                    <a:pt x="192" y="151"/>
                  </a:lnTo>
                  <a:lnTo>
                    <a:pt x="187" y="163"/>
                  </a:lnTo>
                  <a:lnTo>
                    <a:pt x="176" y="174"/>
                  </a:lnTo>
                  <a:lnTo>
                    <a:pt x="176" y="17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 name="Freeform 13"/>
            <p:cNvSpPr>
              <a:spLocks/>
            </p:cNvSpPr>
            <p:nvPr/>
          </p:nvSpPr>
          <p:spPr bwMode="auto">
            <a:xfrm>
              <a:off x="1858467" y="3864999"/>
              <a:ext cx="112122" cy="114199"/>
            </a:xfrm>
            <a:custGeom>
              <a:avLst/>
              <a:gdLst/>
              <a:ahLst/>
              <a:cxnLst>
                <a:cxn ang="0">
                  <a:pos x="103" y="44"/>
                </a:cxn>
                <a:cxn ang="0">
                  <a:pos x="65" y="44"/>
                </a:cxn>
                <a:cxn ang="0">
                  <a:pos x="65" y="6"/>
                </a:cxn>
                <a:cxn ang="0">
                  <a:pos x="65" y="6"/>
                </a:cxn>
                <a:cxn ang="0">
                  <a:pos x="64" y="2"/>
                </a:cxn>
                <a:cxn ang="0">
                  <a:pos x="64" y="2"/>
                </a:cxn>
                <a:cxn ang="0">
                  <a:pos x="60" y="0"/>
                </a:cxn>
                <a:cxn ang="0">
                  <a:pos x="49" y="0"/>
                </a:cxn>
                <a:cxn ang="0">
                  <a:pos x="49" y="0"/>
                </a:cxn>
                <a:cxn ang="0">
                  <a:pos x="45" y="2"/>
                </a:cxn>
                <a:cxn ang="0">
                  <a:pos x="45" y="2"/>
                </a:cxn>
                <a:cxn ang="0">
                  <a:pos x="44" y="6"/>
                </a:cxn>
                <a:cxn ang="0">
                  <a:pos x="44" y="44"/>
                </a:cxn>
                <a:cxn ang="0">
                  <a:pos x="6" y="44"/>
                </a:cxn>
                <a:cxn ang="0">
                  <a:pos x="6" y="44"/>
                </a:cxn>
                <a:cxn ang="0">
                  <a:pos x="2" y="46"/>
                </a:cxn>
                <a:cxn ang="0">
                  <a:pos x="2" y="46"/>
                </a:cxn>
                <a:cxn ang="0">
                  <a:pos x="0" y="49"/>
                </a:cxn>
                <a:cxn ang="0">
                  <a:pos x="0" y="60"/>
                </a:cxn>
                <a:cxn ang="0">
                  <a:pos x="0" y="60"/>
                </a:cxn>
                <a:cxn ang="0">
                  <a:pos x="2" y="66"/>
                </a:cxn>
                <a:cxn ang="0">
                  <a:pos x="2" y="66"/>
                </a:cxn>
                <a:cxn ang="0">
                  <a:pos x="6" y="66"/>
                </a:cxn>
                <a:cxn ang="0">
                  <a:pos x="44" y="66"/>
                </a:cxn>
                <a:cxn ang="0">
                  <a:pos x="44" y="106"/>
                </a:cxn>
                <a:cxn ang="0">
                  <a:pos x="44" y="106"/>
                </a:cxn>
                <a:cxn ang="0">
                  <a:pos x="45" y="109"/>
                </a:cxn>
                <a:cxn ang="0">
                  <a:pos x="45" y="109"/>
                </a:cxn>
                <a:cxn ang="0">
                  <a:pos x="49" y="111"/>
                </a:cxn>
                <a:cxn ang="0">
                  <a:pos x="60" y="111"/>
                </a:cxn>
                <a:cxn ang="0">
                  <a:pos x="60" y="111"/>
                </a:cxn>
                <a:cxn ang="0">
                  <a:pos x="64" y="109"/>
                </a:cxn>
                <a:cxn ang="0">
                  <a:pos x="64" y="109"/>
                </a:cxn>
                <a:cxn ang="0">
                  <a:pos x="65" y="106"/>
                </a:cxn>
                <a:cxn ang="0">
                  <a:pos x="65" y="66"/>
                </a:cxn>
                <a:cxn ang="0">
                  <a:pos x="103" y="66"/>
                </a:cxn>
                <a:cxn ang="0">
                  <a:pos x="103" y="66"/>
                </a:cxn>
                <a:cxn ang="0">
                  <a:pos x="107" y="66"/>
                </a:cxn>
                <a:cxn ang="0">
                  <a:pos x="107" y="66"/>
                </a:cxn>
                <a:cxn ang="0">
                  <a:pos x="109" y="60"/>
                </a:cxn>
                <a:cxn ang="0">
                  <a:pos x="109" y="49"/>
                </a:cxn>
                <a:cxn ang="0">
                  <a:pos x="109" y="49"/>
                </a:cxn>
                <a:cxn ang="0">
                  <a:pos x="107" y="46"/>
                </a:cxn>
                <a:cxn ang="0">
                  <a:pos x="107" y="46"/>
                </a:cxn>
                <a:cxn ang="0">
                  <a:pos x="103" y="44"/>
                </a:cxn>
                <a:cxn ang="0">
                  <a:pos x="103" y="44"/>
                </a:cxn>
              </a:cxnLst>
              <a:rect l="0" t="0" r="r" b="b"/>
              <a:pathLst>
                <a:path w="109" h="111">
                  <a:moveTo>
                    <a:pt x="103" y="44"/>
                  </a:moveTo>
                  <a:lnTo>
                    <a:pt x="65" y="44"/>
                  </a:lnTo>
                  <a:lnTo>
                    <a:pt x="65" y="6"/>
                  </a:lnTo>
                  <a:lnTo>
                    <a:pt x="65" y="6"/>
                  </a:lnTo>
                  <a:lnTo>
                    <a:pt x="64" y="2"/>
                  </a:lnTo>
                  <a:lnTo>
                    <a:pt x="64" y="2"/>
                  </a:lnTo>
                  <a:lnTo>
                    <a:pt x="60" y="0"/>
                  </a:lnTo>
                  <a:lnTo>
                    <a:pt x="49" y="0"/>
                  </a:lnTo>
                  <a:lnTo>
                    <a:pt x="49" y="0"/>
                  </a:lnTo>
                  <a:lnTo>
                    <a:pt x="45" y="2"/>
                  </a:lnTo>
                  <a:lnTo>
                    <a:pt x="45" y="2"/>
                  </a:lnTo>
                  <a:lnTo>
                    <a:pt x="44" y="6"/>
                  </a:lnTo>
                  <a:lnTo>
                    <a:pt x="44" y="44"/>
                  </a:lnTo>
                  <a:lnTo>
                    <a:pt x="6" y="44"/>
                  </a:lnTo>
                  <a:lnTo>
                    <a:pt x="6" y="44"/>
                  </a:lnTo>
                  <a:lnTo>
                    <a:pt x="2" y="46"/>
                  </a:lnTo>
                  <a:lnTo>
                    <a:pt x="2" y="46"/>
                  </a:lnTo>
                  <a:lnTo>
                    <a:pt x="0" y="49"/>
                  </a:lnTo>
                  <a:lnTo>
                    <a:pt x="0" y="60"/>
                  </a:lnTo>
                  <a:lnTo>
                    <a:pt x="0" y="60"/>
                  </a:lnTo>
                  <a:lnTo>
                    <a:pt x="2" y="66"/>
                  </a:lnTo>
                  <a:lnTo>
                    <a:pt x="2" y="66"/>
                  </a:lnTo>
                  <a:lnTo>
                    <a:pt x="6" y="66"/>
                  </a:lnTo>
                  <a:lnTo>
                    <a:pt x="44" y="66"/>
                  </a:lnTo>
                  <a:lnTo>
                    <a:pt x="44" y="106"/>
                  </a:lnTo>
                  <a:lnTo>
                    <a:pt x="44" y="106"/>
                  </a:lnTo>
                  <a:lnTo>
                    <a:pt x="45" y="109"/>
                  </a:lnTo>
                  <a:lnTo>
                    <a:pt x="45" y="109"/>
                  </a:lnTo>
                  <a:lnTo>
                    <a:pt x="49" y="111"/>
                  </a:lnTo>
                  <a:lnTo>
                    <a:pt x="60" y="111"/>
                  </a:lnTo>
                  <a:lnTo>
                    <a:pt x="60" y="111"/>
                  </a:lnTo>
                  <a:lnTo>
                    <a:pt x="64" y="109"/>
                  </a:lnTo>
                  <a:lnTo>
                    <a:pt x="64" y="109"/>
                  </a:lnTo>
                  <a:lnTo>
                    <a:pt x="65" y="106"/>
                  </a:lnTo>
                  <a:lnTo>
                    <a:pt x="65" y="66"/>
                  </a:lnTo>
                  <a:lnTo>
                    <a:pt x="103" y="66"/>
                  </a:lnTo>
                  <a:lnTo>
                    <a:pt x="103" y="66"/>
                  </a:lnTo>
                  <a:lnTo>
                    <a:pt x="107" y="66"/>
                  </a:lnTo>
                  <a:lnTo>
                    <a:pt x="107" y="66"/>
                  </a:lnTo>
                  <a:lnTo>
                    <a:pt x="109" y="60"/>
                  </a:lnTo>
                  <a:lnTo>
                    <a:pt x="109" y="49"/>
                  </a:lnTo>
                  <a:lnTo>
                    <a:pt x="109" y="49"/>
                  </a:lnTo>
                  <a:lnTo>
                    <a:pt x="107" y="46"/>
                  </a:lnTo>
                  <a:lnTo>
                    <a:pt x="107" y="46"/>
                  </a:lnTo>
                  <a:lnTo>
                    <a:pt x="103" y="44"/>
                  </a:lnTo>
                  <a:lnTo>
                    <a:pt x="103" y="4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8" name="Group 84"/>
          <p:cNvGrpSpPr/>
          <p:nvPr/>
        </p:nvGrpSpPr>
        <p:grpSpPr>
          <a:xfrm>
            <a:off x="2749683" y="4078732"/>
            <a:ext cx="367378" cy="346826"/>
            <a:chOff x="2578955" y="3804786"/>
            <a:chExt cx="296915" cy="280306"/>
          </a:xfrm>
          <a:solidFill>
            <a:schemeClr val="bg1"/>
          </a:solidFill>
        </p:grpSpPr>
        <p:sp>
          <p:nvSpPr>
            <p:cNvPr id="9" name="Freeform 14"/>
            <p:cNvSpPr>
              <a:spLocks noEditPoints="1"/>
            </p:cNvSpPr>
            <p:nvPr/>
          </p:nvSpPr>
          <p:spPr bwMode="auto">
            <a:xfrm>
              <a:off x="2578955" y="3914831"/>
              <a:ext cx="85130" cy="170259"/>
            </a:xfrm>
            <a:custGeom>
              <a:avLst/>
              <a:gdLst/>
              <a:ahLst/>
              <a:cxnLst>
                <a:cxn ang="0">
                  <a:pos x="64" y="20"/>
                </a:cxn>
                <a:cxn ang="0">
                  <a:pos x="64" y="71"/>
                </a:cxn>
                <a:cxn ang="0">
                  <a:pos x="20" y="71"/>
                </a:cxn>
                <a:cxn ang="0">
                  <a:pos x="20" y="20"/>
                </a:cxn>
                <a:cxn ang="0">
                  <a:pos x="64" y="20"/>
                </a:cxn>
                <a:cxn ang="0">
                  <a:pos x="76" y="0"/>
                </a:cxn>
                <a:cxn ang="0">
                  <a:pos x="8" y="0"/>
                </a:cxn>
                <a:cxn ang="0">
                  <a:pos x="8" y="0"/>
                </a:cxn>
                <a:cxn ang="0">
                  <a:pos x="2" y="2"/>
                </a:cxn>
                <a:cxn ang="0">
                  <a:pos x="0" y="8"/>
                </a:cxn>
                <a:cxn ang="0">
                  <a:pos x="0" y="158"/>
                </a:cxn>
                <a:cxn ang="0">
                  <a:pos x="0" y="158"/>
                </a:cxn>
                <a:cxn ang="0">
                  <a:pos x="2" y="162"/>
                </a:cxn>
                <a:cxn ang="0">
                  <a:pos x="8" y="164"/>
                </a:cxn>
                <a:cxn ang="0">
                  <a:pos x="76" y="164"/>
                </a:cxn>
                <a:cxn ang="0">
                  <a:pos x="76" y="164"/>
                </a:cxn>
                <a:cxn ang="0">
                  <a:pos x="82" y="162"/>
                </a:cxn>
                <a:cxn ang="0">
                  <a:pos x="84" y="158"/>
                </a:cxn>
                <a:cxn ang="0">
                  <a:pos x="84" y="8"/>
                </a:cxn>
                <a:cxn ang="0">
                  <a:pos x="84" y="8"/>
                </a:cxn>
                <a:cxn ang="0">
                  <a:pos x="82" y="2"/>
                </a:cxn>
                <a:cxn ang="0">
                  <a:pos x="76" y="0"/>
                </a:cxn>
                <a:cxn ang="0">
                  <a:pos x="76" y="0"/>
                </a:cxn>
              </a:cxnLst>
              <a:rect l="0" t="0" r="r" b="b"/>
              <a:pathLst>
                <a:path w="84" h="164">
                  <a:moveTo>
                    <a:pt x="64" y="20"/>
                  </a:moveTo>
                  <a:lnTo>
                    <a:pt x="64" y="71"/>
                  </a:lnTo>
                  <a:lnTo>
                    <a:pt x="20" y="71"/>
                  </a:lnTo>
                  <a:lnTo>
                    <a:pt x="20" y="20"/>
                  </a:lnTo>
                  <a:lnTo>
                    <a:pt x="64" y="20"/>
                  </a:lnTo>
                  <a:close/>
                  <a:moveTo>
                    <a:pt x="76" y="0"/>
                  </a:moveTo>
                  <a:lnTo>
                    <a:pt x="8" y="0"/>
                  </a:lnTo>
                  <a:lnTo>
                    <a:pt x="8" y="0"/>
                  </a:lnTo>
                  <a:lnTo>
                    <a:pt x="2" y="2"/>
                  </a:lnTo>
                  <a:lnTo>
                    <a:pt x="0" y="8"/>
                  </a:lnTo>
                  <a:lnTo>
                    <a:pt x="0" y="158"/>
                  </a:lnTo>
                  <a:lnTo>
                    <a:pt x="0" y="158"/>
                  </a:lnTo>
                  <a:lnTo>
                    <a:pt x="2" y="162"/>
                  </a:lnTo>
                  <a:lnTo>
                    <a:pt x="8" y="164"/>
                  </a:lnTo>
                  <a:lnTo>
                    <a:pt x="76" y="164"/>
                  </a:lnTo>
                  <a:lnTo>
                    <a:pt x="76" y="164"/>
                  </a:lnTo>
                  <a:lnTo>
                    <a:pt x="82" y="162"/>
                  </a:lnTo>
                  <a:lnTo>
                    <a:pt x="84" y="158"/>
                  </a:lnTo>
                  <a:lnTo>
                    <a:pt x="84" y="8"/>
                  </a:lnTo>
                  <a:lnTo>
                    <a:pt x="84" y="8"/>
                  </a:lnTo>
                  <a:lnTo>
                    <a:pt x="82" y="2"/>
                  </a:lnTo>
                  <a:lnTo>
                    <a:pt x="76" y="0"/>
                  </a:lnTo>
                  <a:lnTo>
                    <a:pt x="76"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 name="Rectangle 15"/>
            <p:cNvSpPr>
              <a:spLocks noChangeArrowheads="1"/>
            </p:cNvSpPr>
            <p:nvPr/>
          </p:nvSpPr>
          <p:spPr bwMode="auto">
            <a:xfrm>
              <a:off x="2599718" y="3935595"/>
              <a:ext cx="43604" cy="53985"/>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 name="Freeform 16"/>
            <p:cNvSpPr>
              <a:spLocks/>
            </p:cNvSpPr>
            <p:nvPr/>
          </p:nvSpPr>
          <p:spPr bwMode="auto">
            <a:xfrm>
              <a:off x="2578955" y="3914831"/>
              <a:ext cx="85130" cy="170259"/>
            </a:xfrm>
            <a:custGeom>
              <a:avLst/>
              <a:gdLst/>
              <a:ahLst/>
              <a:cxnLst>
                <a:cxn ang="0">
                  <a:pos x="76" y="0"/>
                </a:cxn>
                <a:cxn ang="0">
                  <a:pos x="8" y="0"/>
                </a:cxn>
                <a:cxn ang="0">
                  <a:pos x="8" y="0"/>
                </a:cxn>
                <a:cxn ang="0">
                  <a:pos x="2" y="2"/>
                </a:cxn>
                <a:cxn ang="0">
                  <a:pos x="0" y="8"/>
                </a:cxn>
                <a:cxn ang="0">
                  <a:pos x="0" y="158"/>
                </a:cxn>
                <a:cxn ang="0">
                  <a:pos x="0" y="158"/>
                </a:cxn>
                <a:cxn ang="0">
                  <a:pos x="2" y="162"/>
                </a:cxn>
                <a:cxn ang="0">
                  <a:pos x="8" y="164"/>
                </a:cxn>
                <a:cxn ang="0">
                  <a:pos x="76" y="164"/>
                </a:cxn>
                <a:cxn ang="0">
                  <a:pos x="76" y="164"/>
                </a:cxn>
                <a:cxn ang="0">
                  <a:pos x="82" y="162"/>
                </a:cxn>
                <a:cxn ang="0">
                  <a:pos x="84" y="158"/>
                </a:cxn>
                <a:cxn ang="0">
                  <a:pos x="84" y="8"/>
                </a:cxn>
                <a:cxn ang="0">
                  <a:pos x="84" y="8"/>
                </a:cxn>
                <a:cxn ang="0">
                  <a:pos x="82" y="2"/>
                </a:cxn>
                <a:cxn ang="0">
                  <a:pos x="76" y="0"/>
                </a:cxn>
                <a:cxn ang="0">
                  <a:pos x="76" y="0"/>
                </a:cxn>
              </a:cxnLst>
              <a:rect l="0" t="0" r="r" b="b"/>
              <a:pathLst>
                <a:path w="84" h="164">
                  <a:moveTo>
                    <a:pt x="76" y="0"/>
                  </a:moveTo>
                  <a:lnTo>
                    <a:pt x="8" y="0"/>
                  </a:lnTo>
                  <a:lnTo>
                    <a:pt x="8" y="0"/>
                  </a:lnTo>
                  <a:lnTo>
                    <a:pt x="2" y="2"/>
                  </a:lnTo>
                  <a:lnTo>
                    <a:pt x="0" y="8"/>
                  </a:lnTo>
                  <a:lnTo>
                    <a:pt x="0" y="158"/>
                  </a:lnTo>
                  <a:lnTo>
                    <a:pt x="0" y="158"/>
                  </a:lnTo>
                  <a:lnTo>
                    <a:pt x="2" y="162"/>
                  </a:lnTo>
                  <a:lnTo>
                    <a:pt x="8" y="164"/>
                  </a:lnTo>
                  <a:lnTo>
                    <a:pt x="76" y="164"/>
                  </a:lnTo>
                  <a:lnTo>
                    <a:pt x="76" y="164"/>
                  </a:lnTo>
                  <a:lnTo>
                    <a:pt x="82" y="162"/>
                  </a:lnTo>
                  <a:lnTo>
                    <a:pt x="84" y="158"/>
                  </a:lnTo>
                  <a:lnTo>
                    <a:pt x="84" y="8"/>
                  </a:lnTo>
                  <a:lnTo>
                    <a:pt x="84" y="8"/>
                  </a:lnTo>
                  <a:lnTo>
                    <a:pt x="82" y="2"/>
                  </a:lnTo>
                  <a:lnTo>
                    <a:pt x="76" y="0"/>
                  </a:lnTo>
                  <a:lnTo>
                    <a:pt x="76"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2" name="Freeform 17"/>
            <p:cNvSpPr>
              <a:spLocks noEditPoints="1"/>
            </p:cNvSpPr>
            <p:nvPr/>
          </p:nvSpPr>
          <p:spPr bwMode="auto">
            <a:xfrm>
              <a:off x="2682771" y="3875382"/>
              <a:ext cx="87206" cy="209710"/>
            </a:xfrm>
            <a:custGeom>
              <a:avLst/>
              <a:gdLst/>
              <a:ahLst/>
              <a:cxnLst>
                <a:cxn ang="0">
                  <a:pos x="63" y="18"/>
                </a:cxn>
                <a:cxn ang="0">
                  <a:pos x="63" y="120"/>
                </a:cxn>
                <a:cxn ang="0">
                  <a:pos x="20" y="120"/>
                </a:cxn>
                <a:cxn ang="0">
                  <a:pos x="20" y="18"/>
                </a:cxn>
                <a:cxn ang="0">
                  <a:pos x="63" y="18"/>
                </a:cxn>
                <a:cxn ang="0">
                  <a:pos x="76" y="0"/>
                </a:cxn>
                <a:cxn ang="0">
                  <a:pos x="7" y="0"/>
                </a:cxn>
                <a:cxn ang="0">
                  <a:pos x="7" y="0"/>
                </a:cxn>
                <a:cxn ang="0">
                  <a:pos x="2" y="2"/>
                </a:cxn>
                <a:cxn ang="0">
                  <a:pos x="0" y="6"/>
                </a:cxn>
                <a:cxn ang="0">
                  <a:pos x="0" y="196"/>
                </a:cxn>
                <a:cxn ang="0">
                  <a:pos x="0" y="196"/>
                </a:cxn>
                <a:cxn ang="0">
                  <a:pos x="2" y="200"/>
                </a:cxn>
                <a:cxn ang="0">
                  <a:pos x="7" y="202"/>
                </a:cxn>
                <a:cxn ang="0">
                  <a:pos x="76" y="202"/>
                </a:cxn>
                <a:cxn ang="0">
                  <a:pos x="76" y="202"/>
                </a:cxn>
                <a:cxn ang="0">
                  <a:pos x="81" y="200"/>
                </a:cxn>
                <a:cxn ang="0">
                  <a:pos x="83" y="196"/>
                </a:cxn>
                <a:cxn ang="0">
                  <a:pos x="83" y="6"/>
                </a:cxn>
                <a:cxn ang="0">
                  <a:pos x="83" y="6"/>
                </a:cxn>
                <a:cxn ang="0">
                  <a:pos x="81" y="2"/>
                </a:cxn>
                <a:cxn ang="0">
                  <a:pos x="76" y="0"/>
                </a:cxn>
                <a:cxn ang="0">
                  <a:pos x="76" y="0"/>
                </a:cxn>
              </a:cxnLst>
              <a:rect l="0" t="0" r="r" b="b"/>
              <a:pathLst>
                <a:path w="83" h="202">
                  <a:moveTo>
                    <a:pt x="63" y="18"/>
                  </a:moveTo>
                  <a:lnTo>
                    <a:pt x="63" y="120"/>
                  </a:lnTo>
                  <a:lnTo>
                    <a:pt x="20" y="120"/>
                  </a:lnTo>
                  <a:lnTo>
                    <a:pt x="20" y="18"/>
                  </a:lnTo>
                  <a:lnTo>
                    <a:pt x="63" y="18"/>
                  </a:lnTo>
                  <a:close/>
                  <a:moveTo>
                    <a:pt x="76" y="0"/>
                  </a:moveTo>
                  <a:lnTo>
                    <a:pt x="7" y="0"/>
                  </a:lnTo>
                  <a:lnTo>
                    <a:pt x="7" y="0"/>
                  </a:lnTo>
                  <a:lnTo>
                    <a:pt x="2" y="2"/>
                  </a:lnTo>
                  <a:lnTo>
                    <a:pt x="0" y="6"/>
                  </a:lnTo>
                  <a:lnTo>
                    <a:pt x="0" y="196"/>
                  </a:lnTo>
                  <a:lnTo>
                    <a:pt x="0" y="196"/>
                  </a:lnTo>
                  <a:lnTo>
                    <a:pt x="2" y="200"/>
                  </a:lnTo>
                  <a:lnTo>
                    <a:pt x="7" y="202"/>
                  </a:lnTo>
                  <a:lnTo>
                    <a:pt x="76" y="202"/>
                  </a:lnTo>
                  <a:lnTo>
                    <a:pt x="76" y="202"/>
                  </a:lnTo>
                  <a:lnTo>
                    <a:pt x="81" y="200"/>
                  </a:lnTo>
                  <a:lnTo>
                    <a:pt x="83" y="196"/>
                  </a:lnTo>
                  <a:lnTo>
                    <a:pt x="83" y="6"/>
                  </a:lnTo>
                  <a:lnTo>
                    <a:pt x="83" y="6"/>
                  </a:lnTo>
                  <a:lnTo>
                    <a:pt x="81" y="2"/>
                  </a:lnTo>
                  <a:lnTo>
                    <a:pt x="76" y="0"/>
                  </a:lnTo>
                  <a:lnTo>
                    <a:pt x="76"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3" name="Rectangle 18"/>
            <p:cNvSpPr>
              <a:spLocks noChangeArrowheads="1"/>
            </p:cNvSpPr>
            <p:nvPr/>
          </p:nvSpPr>
          <p:spPr bwMode="auto">
            <a:xfrm>
              <a:off x="2703534" y="3894068"/>
              <a:ext cx="45679" cy="105894"/>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4" name="Freeform 19"/>
            <p:cNvSpPr>
              <a:spLocks/>
            </p:cNvSpPr>
            <p:nvPr/>
          </p:nvSpPr>
          <p:spPr bwMode="auto">
            <a:xfrm>
              <a:off x="2682771" y="3875382"/>
              <a:ext cx="87206" cy="209710"/>
            </a:xfrm>
            <a:custGeom>
              <a:avLst/>
              <a:gdLst/>
              <a:ahLst/>
              <a:cxnLst>
                <a:cxn ang="0">
                  <a:pos x="76" y="0"/>
                </a:cxn>
                <a:cxn ang="0">
                  <a:pos x="7" y="0"/>
                </a:cxn>
                <a:cxn ang="0">
                  <a:pos x="7" y="0"/>
                </a:cxn>
                <a:cxn ang="0">
                  <a:pos x="2" y="2"/>
                </a:cxn>
                <a:cxn ang="0">
                  <a:pos x="0" y="6"/>
                </a:cxn>
                <a:cxn ang="0">
                  <a:pos x="0" y="196"/>
                </a:cxn>
                <a:cxn ang="0">
                  <a:pos x="0" y="196"/>
                </a:cxn>
                <a:cxn ang="0">
                  <a:pos x="2" y="200"/>
                </a:cxn>
                <a:cxn ang="0">
                  <a:pos x="7" y="202"/>
                </a:cxn>
                <a:cxn ang="0">
                  <a:pos x="76" y="202"/>
                </a:cxn>
                <a:cxn ang="0">
                  <a:pos x="76" y="202"/>
                </a:cxn>
                <a:cxn ang="0">
                  <a:pos x="81" y="200"/>
                </a:cxn>
                <a:cxn ang="0">
                  <a:pos x="83" y="196"/>
                </a:cxn>
                <a:cxn ang="0">
                  <a:pos x="83" y="6"/>
                </a:cxn>
                <a:cxn ang="0">
                  <a:pos x="83" y="6"/>
                </a:cxn>
                <a:cxn ang="0">
                  <a:pos x="81" y="2"/>
                </a:cxn>
                <a:cxn ang="0">
                  <a:pos x="76" y="0"/>
                </a:cxn>
                <a:cxn ang="0">
                  <a:pos x="76" y="0"/>
                </a:cxn>
              </a:cxnLst>
              <a:rect l="0" t="0" r="r" b="b"/>
              <a:pathLst>
                <a:path w="83" h="202">
                  <a:moveTo>
                    <a:pt x="76" y="0"/>
                  </a:moveTo>
                  <a:lnTo>
                    <a:pt x="7" y="0"/>
                  </a:lnTo>
                  <a:lnTo>
                    <a:pt x="7" y="0"/>
                  </a:lnTo>
                  <a:lnTo>
                    <a:pt x="2" y="2"/>
                  </a:lnTo>
                  <a:lnTo>
                    <a:pt x="0" y="6"/>
                  </a:lnTo>
                  <a:lnTo>
                    <a:pt x="0" y="196"/>
                  </a:lnTo>
                  <a:lnTo>
                    <a:pt x="0" y="196"/>
                  </a:lnTo>
                  <a:lnTo>
                    <a:pt x="2" y="200"/>
                  </a:lnTo>
                  <a:lnTo>
                    <a:pt x="7" y="202"/>
                  </a:lnTo>
                  <a:lnTo>
                    <a:pt x="76" y="202"/>
                  </a:lnTo>
                  <a:lnTo>
                    <a:pt x="76" y="202"/>
                  </a:lnTo>
                  <a:lnTo>
                    <a:pt x="81" y="200"/>
                  </a:lnTo>
                  <a:lnTo>
                    <a:pt x="83" y="196"/>
                  </a:lnTo>
                  <a:lnTo>
                    <a:pt x="83" y="6"/>
                  </a:lnTo>
                  <a:lnTo>
                    <a:pt x="83" y="6"/>
                  </a:lnTo>
                  <a:lnTo>
                    <a:pt x="81" y="2"/>
                  </a:lnTo>
                  <a:lnTo>
                    <a:pt x="76" y="0"/>
                  </a:lnTo>
                  <a:lnTo>
                    <a:pt x="76"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5" name="Freeform 20"/>
            <p:cNvSpPr>
              <a:spLocks noEditPoints="1"/>
            </p:cNvSpPr>
            <p:nvPr/>
          </p:nvSpPr>
          <p:spPr bwMode="auto">
            <a:xfrm>
              <a:off x="2790740" y="3804786"/>
              <a:ext cx="85130" cy="280305"/>
            </a:xfrm>
            <a:custGeom>
              <a:avLst/>
              <a:gdLst/>
              <a:ahLst/>
              <a:cxnLst>
                <a:cxn ang="0">
                  <a:pos x="64" y="20"/>
                </a:cxn>
                <a:cxn ang="0">
                  <a:pos x="64" y="145"/>
                </a:cxn>
                <a:cxn ang="0">
                  <a:pos x="20" y="145"/>
                </a:cxn>
                <a:cxn ang="0">
                  <a:pos x="20" y="20"/>
                </a:cxn>
                <a:cxn ang="0">
                  <a:pos x="64" y="20"/>
                </a:cxn>
                <a:cxn ang="0">
                  <a:pos x="76" y="0"/>
                </a:cxn>
                <a:cxn ang="0">
                  <a:pos x="7" y="0"/>
                </a:cxn>
                <a:cxn ang="0">
                  <a:pos x="7" y="0"/>
                </a:cxn>
                <a:cxn ang="0">
                  <a:pos x="2" y="2"/>
                </a:cxn>
                <a:cxn ang="0">
                  <a:pos x="0" y="6"/>
                </a:cxn>
                <a:cxn ang="0">
                  <a:pos x="0" y="265"/>
                </a:cxn>
                <a:cxn ang="0">
                  <a:pos x="0" y="265"/>
                </a:cxn>
                <a:cxn ang="0">
                  <a:pos x="2" y="269"/>
                </a:cxn>
                <a:cxn ang="0">
                  <a:pos x="7" y="271"/>
                </a:cxn>
                <a:cxn ang="0">
                  <a:pos x="76" y="271"/>
                </a:cxn>
                <a:cxn ang="0">
                  <a:pos x="76" y="271"/>
                </a:cxn>
                <a:cxn ang="0">
                  <a:pos x="80" y="269"/>
                </a:cxn>
                <a:cxn ang="0">
                  <a:pos x="82" y="265"/>
                </a:cxn>
                <a:cxn ang="0">
                  <a:pos x="82" y="6"/>
                </a:cxn>
                <a:cxn ang="0">
                  <a:pos x="82" y="6"/>
                </a:cxn>
                <a:cxn ang="0">
                  <a:pos x="80" y="2"/>
                </a:cxn>
                <a:cxn ang="0">
                  <a:pos x="76" y="0"/>
                </a:cxn>
                <a:cxn ang="0">
                  <a:pos x="76" y="0"/>
                </a:cxn>
              </a:cxnLst>
              <a:rect l="0" t="0" r="r" b="b"/>
              <a:pathLst>
                <a:path w="82" h="271">
                  <a:moveTo>
                    <a:pt x="64" y="20"/>
                  </a:moveTo>
                  <a:lnTo>
                    <a:pt x="64" y="145"/>
                  </a:lnTo>
                  <a:lnTo>
                    <a:pt x="20" y="145"/>
                  </a:lnTo>
                  <a:lnTo>
                    <a:pt x="20" y="20"/>
                  </a:lnTo>
                  <a:lnTo>
                    <a:pt x="64" y="20"/>
                  </a:lnTo>
                  <a:close/>
                  <a:moveTo>
                    <a:pt x="76" y="0"/>
                  </a:moveTo>
                  <a:lnTo>
                    <a:pt x="7" y="0"/>
                  </a:lnTo>
                  <a:lnTo>
                    <a:pt x="7" y="0"/>
                  </a:lnTo>
                  <a:lnTo>
                    <a:pt x="2" y="2"/>
                  </a:lnTo>
                  <a:lnTo>
                    <a:pt x="0" y="6"/>
                  </a:lnTo>
                  <a:lnTo>
                    <a:pt x="0" y="265"/>
                  </a:lnTo>
                  <a:lnTo>
                    <a:pt x="0" y="265"/>
                  </a:lnTo>
                  <a:lnTo>
                    <a:pt x="2" y="269"/>
                  </a:lnTo>
                  <a:lnTo>
                    <a:pt x="7" y="271"/>
                  </a:lnTo>
                  <a:lnTo>
                    <a:pt x="76" y="271"/>
                  </a:lnTo>
                  <a:lnTo>
                    <a:pt x="76" y="271"/>
                  </a:lnTo>
                  <a:lnTo>
                    <a:pt x="80" y="269"/>
                  </a:lnTo>
                  <a:lnTo>
                    <a:pt x="82" y="265"/>
                  </a:lnTo>
                  <a:lnTo>
                    <a:pt x="82" y="6"/>
                  </a:lnTo>
                  <a:lnTo>
                    <a:pt x="82" y="6"/>
                  </a:lnTo>
                  <a:lnTo>
                    <a:pt x="80" y="2"/>
                  </a:lnTo>
                  <a:lnTo>
                    <a:pt x="76" y="0"/>
                  </a:lnTo>
                  <a:lnTo>
                    <a:pt x="76"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6" name="Rectangle 21"/>
            <p:cNvSpPr>
              <a:spLocks noChangeArrowheads="1"/>
            </p:cNvSpPr>
            <p:nvPr/>
          </p:nvSpPr>
          <p:spPr bwMode="auto">
            <a:xfrm>
              <a:off x="2811504" y="3825550"/>
              <a:ext cx="45679" cy="128733"/>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7" name="Freeform 22"/>
            <p:cNvSpPr>
              <a:spLocks/>
            </p:cNvSpPr>
            <p:nvPr/>
          </p:nvSpPr>
          <p:spPr bwMode="auto">
            <a:xfrm>
              <a:off x="2790740" y="3804786"/>
              <a:ext cx="85130" cy="280305"/>
            </a:xfrm>
            <a:custGeom>
              <a:avLst/>
              <a:gdLst/>
              <a:ahLst/>
              <a:cxnLst>
                <a:cxn ang="0">
                  <a:pos x="76" y="0"/>
                </a:cxn>
                <a:cxn ang="0">
                  <a:pos x="7" y="0"/>
                </a:cxn>
                <a:cxn ang="0">
                  <a:pos x="7" y="0"/>
                </a:cxn>
                <a:cxn ang="0">
                  <a:pos x="2" y="2"/>
                </a:cxn>
                <a:cxn ang="0">
                  <a:pos x="0" y="6"/>
                </a:cxn>
                <a:cxn ang="0">
                  <a:pos x="0" y="265"/>
                </a:cxn>
                <a:cxn ang="0">
                  <a:pos x="0" y="265"/>
                </a:cxn>
                <a:cxn ang="0">
                  <a:pos x="2" y="269"/>
                </a:cxn>
                <a:cxn ang="0">
                  <a:pos x="7" y="271"/>
                </a:cxn>
                <a:cxn ang="0">
                  <a:pos x="76" y="271"/>
                </a:cxn>
                <a:cxn ang="0">
                  <a:pos x="76" y="271"/>
                </a:cxn>
                <a:cxn ang="0">
                  <a:pos x="80" y="269"/>
                </a:cxn>
                <a:cxn ang="0">
                  <a:pos x="82" y="265"/>
                </a:cxn>
                <a:cxn ang="0">
                  <a:pos x="82" y="6"/>
                </a:cxn>
                <a:cxn ang="0">
                  <a:pos x="82" y="6"/>
                </a:cxn>
                <a:cxn ang="0">
                  <a:pos x="80" y="2"/>
                </a:cxn>
                <a:cxn ang="0">
                  <a:pos x="76" y="0"/>
                </a:cxn>
                <a:cxn ang="0">
                  <a:pos x="76" y="0"/>
                </a:cxn>
              </a:cxnLst>
              <a:rect l="0" t="0" r="r" b="b"/>
              <a:pathLst>
                <a:path w="82" h="271">
                  <a:moveTo>
                    <a:pt x="76" y="0"/>
                  </a:moveTo>
                  <a:lnTo>
                    <a:pt x="7" y="0"/>
                  </a:lnTo>
                  <a:lnTo>
                    <a:pt x="7" y="0"/>
                  </a:lnTo>
                  <a:lnTo>
                    <a:pt x="2" y="2"/>
                  </a:lnTo>
                  <a:lnTo>
                    <a:pt x="0" y="6"/>
                  </a:lnTo>
                  <a:lnTo>
                    <a:pt x="0" y="265"/>
                  </a:lnTo>
                  <a:lnTo>
                    <a:pt x="0" y="265"/>
                  </a:lnTo>
                  <a:lnTo>
                    <a:pt x="2" y="269"/>
                  </a:lnTo>
                  <a:lnTo>
                    <a:pt x="7" y="271"/>
                  </a:lnTo>
                  <a:lnTo>
                    <a:pt x="76" y="271"/>
                  </a:lnTo>
                  <a:lnTo>
                    <a:pt x="76" y="271"/>
                  </a:lnTo>
                  <a:lnTo>
                    <a:pt x="80" y="269"/>
                  </a:lnTo>
                  <a:lnTo>
                    <a:pt x="82" y="265"/>
                  </a:lnTo>
                  <a:lnTo>
                    <a:pt x="82" y="6"/>
                  </a:lnTo>
                  <a:lnTo>
                    <a:pt x="82" y="6"/>
                  </a:lnTo>
                  <a:lnTo>
                    <a:pt x="80" y="2"/>
                  </a:lnTo>
                  <a:lnTo>
                    <a:pt x="76" y="0"/>
                  </a:lnTo>
                  <a:lnTo>
                    <a:pt x="76"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18" name="Freeform 23"/>
          <p:cNvSpPr>
            <a:spLocks noEditPoints="1"/>
          </p:cNvSpPr>
          <p:nvPr/>
        </p:nvSpPr>
        <p:spPr bwMode="auto">
          <a:xfrm>
            <a:off x="3737846" y="4058094"/>
            <a:ext cx="466979" cy="388244"/>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9" name="Freeform 24"/>
          <p:cNvSpPr>
            <a:spLocks noEditPoints="1"/>
          </p:cNvSpPr>
          <p:nvPr/>
        </p:nvSpPr>
        <p:spPr bwMode="auto">
          <a:xfrm>
            <a:off x="4867284" y="4121896"/>
            <a:ext cx="367882" cy="316297"/>
          </a:xfrm>
          <a:custGeom>
            <a:avLst/>
            <a:gdLst/>
            <a:ahLst/>
            <a:cxnLst>
              <a:cxn ang="0">
                <a:pos x="13" y="1"/>
              </a:cxn>
              <a:cxn ang="0">
                <a:pos x="0" y="3"/>
              </a:cxn>
              <a:cxn ang="0">
                <a:pos x="0" y="54"/>
              </a:cxn>
              <a:cxn ang="0">
                <a:pos x="8" y="63"/>
              </a:cxn>
              <a:cxn ang="0">
                <a:pos x="48" y="40"/>
              </a:cxn>
              <a:cxn ang="0">
                <a:pos x="51" y="29"/>
              </a:cxn>
              <a:cxn ang="0">
                <a:pos x="272" y="9"/>
              </a:cxn>
              <a:cxn ang="0">
                <a:pos x="86" y="11"/>
              </a:cxn>
              <a:cxn ang="0">
                <a:pos x="75" y="25"/>
              </a:cxn>
              <a:cxn ang="0">
                <a:pos x="77" y="45"/>
              </a:cxn>
              <a:cxn ang="0">
                <a:pos x="91" y="54"/>
              </a:cxn>
              <a:cxn ang="0">
                <a:pos x="278" y="54"/>
              </a:cxn>
              <a:cxn ang="0">
                <a:pos x="287" y="40"/>
              </a:cxn>
              <a:cxn ang="0">
                <a:pos x="287" y="18"/>
              </a:cxn>
              <a:cxn ang="0">
                <a:pos x="272" y="9"/>
              </a:cxn>
              <a:cxn ang="0">
                <a:pos x="48" y="130"/>
              </a:cxn>
              <a:cxn ang="0">
                <a:pos x="53" y="123"/>
              </a:cxn>
              <a:cxn ang="0">
                <a:pos x="13" y="99"/>
              </a:cxn>
              <a:cxn ang="0">
                <a:pos x="4" y="99"/>
              </a:cxn>
              <a:cxn ang="0">
                <a:pos x="0" y="147"/>
              </a:cxn>
              <a:cxn ang="0">
                <a:pos x="4" y="154"/>
              </a:cxn>
              <a:cxn ang="0">
                <a:pos x="13" y="154"/>
              </a:cxn>
              <a:cxn ang="0">
                <a:pos x="91" y="99"/>
              </a:cxn>
              <a:cxn ang="0">
                <a:pos x="77" y="110"/>
              </a:cxn>
              <a:cxn ang="0">
                <a:pos x="75" y="130"/>
              </a:cxn>
              <a:cxn ang="0">
                <a:pos x="86" y="145"/>
              </a:cxn>
              <a:cxn ang="0">
                <a:pos x="272" y="147"/>
              </a:cxn>
              <a:cxn ang="0">
                <a:pos x="287" y="136"/>
              </a:cxn>
              <a:cxn ang="0">
                <a:pos x="287" y="116"/>
              </a:cxn>
              <a:cxn ang="0">
                <a:pos x="278" y="101"/>
              </a:cxn>
              <a:cxn ang="0">
                <a:pos x="48" y="206"/>
              </a:cxn>
              <a:cxn ang="0">
                <a:pos x="8" y="183"/>
              </a:cxn>
              <a:cxn ang="0">
                <a:pos x="0" y="192"/>
              </a:cxn>
              <a:cxn ang="0">
                <a:pos x="0" y="243"/>
              </a:cxn>
              <a:cxn ang="0">
                <a:pos x="13" y="244"/>
              </a:cxn>
              <a:cxn ang="0">
                <a:pos x="51" y="219"/>
              </a:cxn>
              <a:cxn ang="0">
                <a:pos x="48" y="206"/>
              </a:cxn>
              <a:cxn ang="0">
                <a:pos x="91" y="192"/>
              </a:cxn>
              <a:cxn ang="0">
                <a:pos x="80" y="195"/>
              </a:cxn>
              <a:cxn ang="0">
                <a:pos x="75" y="221"/>
              </a:cxn>
              <a:cxn ang="0">
                <a:pos x="80" y="232"/>
              </a:cxn>
              <a:cxn ang="0">
                <a:pos x="272" y="237"/>
              </a:cxn>
              <a:cxn ang="0">
                <a:pos x="283" y="232"/>
              </a:cxn>
              <a:cxn ang="0">
                <a:pos x="287" y="206"/>
              </a:cxn>
              <a:cxn ang="0">
                <a:pos x="283" y="195"/>
              </a:cxn>
              <a:cxn ang="0">
                <a:pos x="272" y="192"/>
              </a:cxn>
            </a:cxnLst>
            <a:rect l="0" t="0" r="r" b="b"/>
            <a:pathLst>
              <a:path w="287" h="246">
                <a:moveTo>
                  <a:pt x="48" y="23"/>
                </a:moveTo>
                <a:lnTo>
                  <a:pt x="13" y="1"/>
                </a:lnTo>
                <a:lnTo>
                  <a:pt x="13" y="1"/>
                </a:lnTo>
                <a:lnTo>
                  <a:pt x="8" y="0"/>
                </a:lnTo>
                <a:lnTo>
                  <a:pt x="4" y="1"/>
                </a:lnTo>
                <a:lnTo>
                  <a:pt x="0" y="3"/>
                </a:lnTo>
                <a:lnTo>
                  <a:pt x="0" y="9"/>
                </a:lnTo>
                <a:lnTo>
                  <a:pt x="0" y="54"/>
                </a:lnTo>
                <a:lnTo>
                  <a:pt x="0" y="54"/>
                </a:lnTo>
                <a:lnTo>
                  <a:pt x="0" y="59"/>
                </a:lnTo>
                <a:lnTo>
                  <a:pt x="4" y="63"/>
                </a:lnTo>
                <a:lnTo>
                  <a:pt x="8" y="63"/>
                </a:lnTo>
                <a:lnTo>
                  <a:pt x="13" y="61"/>
                </a:lnTo>
                <a:lnTo>
                  <a:pt x="48" y="40"/>
                </a:lnTo>
                <a:lnTo>
                  <a:pt x="48" y="40"/>
                </a:lnTo>
                <a:lnTo>
                  <a:pt x="51" y="36"/>
                </a:lnTo>
                <a:lnTo>
                  <a:pt x="53" y="32"/>
                </a:lnTo>
                <a:lnTo>
                  <a:pt x="51" y="29"/>
                </a:lnTo>
                <a:lnTo>
                  <a:pt x="48" y="23"/>
                </a:lnTo>
                <a:lnTo>
                  <a:pt x="48" y="23"/>
                </a:lnTo>
                <a:close/>
                <a:moveTo>
                  <a:pt x="272" y="9"/>
                </a:moveTo>
                <a:lnTo>
                  <a:pt x="91" y="9"/>
                </a:lnTo>
                <a:lnTo>
                  <a:pt x="91" y="9"/>
                </a:lnTo>
                <a:lnTo>
                  <a:pt x="86" y="11"/>
                </a:lnTo>
                <a:lnTo>
                  <a:pt x="80" y="14"/>
                </a:lnTo>
                <a:lnTo>
                  <a:pt x="77" y="18"/>
                </a:lnTo>
                <a:lnTo>
                  <a:pt x="75" y="25"/>
                </a:lnTo>
                <a:lnTo>
                  <a:pt x="75" y="40"/>
                </a:lnTo>
                <a:lnTo>
                  <a:pt x="75" y="40"/>
                </a:lnTo>
                <a:lnTo>
                  <a:pt x="77" y="45"/>
                </a:lnTo>
                <a:lnTo>
                  <a:pt x="80" y="50"/>
                </a:lnTo>
                <a:lnTo>
                  <a:pt x="86" y="54"/>
                </a:lnTo>
                <a:lnTo>
                  <a:pt x="91" y="54"/>
                </a:lnTo>
                <a:lnTo>
                  <a:pt x="272" y="54"/>
                </a:lnTo>
                <a:lnTo>
                  <a:pt x="272" y="54"/>
                </a:lnTo>
                <a:lnTo>
                  <a:pt x="278" y="54"/>
                </a:lnTo>
                <a:lnTo>
                  <a:pt x="283" y="50"/>
                </a:lnTo>
                <a:lnTo>
                  <a:pt x="287" y="45"/>
                </a:lnTo>
                <a:lnTo>
                  <a:pt x="287" y="40"/>
                </a:lnTo>
                <a:lnTo>
                  <a:pt x="287" y="25"/>
                </a:lnTo>
                <a:lnTo>
                  <a:pt x="287" y="25"/>
                </a:lnTo>
                <a:lnTo>
                  <a:pt x="287" y="18"/>
                </a:lnTo>
                <a:lnTo>
                  <a:pt x="283" y="14"/>
                </a:lnTo>
                <a:lnTo>
                  <a:pt x="278" y="11"/>
                </a:lnTo>
                <a:lnTo>
                  <a:pt x="272" y="9"/>
                </a:lnTo>
                <a:lnTo>
                  <a:pt x="272" y="9"/>
                </a:lnTo>
                <a:close/>
                <a:moveTo>
                  <a:pt x="13" y="154"/>
                </a:moveTo>
                <a:lnTo>
                  <a:pt x="48" y="130"/>
                </a:lnTo>
                <a:lnTo>
                  <a:pt x="48" y="130"/>
                </a:lnTo>
                <a:lnTo>
                  <a:pt x="51" y="127"/>
                </a:lnTo>
                <a:lnTo>
                  <a:pt x="53" y="123"/>
                </a:lnTo>
                <a:lnTo>
                  <a:pt x="51" y="119"/>
                </a:lnTo>
                <a:lnTo>
                  <a:pt x="48" y="116"/>
                </a:lnTo>
                <a:lnTo>
                  <a:pt x="13" y="99"/>
                </a:lnTo>
                <a:lnTo>
                  <a:pt x="13" y="99"/>
                </a:lnTo>
                <a:lnTo>
                  <a:pt x="8" y="98"/>
                </a:lnTo>
                <a:lnTo>
                  <a:pt x="4" y="99"/>
                </a:lnTo>
                <a:lnTo>
                  <a:pt x="0" y="103"/>
                </a:lnTo>
                <a:lnTo>
                  <a:pt x="0" y="108"/>
                </a:lnTo>
                <a:lnTo>
                  <a:pt x="0" y="147"/>
                </a:lnTo>
                <a:lnTo>
                  <a:pt x="0" y="147"/>
                </a:lnTo>
                <a:lnTo>
                  <a:pt x="0" y="150"/>
                </a:lnTo>
                <a:lnTo>
                  <a:pt x="4" y="154"/>
                </a:lnTo>
                <a:lnTo>
                  <a:pt x="8" y="156"/>
                </a:lnTo>
                <a:lnTo>
                  <a:pt x="13" y="154"/>
                </a:lnTo>
                <a:lnTo>
                  <a:pt x="13" y="154"/>
                </a:lnTo>
                <a:close/>
                <a:moveTo>
                  <a:pt x="272" y="99"/>
                </a:moveTo>
                <a:lnTo>
                  <a:pt x="91" y="99"/>
                </a:lnTo>
                <a:lnTo>
                  <a:pt x="91" y="99"/>
                </a:lnTo>
                <a:lnTo>
                  <a:pt x="86" y="101"/>
                </a:lnTo>
                <a:lnTo>
                  <a:pt x="80" y="105"/>
                </a:lnTo>
                <a:lnTo>
                  <a:pt x="77" y="110"/>
                </a:lnTo>
                <a:lnTo>
                  <a:pt x="75" y="116"/>
                </a:lnTo>
                <a:lnTo>
                  <a:pt x="75" y="130"/>
                </a:lnTo>
                <a:lnTo>
                  <a:pt x="75" y="130"/>
                </a:lnTo>
                <a:lnTo>
                  <a:pt x="77" y="136"/>
                </a:lnTo>
                <a:lnTo>
                  <a:pt x="80" y="141"/>
                </a:lnTo>
                <a:lnTo>
                  <a:pt x="86" y="145"/>
                </a:lnTo>
                <a:lnTo>
                  <a:pt x="91" y="147"/>
                </a:lnTo>
                <a:lnTo>
                  <a:pt x="272" y="147"/>
                </a:lnTo>
                <a:lnTo>
                  <a:pt x="272" y="147"/>
                </a:lnTo>
                <a:lnTo>
                  <a:pt x="278" y="145"/>
                </a:lnTo>
                <a:lnTo>
                  <a:pt x="283" y="141"/>
                </a:lnTo>
                <a:lnTo>
                  <a:pt x="287" y="136"/>
                </a:lnTo>
                <a:lnTo>
                  <a:pt x="287" y="130"/>
                </a:lnTo>
                <a:lnTo>
                  <a:pt x="287" y="116"/>
                </a:lnTo>
                <a:lnTo>
                  <a:pt x="287" y="116"/>
                </a:lnTo>
                <a:lnTo>
                  <a:pt x="287" y="110"/>
                </a:lnTo>
                <a:lnTo>
                  <a:pt x="283" y="105"/>
                </a:lnTo>
                <a:lnTo>
                  <a:pt x="278" y="101"/>
                </a:lnTo>
                <a:lnTo>
                  <a:pt x="272" y="99"/>
                </a:lnTo>
                <a:lnTo>
                  <a:pt x="272" y="99"/>
                </a:lnTo>
                <a:close/>
                <a:moveTo>
                  <a:pt x="48" y="206"/>
                </a:moveTo>
                <a:lnTo>
                  <a:pt x="13" y="185"/>
                </a:lnTo>
                <a:lnTo>
                  <a:pt x="13" y="185"/>
                </a:lnTo>
                <a:lnTo>
                  <a:pt x="8" y="183"/>
                </a:lnTo>
                <a:lnTo>
                  <a:pt x="4" y="183"/>
                </a:lnTo>
                <a:lnTo>
                  <a:pt x="0" y="186"/>
                </a:lnTo>
                <a:lnTo>
                  <a:pt x="0" y="192"/>
                </a:lnTo>
                <a:lnTo>
                  <a:pt x="0" y="237"/>
                </a:lnTo>
                <a:lnTo>
                  <a:pt x="0" y="237"/>
                </a:lnTo>
                <a:lnTo>
                  <a:pt x="0" y="243"/>
                </a:lnTo>
                <a:lnTo>
                  <a:pt x="4" y="244"/>
                </a:lnTo>
                <a:lnTo>
                  <a:pt x="8" y="246"/>
                </a:lnTo>
                <a:lnTo>
                  <a:pt x="13" y="244"/>
                </a:lnTo>
                <a:lnTo>
                  <a:pt x="48" y="223"/>
                </a:lnTo>
                <a:lnTo>
                  <a:pt x="48" y="223"/>
                </a:lnTo>
                <a:lnTo>
                  <a:pt x="51" y="219"/>
                </a:lnTo>
                <a:lnTo>
                  <a:pt x="53" y="214"/>
                </a:lnTo>
                <a:lnTo>
                  <a:pt x="51" y="210"/>
                </a:lnTo>
                <a:lnTo>
                  <a:pt x="48" y="206"/>
                </a:lnTo>
                <a:lnTo>
                  <a:pt x="48" y="206"/>
                </a:lnTo>
                <a:close/>
                <a:moveTo>
                  <a:pt x="272" y="192"/>
                </a:moveTo>
                <a:lnTo>
                  <a:pt x="91" y="192"/>
                </a:lnTo>
                <a:lnTo>
                  <a:pt x="91" y="192"/>
                </a:lnTo>
                <a:lnTo>
                  <a:pt x="86" y="192"/>
                </a:lnTo>
                <a:lnTo>
                  <a:pt x="80" y="195"/>
                </a:lnTo>
                <a:lnTo>
                  <a:pt x="77" y="201"/>
                </a:lnTo>
                <a:lnTo>
                  <a:pt x="75" y="206"/>
                </a:lnTo>
                <a:lnTo>
                  <a:pt x="75" y="221"/>
                </a:lnTo>
                <a:lnTo>
                  <a:pt x="75" y="221"/>
                </a:lnTo>
                <a:lnTo>
                  <a:pt x="77" y="228"/>
                </a:lnTo>
                <a:lnTo>
                  <a:pt x="80" y="232"/>
                </a:lnTo>
                <a:lnTo>
                  <a:pt x="86" y="235"/>
                </a:lnTo>
                <a:lnTo>
                  <a:pt x="91" y="237"/>
                </a:lnTo>
                <a:lnTo>
                  <a:pt x="272" y="237"/>
                </a:lnTo>
                <a:lnTo>
                  <a:pt x="272" y="237"/>
                </a:lnTo>
                <a:lnTo>
                  <a:pt x="278" y="235"/>
                </a:lnTo>
                <a:lnTo>
                  <a:pt x="283" y="232"/>
                </a:lnTo>
                <a:lnTo>
                  <a:pt x="287" y="228"/>
                </a:lnTo>
                <a:lnTo>
                  <a:pt x="287" y="221"/>
                </a:lnTo>
                <a:lnTo>
                  <a:pt x="287" y="206"/>
                </a:lnTo>
                <a:lnTo>
                  <a:pt x="287" y="206"/>
                </a:lnTo>
                <a:lnTo>
                  <a:pt x="287" y="201"/>
                </a:lnTo>
                <a:lnTo>
                  <a:pt x="283" y="195"/>
                </a:lnTo>
                <a:lnTo>
                  <a:pt x="278" y="192"/>
                </a:lnTo>
                <a:lnTo>
                  <a:pt x="272" y="192"/>
                </a:lnTo>
                <a:lnTo>
                  <a:pt x="272" y="192"/>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0" name="Freeform 30"/>
          <p:cNvSpPr>
            <a:spLocks/>
          </p:cNvSpPr>
          <p:nvPr/>
        </p:nvSpPr>
        <p:spPr bwMode="auto">
          <a:xfrm>
            <a:off x="673976" y="3236807"/>
            <a:ext cx="339374" cy="370597"/>
          </a:xfrm>
          <a:custGeom>
            <a:avLst/>
            <a:gdLst/>
            <a:ahLst/>
            <a:cxnLst>
              <a:cxn ang="0">
                <a:pos x="111" y="39"/>
              </a:cxn>
              <a:cxn ang="0">
                <a:pos x="100" y="45"/>
              </a:cxn>
              <a:cxn ang="0">
                <a:pos x="85" y="63"/>
              </a:cxn>
              <a:cxn ang="0">
                <a:pos x="84" y="204"/>
              </a:cxn>
              <a:cxn ang="0">
                <a:pos x="84" y="206"/>
              </a:cxn>
              <a:cxn ang="0">
                <a:pos x="67" y="203"/>
              </a:cxn>
              <a:cxn ang="0">
                <a:pos x="55" y="203"/>
              </a:cxn>
              <a:cxn ang="0">
                <a:pos x="35" y="210"/>
              </a:cxn>
              <a:cxn ang="0">
                <a:pos x="17" y="221"/>
              </a:cxn>
              <a:cxn ang="0">
                <a:pos x="6" y="237"/>
              </a:cxn>
              <a:cxn ang="0">
                <a:pos x="0" y="253"/>
              </a:cxn>
              <a:cxn ang="0">
                <a:pos x="2" y="262"/>
              </a:cxn>
              <a:cxn ang="0">
                <a:pos x="11" y="277"/>
              </a:cxn>
              <a:cxn ang="0">
                <a:pos x="26" y="286"/>
              </a:cxn>
              <a:cxn ang="0">
                <a:pos x="44" y="288"/>
              </a:cxn>
              <a:cxn ang="0">
                <a:pos x="55" y="288"/>
              </a:cxn>
              <a:cxn ang="0">
                <a:pos x="75" y="282"/>
              </a:cxn>
              <a:cxn ang="0">
                <a:pos x="91" y="270"/>
              </a:cxn>
              <a:cxn ang="0">
                <a:pos x="102" y="255"/>
              </a:cxn>
              <a:cxn ang="0">
                <a:pos x="105" y="237"/>
              </a:cxn>
              <a:cxn ang="0">
                <a:pos x="105" y="125"/>
              </a:cxn>
              <a:cxn ang="0">
                <a:pos x="107" y="121"/>
              </a:cxn>
              <a:cxn ang="0">
                <a:pos x="113" y="114"/>
              </a:cxn>
              <a:cxn ang="0">
                <a:pos x="229" y="76"/>
              </a:cxn>
              <a:cxn ang="0">
                <a:pos x="236" y="76"/>
              </a:cxn>
              <a:cxn ang="0">
                <a:pos x="241" y="79"/>
              </a:cxn>
              <a:cxn ang="0">
                <a:pos x="241" y="83"/>
              </a:cxn>
              <a:cxn ang="0">
                <a:pos x="241" y="174"/>
              </a:cxn>
              <a:cxn ang="0">
                <a:pos x="234" y="170"/>
              </a:cxn>
              <a:cxn ang="0">
                <a:pos x="211" y="170"/>
              </a:cxn>
              <a:cxn ang="0">
                <a:pos x="200" y="172"/>
              </a:cxn>
              <a:cxn ang="0">
                <a:pos x="180" y="181"/>
              </a:cxn>
              <a:cxn ang="0">
                <a:pos x="165" y="194"/>
              </a:cxn>
              <a:cxn ang="0">
                <a:pos x="158" y="210"/>
              </a:cxn>
              <a:cxn ang="0">
                <a:pos x="156" y="219"/>
              </a:cxn>
              <a:cxn ang="0">
                <a:pos x="162" y="235"/>
              </a:cxn>
              <a:cxn ang="0">
                <a:pos x="172" y="246"/>
              </a:cxn>
              <a:cxn ang="0">
                <a:pos x="189" y="253"/>
              </a:cxn>
              <a:cxn ang="0">
                <a:pos x="211" y="253"/>
              </a:cxn>
              <a:cxn ang="0">
                <a:pos x="221" y="252"/>
              </a:cxn>
              <a:cxn ang="0">
                <a:pos x="240" y="242"/>
              </a:cxn>
              <a:cxn ang="0">
                <a:pos x="254" y="230"/>
              </a:cxn>
              <a:cxn ang="0">
                <a:pos x="263" y="213"/>
              </a:cxn>
              <a:cxn ang="0">
                <a:pos x="263" y="19"/>
              </a:cxn>
              <a:cxn ang="0">
                <a:pos x="263" y="16"/>
              </a:cxn>
              <a:cxn ang="0">
                <a:pos x="259" y="7"/>
              </a:cxn>
              <a:cxn ang="0">
                <a:pos x="252" y="1"/>
              </a:cxn>
              <a:cxn ang="0">
                <a:pos x="241" y="0"/>
              </a:cxn>
              <a:cxn ang="0">
                <a:pos x="236" y="1"/>
              </a:cxn>
            </a:cxnLst>
            <a:rect l="0" t="0" r="r" b="b"/>
            <a:pathLst>
              <a:path w="263" h="288">
                <a:moveTo>
                  <a:pt x="236" y="1"/>
                </a:moveTo>
                <a:lnTo>
                  <a:pt x="111" y="39"/>
                </a:lnTo>
                <a:lnTo>
                  <a:pt x="111" y="39"/>
                </a:lnTo>
                <a:lnTo>
                  <a:pt x="100" y="45"/>
                </a:lnTo>
                <a:lnTo>
                  <a:pt x="93" y="52"/>
                </a:lnTo>
                <a:lnTo>
                  <a:pt x="85" y="63"/>
                </a:lnTo>
                <a:lnTo>
                  <a:pt x="84" y="74"/>
                </a:lnTo>
                <a:lnTo>
                  <a:pt x="84" y="204"/>
                </a:lnTo>
                <a:lnTo>
                  <a:pt x="84" y="206"/>
                </a:lnTo>
                <a:lnTo>
                  <a:pt x="84" y="206"/>
                </a:lnTo>
                <a:lnTo>
                  <a:pt x="76" y="203"/>
                </a:lnTo>
                <a:lnTo>
                  <a:pt x="67" y="203"/>
                </a:lnTo>
                <a:lnTo>
                  <a:pt x="55" y="203"/>
                </a:lnTo>
                <a:lnTo>
                  <a:pt x="55" y="203"/>
                </a:lnTo>
                <a:lnTo>
                  <a:pt x="44" y="204"/>
                </a:lnTo>
                <a:lnTo>
                  <a:pt x="35" y="210"/>
                </a:lnTo>
                <a:lnTo>
                  <a:pt x="26" y="215"/>
                </a:lnTo>
                <a:lnTo>
                  <a:pt x="17" y="221"/>
                </a:lnTo>
                <a:lnTo>
                  <a:pt x="11" y="228"/>
                </a:lnTo>
                <a:lnTo>
                  <a:pt x="6" y="237"/>
                </a:lnTo>
                <a:lnTo>
                  <a:pt x="2" y="244"/>
                </a:lnTo>
                <a:lnTo>
                  <a:pt x="0" y="253"/>
                </a:lnTo>
                <a:lnTo>
                  <a:pt x="0" y="253"/>
                </a:lnTo>
                <a:lnTo>
                  <a:pt x="2" y="262"/>
                </a:lnTo>
                <a:lnTo>
                  <a:pt x="6" y="270"/>
                </a:lnTo>
                <a:lnTo>
                  <a:pt x="11" y="277"/>
                </a:lnTo>
                <a:lnTo>
                  <a:pt x="17" y="281"/>
                </a:lnTo>
                <a:lnTo>
                  <a:pt x="26" y="286"/>
                </a:lnTo>
                <a:lnTo>
                  <a:pt x="35" y="288"/>
                </a:lnTo>
                <a:lnTo>
                  <a:pt x="44" y="288"/>
                </a:lnTo>
                <a:lnTo>
                  <a:pt x="55" y="288"/>
                </a:lnTo>
                <a:lnTo>
                  <a:pt x="55" y="288"/>
                </a:lnTo>
                <a:lnTo>
                  <a:pt x="66" y="286"/>
                </a:lnTo>
                <a:lnTo>
                  <a:pt x="75" y="282"/>
                </a:lnTo>
                <a:lnTo>
                  <a:pt x="84" y="277"/>
                </a:lnTo>
                <a:lnTo>
                  <a:pt x="91" y="270"/>
                </a:lnTo>
                <a:lnTo>
                  <a:pt x="98" y="262"/>
                </a:lnTo>
                <a:lnTo>
                  <a:pt x="102" y="255"/>
                </a:lnTo>
                <a:lnTo>
                  <a:pt x="105" y="246"/>
                </a:lnTo>
                <a:lnTo>
                  <a:pt x="105" y="237"/>
                </a:lnTo>
                <a:lnTo>
                  <a:pt x="105" y="237"/>
                </a:lnTo>
                <a:lnTo>
                  <a:pt x="105" y="125"/>
                </a:lnTo>
                <a:lnTo>
                  <a:pt x="105" y="125"/>
                </a:lnTo>
                <a:lnTo>
                  <a:pt x="107" y="121"/>
                </a:lnTo>
                <a:lnTo>
                  <a:pt x="109" y="119"/>
                </a:lnTo>
                <a:lnTo>
                  <a:pt x="113" y="114"/>
                </a:lnTo>
                <a:lnTo>
                  <a:pt x="118" y="110"/>
                </a:lnTo>
                <a:lnTo>
                  <a:pt x="229" y="76"/>
                </a:lnTo>
                <a:lnTo>
                  <a:pt x="229" y="76"/>
                </a:lnTo>
                <a:lnTo>
                  <a:pt x="236" y="76"/>
                </a:lnTo>
                <a:lnTo>
                  <a:pt x="240" y="77"/>
                </a:lnTo>
                <a:lnTo>
                  <a:pt x="241" y="79"/>
                </a:lnTo>
                <a:lnTo>
                  <a:pt x="241" y="83"/>
                </a:lnTo>
                <a:lnTo>
                  <a:pt x="241" y="83"/>
                </a:lnTo>
                <a:lnTo>
                  <a:pt x="241" y="174"/>
                </a:lnTo>
                <a:lnTo>
                  <a:pt x="241" y="174"/>
                </a:lnTo>
                <a:lnTo>
                  <a:pt x="241" y="174"/>
                </a:lnTo>
                <a:lnTo>
                  <a:pt x="234" y="170"/>
                </a:lnTo>
                <a:lnTo>
                  <a:pt x="223" y="168"/>
                </a:lnTo>
                <a:lnTo>
                  <a:pt x="211" y="170"/>
                </a:lnTo>
                <a:lnTo>
                  <a:pt x="211" y="170"/>
                </a:lnTo>
                <a:lnTo>
                  <a:pt x="200" y="172"/>
                </a:lnTo>
                <a:lnTo>
                  <a:pt x="189" y="175"/>
                </a:lnTo>
                <a:lnTo>
                  <a:pt x="180" y="181"/>
                </a:lnTo>
                <a:lnTo>
                  <a:pt x="172" y="186"/>
                </a:lnTo>
                <a:lnTo>
                  <a:pt x="165" y="194"/>
                </a:lnTo>
                <a:lnTo>
                  <a:pt x="162" y="201"/>
                </a:lnTo>
                <a:lnTo>
                  <a:pt x="158" y="210"/>
                </a:lnTo>
                <a:lnTo>
                  <a:pt x="156" y="219"/>
                </a:lnTo>
                <a:lnTo>
                  <a:pt x="156" y="219"/>
                </a:lnTo>
                <a:lnTo>
                  <a:pt x="158" y="228"/>
                </a:lnTo>
                <a:lnTo>
                  <a:pt x="162" y="235"/>
                </a:lnTo>
                <a:lnTo>
                  <a:pt x="165" y="241"/>
                </a:lnTo>
                <a:lnTo>
                  <a:pt x="172" y="246"/>
                </a:lnTo>
                <a:lnTo>
                  <a:pt x="180" y="252"/>
                </a:lnTo>
                <a:lnTo>
                  <a:pt x="189" y="253"/>
                </a:lnTo>
                <a:lnTo>
                  <a:pt x="200" y="255"/>
                </a:lnTo>
                <a:lnTo>
                  <a:pt x="211" y="253"/>
                </a:lnTo>
                <a:lnTo>
                  <a:pt x="211" y="253"/>
                </a:lnTo>
                <a:lnTo>
                  <a:pt x="221" y="252"/>
                </a:lnTo>
                <a:lnTo>
                  <a:pt x="230" y="248"/>
                </a:lnTo>
                <a:lnTo>
                  <a:pt x="240" y="242"/>
                </a:lnTo>
                <a:lnTo>
                  <a:pt x="249" y="237"/>
                </a:lnTo>
                <a:lnTo>
                  <a:pt x="254" y="230"/>
                </a:lnTo>
                <a:lnTo>
                  <a:pt x="259" y="223"/>
                </a:lnTo>
                <a:lnTo>
                  <a:pt x="263" y="213"/>
                </a:lnTo>
                <a:lnTo>
                  <a:pt x="263" y="204"/>
                </a:lnTo>
                <a:lnTo>
                  <a:pt x="263" y="19"/>
                </a:lnTo>
                <a:lnTo>
                  <a:pt x="263" y="19"/>
                </a:lnTo>
                <a:lnTo>
                  <a:pt x="263" y="16"/>
                </a:lnTo>
                <a:lnTo>
                  <a:pt x="261" y="10"/>
                </a:lnTo>
                <a:lnTo>
                  <a:pt x="259" y="7"/>
                </a:lnTo>
                <a:lnTo>
                  <a:pt x="256" y="3"/>
                </a:lnTo>
                <a:lnTo>
                  <a:pt x="252" y="1"/>
                </a:lnTo>
                <a:lnTo>
                  <a:pt x="247" y="0"/>
                </a:lnTo>
                <a:lnTo>
                  <a:pt x="241" y="0"/>
                </a:lnTo>
                <a:lnTo>
                  <a:pt x="236" y="1"/>
                </a:lnTo>
                <a:lnTo>
                  <a:pt x="236" y="1"/>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1" name="Freeform 31"/>
          <p:cNvSpPr>
            <a:spLocks/>
          </p:cNvSpPr>
          <p:nvPr/>
        </p:nvSpPr>
        <p:spPr bwMode="auto">
          <a:xfrm>
            <a:off x="2769951" y="3201513"/>
            <a:ext cx="327156" cy="325799"/>
          </a:xfrm>
          <a:custGeom>
            <a:avLst/>
            <a:gdLst/>
            <a:ahLst/>
            <a:cxnLst>
              <a:cxn ang="0">
                <a:pos x="253" y="201"/>
              </a:cxn>
              <a:cxn ang="0">
                <a:pos x="250" y="212"/>
              </a:cxn>
              <a:cxn ang="0">
                <a:pos x="214" y="246"/>
              </a:cxn>
              <a:cxn ang="0">
                <a:pos x="208" y="252"/>
              </a:cxn>
              <a:cxn ang="0">
                <a:pos x="201" y="254"/>
              </a:cxn>
              <a:cxn ang="0">
                <a:pos x="199" y="254"/>
              </a:cxn>
              <a:cxn ang="0">
                <a:pos x="195" y="254"/>
              </a:cxn>
              <a:cxn ang="0">
                <a:pos x="179" y="252"/>
              </a:cxn>
              <a:cxn ang="0">
                <a:pos x="150" y="245"/>
              </a:cxn>
              <a:cxn ang="0">
                <a:pos x="134" y="236"/>
              </a:cxn>
              <a:cxn ang="0">
                <a:pos x="114" y="223"/>
              </a:cxn>
              <a:cxn ang="0">
                <a:pos x="69" y="187"/>
              </a:cxn>
              <a:cxn ang="0">
                <a:pos x="52" y="169"/>
              </a:cxn>
              <a:cxn ang="0">
                <a:pos x="38" y="150"/>
              </a:cxn>
              <a:cxn ang="0">
                <a:pos x="18" y="120"/>
              </a:cxn>
              <a:cxn ang="0">
                <a:pos x="11" y="105"/>
              </a:cxn>
              <a:cxn ang="0">
                <a:pos x="7" y="92"/>
              </a:cxn>
              <a:cxn ang="0">
                <a:pos x="1" y="72"/>
              </a:cxn>
              <a:cxn ang="0">
                <a:pos x="0" y="60"/>
              </a:cxn>
              <a:cxn ang="0">
                <a:pos x="1" y="54"/>
              </a:cxn>
              <a:cxn ang="0">
                <a:pos x="3" y="47"/>
              </a:cxn>
              <a:cxn ang="0">
                <a:pos x="43" y="5"/>
              </a:cxn>
              <a:cxn ang="0">
                <a:pos x="47" y="2"/>
              </a:cxn>
              <a:cxn ang="0">
                <a:pos x="52" y="0"/>
              </a:cxn>
              <a:cxn ang="0">
                <a:pos x="58" y="4"/>
              </a:cxn>
              <a:cxn ang="0">
                <a:pos x="63" y="7"/>
              </a:cxn>
              <a:cxn ang="0">
                <a:pos x="92" y="62"/>
              </a:cxn>
              <a:cxn ang="0">
                <a:pos x="92" y="72"/>
              </a:cxn>
              <a:cxn ang="0">
                <a:pos x="90" y="76"/>
              </a:cxn>
              <a:cxn ang="0">
                <a:pos x="76" y="94"/>
              </a:cxn>
              <a:cxn ang="0">
                <a:pos x="74" y="96"/>
              </a:cxn>
              <a:cxn ang="0">
                <a:pos x="74" y="98"/>
              </a:cxn>
              <a:cxn ang="0">
                <a:pos x="79" y="110"/>
              </a:cxn>
              <a:cxn ang="0">
                <a:pos x="88" y="125"/>
              </a:cxn>
              <a:cxn ang="0">
                <a:pos x="96" y="136"/>
              </a:cxn>
              <a:cxn ang="0">
                <a:pos x="108" y="147"/>
              </a:cxn>
              <a:cxn ang="0">
                <a:pos x="128" y="167"/>
              </a:cxn>
              <a:cxn ang="0">
                <a:pos x="145" y="176"/>
              </a:cxn>
              <a:cxn ang="0">
                <a:pos x="154" y="181"/>
              </a:cxn>
              <a:cxn ang="0">
                <a:pos x="157" y="181"/>
              </a:cxn>
              <a:cxn ang="0">
                <a:pos x="159" y="181"/>
              </a:cxn>
              <a:cxn ang="0">
                <a:pos x="177" y="165"/>
              </a:cxn>
              <a:cxn ang="0">
                <a:pos x="181" y="161"/>
              </a:cxn>
              <a:cxn ang="0">
                <a:pos x="188" y="159"/>
              </a:cxn>
              <a:cxn ang="0">
                <a:pos x="195" y="161"/>
              </a:cxn>
              <a:cxn ang="0">
                <a:pos x="248" y="192"/>
              </a:cxn>
              <a:cxn ang="0">
                <a:pos x="253" y="201"/>
              </a:cxn>
            </a:cxnLst>
            <a:rect l="0" t="0" r="r" b="b"/>
            <a:pathLst>
              <a:path w="253" h="254">
                <a:moveTo>
                  <a:pt x="253" y="201"/>
                </a:moveTo>
                <a:lnTo>
                  <a:pt x="253" y="201"/>
                </a:lnTo>
                <a:lnTo>
                  <a:pt x="253" y="207"/>
                </a:lnTo>
                <a:lnTo>
                  <a:pt x="250" y="212"/>
                </a:lnTo>
                <a:lnTo>
                  <a:pt x="214" y="246"/>
                </a:lnTo>
                <a:lnTo>
                  <a:pt x="214" y="246"/>
                </a:lnTo>
                <a:lnTo>
                  <a:pt x="208" y="252"/>
                </a:lnTo>
                <a:lnTo>
                  <a:pt x="208" y="252"/>
                </a:lnTo>
                <a:lnTo>
                  <a:pt x="201" y="254"/>
                </a:lnTo>
                <a:lnTo>
                  <a:pt x="201" y="254"/>
                </a:lnTo>
                <a:lnTo>
                  <a:pt x="199" y="254"/>
                </a:lnTo>
                <a:lnTo>
                  <a:pt x="199" y="254"/>
                </a:lnTo>
                <a:lnTo>
                  <a:pt x="195" y="254"/>
                </a:lnTo>
                <a:lnTo>
                  <a:pt x="195" y="254"/>
                </a:lnTo>
                <a:lnTo>
                  <a:pt x="179" y="252"/>
                </a:lnTo>
                <a:lnTo>
                  <a:pt x="179" y="252"/>
                </a:lnTo>
                <a:lnTo>
                  <a:pt x="166" y="250"/>
                </a:lnTo>
                <a:lnTo>
                  <a:pt x="150" y="245"/>
                </a:lnTo>
                <a:lnTo>
                  <a:pt x="150" y="245"/>
                </a:lnTo>
                <a:lnTo>
                  <a:pt x="134" y="236"/>
                </a:lnTo>
                <a:lnTo>
                  <a:pt x="114" y="223"/>
                </a:lnTo>
                <a:lnTo>
                  <a:pt x="114" y="223"/>
                </a:lnTo>
                <a:lnTo>
                  <a:pt x="92" y="207"/>
                </a:lnTo>
                <a:lnTo>
                  <a:pt x="69" y="187"/>
                </a:lnTo>
                <a:lnTo>
                  <a:pt x="69" y="187"/>
                </a:lnTo>
                <a:lnTo>
                  <a:pt x="52" y="169"/>
                </a:lnTo>
                <a:lnTo>
                  <a:pt x="38" y="150"/>
                </a:lnTo>
                <a:lnTo>
                  <a:pt x="38" y="150"/>
                </a:lnTo>
                <a:lnTo>
                  <a:pt x="27" y="134"/>
                </a:lnTo>
                <a:lnTo>
                  <a:pt x="18" y="120"/>
                </a:lnTo>
                <a:lnTo>
                  <a:pt x="18" y="120"/>
                </a:lnTo>
                <a:lnTo>
                  <a:pt x="11" y="105"/>
                </a:lnTo>
                <a:lnTo>
                  <a:pt x="7" y="92"/>
                </a:lnTo>
                <a:lnTo>
                  <a:pt x="7" y="92"/>
                </a:lnTo>
                <a:lnTo>
                  <a:pt x="1" y="72"/>
                </a:lnTo>
                <a:lnTo>
                  <a:pt x="1" y="72"/>
                </a:lnTo>
                <a:lnTo>
                  <a:pt x="0" y="60"/>
                </a:lnTo>
                <a:lnTo>
                  <a:pt x="0" y="60"/>
                </a:lnTo>
                <a:lnTo>
                  <a:pt x="1" y="54"/>
                </a:lnTo>
                <a:lnTo>
                  <a:pt x="1" y="54"/>
                </a:lnTo>
                <a:lnTo>
                  <a:pt x="3" y="47"/>
                </a:lnTo>
                <a:lnTo>
                  <a:pt x="3" y="47"/>
                </a:lnTo>
                <a:lnTo>
                  <a:pt x="7" y="40"/>
                </a:lnTo>
                <a:lnTo>
                  <a:pt x="43" y="5"/>
                </a:lnTo>
                <a:lnTo>
                  <a:pt x="43" y="5"/>
                </a:lnTo>
                <a:lnTo>
                  <a:pt x="47" y="2"/>
                </a:lnTo>
                <a:lnTo>
                  <a:pt x="52" y="0"/>
                </a:lnTo>
                <a:lnTo>
                  <a:pt x="52" y="0"/>
                </a:lnTo>
                <a:lnTo>
                  <a:pt x="56" y="2"/>
                </a:lnTo>
                <a:lnTo>
                  <a:pt x="58" y="4"/>
                </a:lnTo>
                <a:lnTo>
                  <a:pt x="58" y="4"/>
                </a:lnTo>
                <a:lnTo>
                  <a:pt x="63" y="7"/>
                </a:lnTo>
                <a:lnTo>
                  <a:pt x="92" y="62"/>
                </a:lnTo>
                <a:lnTo>
                  <a:pt x="92" y="62"/>
                </a:lnTo>
                <a:lnTo>
                  <a:pt x="92" y="67"/>
                </a:lnTo>
                <a:lnTo>
                  <a:pt x="92" y="72"/>
                </a:lnTo>
                <a:lnTo>
                  <a:pt x="92" y="72"/>
                </a:lnTo>
                <a:lnTo>
                  <a:pt x="90" y="76"/>
                </a:lnTo>
                <a:lnTo>
                  <a:pt x="88" y="80"/>
                </a:lnTo>
                <a:lnTo>
                  <a:pt x="76" y="94"/>
                </a:lnTo>
                <a:lnTo>
                  <a:pt x="76" y="94"/>
                </a:lnTo>
                <a:lnTo>
                  <a:pt x="74" y="96"/>
                </a:lnTo>
                <a:lnTo>
                  <a:pt x="74" y="96"/>
                </a:lnTo>
                <a:lnTo>
                  <a:pt x="74" y="98"/>
                </a:lnTo>
                <a:lnTo>
                  <a:pt x="74" y="98"/>
                </a:lnTo>
                <a:lnTo>
                  <a:pt x="79" y="110"/>
                </a:lnTo>
                <a:lnTo>
                  <a:pt x="79" y="110"/>
                </a:lnTo>
                <a:lnTo>
                  <a:pt x="88" y="125"/>
                </a:lnTo>
                <a:lnTo>
                  <a:pt x="88" y="125"/>
                </a:lnTo>
                <a:lnTo>
                  <a:pt x="96" y="136"/>
                </a:lnTo>
                <a:lnTo>
                  <a:pt x="108" y="147"/>
                </a:lnTo>
                <a:lnTo>
                  <a:pt x="108" y="147"/>
                </a:lnTo>
                <a:lnTo>
                  <a:pt x="119" y="158"/>
                </a:lnTo>
                <a:lnTo>
                  <a:pt x="128" y="167"/>
                </a:lnTo>
                <a:lnTo>
                  <a:pt x="128" y="167"/>
                </a:lnTo>
                <a:lnTo>
                  <a:pt x="145" y="176"/>
                </a:lnTo>
                <a:lnTo>
                  <a:pt x="145" y="176"/>
                </a:lnTo>
                <a:lnTo>
                  <a:pt x="154" y="181"/>
                </a:lnTo>
                <a:lnTo>
                  <a:pt x="157" y="181"/>
                </a:lnTo>
                <a:lnTo>
                  <a:pt x="157" y="181"/>
                </a:lnTo>
                <a:lnTo>
                  <a:pt x="159" y="181"/>
                </a:lnTo>
                <a:lnTo>
                  <a:pt x="159" y="181"/>
                </a:lnTo>
                <a:lnTo>
                  <a:pt x="161" y="179"/>
                </a:lnTo>
                <a:lnTo>
                  <a:pt x="177" y="165"/>
                </a:lnTo>
                <a:lnTo>
                  <a:pt x="177" y="165"/>
                </a:lnTo>
                <a:lnTo>
                  <a:pt x="181" y="161"/>
                </a:lnTo>
                <a:lnTo>
                  <a:pt x="188" y="159"/>
                </a:lnTo>
                <a:lnTo>
                  <a:pt x="188" y="159"/>
                </a:lnTo>
                <a:lnTo>
                  <a:pt x="195" y="161"/>
                </a:lnTo>
                <a:lnTo>
                  <a:pt x="195" y="161"/>
                </a:lnTo>
                <a:lnTo>
                  <a:pt x="248" y="192"/>
                </a:lnTo>
                <a:lnTo>
                  <a:pt x="248" y="192"/>
                </a:lnTo>
                <a:lnTo>
                  <a:pt x="252" y="196"/>
                </a:lnTo>
                <a:lnTo>
                  <a:pt x="253" y="201"/>
                </a:lnTo>
                <a:lnTo>
                  <a:pt x="253" y="201"/>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2" name="Freeform 32"/>
          <p:cNvSpPr>
            <a:spLocks noEditPoints="1"/>
          </p:cNvSpPr>
          <p:nvPr/>
        </p:nvSpPr>
        <p:spPr bwMode="auto">
          <a:xfrm>
            <a:off x="3737846" y="3208300"/>
            <a:ext cx="464264" cy="380099"/>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23" name="Group 82"/>
          <p:cNvGrpSpPr/>
          <p:nvPr/>
        </p:nvGrpSpPr>
        <p:grpSpPr>
          <a:xfrm>
            <a:off x="4833994" y="3207597"/>
            <a:ext cx="434176" cy="405916"/>
            <a:chOff x="4067683" y="3042772"/>
            <a:chExt cx="350901" cy="328061"/>
          </a:xfrm>
          <a:solidFill>
            <a:schemeClr val="bg1"/>
          </a:solidFill>
        </p:grpSpPr>
        <p:sp>
          <p:nvSpPr>
            <p:cNvPr id="24" name="Freeform 33"/>
            <p:cNvSpPr>
              <a:spLocks noEditPoints="1"/>
            </p:cNvSpPr>
            <p:nvPr/>
          </p:nvSpPr>
          <p:spPr bwMode="auto">
            <a:xfrm>
              <a:off x="4156966" y="3260787"/>
              <a:ext cx="174412" cy="110046"/>
            </a:xfrm>
            <a:custGeom>
              <a:avLst/>
              <a:gdLst/>
              <a:ahLst/>
              <a:cxnLst>
                <a:cxn ang="0">
                  <a:pos x="0" y="44"/>
                </a:cxn>
                <a:cxn ang="0">
                  <a:pos x="0" y="107"/>
                </a:cxn>
                <a:cxn ang="0">
                  <a:pos x="169" y="107"/>
                </a:cxn>
                <a:cxn ang="0">
                  <a:pos x="169" y="44"/>
                </a:cxn>
                <a:cxn ang="0">
                  <a:pos x="169" y="0"/>
                </a:cxn>
                <a:cxn ang="0">
                  <a:pos x="0" y="0"/>
                </a:cxn>
                <a:cxn ang="0">
                  <a:pos x="0" y="44"/>
                </a:cxn>
                <a:cxn ang="0">
                  <a:pos x="20" y="22"/>
                </a:cxn>
                <a:cxn ang="0">
                  <a:pos x="147" y="22"/>
                </a:cxn>
                <a:cxn ang="0">
                  <a:pos x="147" y="44"/>
                </a:cxn>
                <a:cxn ang="0">
                  <a:pos x="20" y="44"/>
                </a:cxn>
                <a:cxn ang="0">
                  <a:pos x="20" y="22"/>
                </a:cxn>
                <a:cxn ang="0">
                  <a:pos x="20" y="64"/>
                </a:cxn>
                <a:cxn ang="0">
                  <a:pos x="147" y="64"/>
                </a:cxn>
                <a:cxn ang="0">
                  <a:pos x="147" y="86"/>
                </a:cxn>
                <a:cxn ang="0">
                  <a:pos x="20" y="86"/>
                </a:cxn>
                <a:cxn ang="0">
                  <a:pos x="20" y="64"/>
                </a:cxn>
              </a:cxnLst>
              <a:rect l="0" t="0" r="r" b="b"/>
              <a:pathLst>
                <a:path w="169" h="107">
                  <a:moveTo>
                    <a:pt x="0" y="44"/>
                  </a:moveTo>
                  <a:lnTo>
                    <a:pt x="0" y="107"/>
                  </a:lnTo>
                  <a:lnTo>
                    <a:pt x="169" y="107"/>
                  </a:lnTo>
                  <a:lnTo>
                    <a:pt x="169" y="44"/>
                  </a:lnTo>
                  <a:lnTo>
                    <a:pt x="169" y="0"/>
                  </a:lnTo>
                  <a:lnTo>
                    <a:pt x="0" y="0"/>
                  </a:lnTo>
                  <a:lnTo>
                    <a:pt x="0" y="44"/>
                  </a:lnTo>
                  <a:close/>
                  <a:moveTo>
                    <a:pt x="20" y="22"/>
                  </a:moveTo>
                  <a:lnTo>
                    <a:pt x="147" y="22"/>
                  </a:lnTo>
                  <a:lnTo>
                    <a:pt x="147" y="44"/>
                  </a:lnTo>
                  <a:lnTo>
                    <a:pt x="20" y="44"/>
                  </a:lnTo>
                  <a:lnTo>
                    <a:pt x="20" y="22"/>
                  </a:lnTo>
                  <a:close/>
                  <a:moveTo>
                    <a:pt x="20" y="64"/>
                  </a:moveTo>
                  <a:lnTo>
                    <a:pt x="147" y="64"/>
                  </a:lnTo>
                  <a:lnTo>
                    <a:pt x="147" y="86"/>
                  </a:lnTo>
                  <a:lnTo>
                    <a:pt x="20" y="86"/>
                  </a:lnTo>
                  <a:lnTo>
                    <a:pt x="20" y="6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5" name="Freeform 34"/>
            <p:cNvSpPr>
              <a:spLocks/>
            </p:cNvSpPr>
            <p:nvPr/>
          </p:nvSpPr>
          <p:spPr bwMode="auto">
            <a:xfrm>
              <a:off x="4156966" y="3042772"/>
              <a:ext cx="174412" cy="107969"/>
            </a:xfrm>
            <a:custGeom>
              <a:avLst/>
              <a:gdLst/>
              <a:ahLst/>
              <a:cxnLst>
                <a:cxn ang="0">
                  <a:pos x="169" y="64"/>
                </a:cxn>
                <a:cxn ang="0">
                  <a:pos x="169" y="0"/>
                </a:cxn>
                <a:cxn ang="0">
                  <a:pos x="0" y="0"/>
                </a:cxn>
                <a:cxn ang="0">
                  <a:pos x="0" y="64"/>
                </a:cxn>
                <a:cxn ang="0">
                  <a:pos x="0" y="105"/>
                </a:cxn>
                <a:cxn ang="0">
                  <a:pos x="169" y="105"/>
                </a:cxn>
                <a:cxn ang="0">
                  <a:pos x="169" y="64"/>
                </a:cxn>
              </a:cxnLst>
              <a:rect l="0" t="0" r="r" b="b"/>
              <a:pathLst>
                <a:path w="169" h="105">
                  <a:moveTo>
                    <a:pt x="169" y="64"/>
                  </a:moveTo>
                  <a:lnTo>
                    <a:pt x="169" y="0"/>
                  </a:lnTo>
                  <a:lnTo>
                    <a:pt x="0" y="0"/>
                  </a:lnTo>
                  <a:lnTo>
                    <a:pt x="0" y="64"/>
                  </a:lnTo>
                  <a:lnTo>
                    <a:pt x="0" y="105"/>
                  </a:lnTo>
                  <a:lnTo>
                    <a:pt x="169" y="105"/>
                  </a:lnTo>
                  <a:lnTo>
                    <a:pt x="169" y="6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6" name="Freeform 35"/>
            <p:cNvSpPr>
              <a:spLocks/>
            </p:cNvSpPr>
            <p:nvPr/>
          </p:nvSpPr>
          <p:spPr bwMode="auto">
            <a:xfrm>
              <a:off x="4067683" y="3107139"/>
              <a:ext cx="350901" cy="197252"/>
            </a:xfrm>
            <a:custGeom>
              <a:avLst/>
              <a:gdLst/>
              <a:ahLst/>
              <a:cxnLst>
                <a:cxn ang="0">
                  <a:pos x="295" y="0"/>
                </a:cxn>
                <a:cxn ang="0">
                  <a:pos x="274" y="0"/>
                </a:cxn>
                <a:cxn ang="0">
                  <a:pos x="274" y="41"/>
                </a:cxn>
                <a:cxn ang="0">
                  <a:pos x="274" y="63"/>
                </a:cxn>
                <a:cxn ang="0">
                  <a:pos x="63" y="63"/>
                </a:cxn>
                <a:cxn ang="0">
                  <a:pos x="63" y="41"/>
                </a:cxn>
                <a:cxn ang="0">
                  <a:pos x="63" y="0"/>
                </a:cxn>
                <a:cxn ang="0">
                  <a:pos x="42" y="0"/>
                </a:cxn>
                <a:cxn ang="0">
                  <a:pos x="42" y="0"/>
                </a:cxn>
                <a:cxn ang="0">
                  <a:pos x="34" y="1"/>
                </a:cxn>
                <a:cxn ang="0">
                  <a:pos x="27" y="3"/>
                </a:cxn>
                <a:cxn ang="0">
                  <a:pos x="20" y="7"/>
                </a:cxn>
                <a:cxn ang="0">
                  <a:pos x="13" y="12"/>
                </a:cxn>
                <a:cxn ang="0">
                  <a:pos x="7" y="20"/>
                </a:cxn>
                <a:cxn ang="0">
                  <a:pos x="4" y="27"/>
                </a:cxn>
                <a:cxn ang="0">
                  <a:pos x="2" y="34"/>
                </a:cxn>
                <a:cxn ang="0">
                  <a:pos x="0" y="41"/>
                </a:cxn>
                <a:cxn ang="0">
                  <a:pos x="0" y="146"/>
                </a:cxn>
                <a:cxn ang="0">
                  <a:pos x="0" y="146"/>
                </a:cxn>
                <a:cxn ang="0">
                  <a:pos x="2" y="156"/>
                </a:cxn>
                <a:cxn ang="0">
                  <a:pos x="4" y="163"/>
                </a:cxn>
                <a:cxn ang="0">
                  <a:pos x="7" y="170"/>
                </a:cxn>
                <a:cxn ang="0">
                  <a:pos x="13" y="175"/>
                </a:cxn>
                <a:cxn ang="0">
                  <a:pos x="20" y="181"/>
                </a:cxn>
                <a:cxn ang="0">
                  <a:pos x="27" y="186"/>
                </a:cxn>
                <a:cxn ang="0">
                  <a:pos x="34" y="188"/>
                </a:cxn>
                <a:cxn ang="0">
                  <a:pos x="42" y="190"/>
                </a:cxn>
                <a:cxn ang="0">
                  <a:pos x="63" y="190"/>
                </a:cxn>
                <a:cxn ang="0">
                  <a:pos x="63" y="146"/>
                </a:cxn>
                <a:cxn ang="0">
                  <a:pos x="63" y="127"/>
                </a:cxn>
                <a:cxn ang="0">
                  <a:pos x="274" y="127"/>
                </a:cxn>
                <a:cxn ang="0">
                  <a:pos x="274" y="146"/>
                </a:cxn>
                <a:cxn ang="0">
                  <a:pos x="274" y="190"/>
                </a:cxn>
                <a:cxn ang="0">
                  <a:pos x="295" y="190"/>
                </a:cxn>
                <a:cxn ang="0">
                  <a:pos x="295" y="190"/>
                </a:cxn>
                <a:cxn ang="0">
                  <a:pos x="303" y="188"/>
                </a:cxn>
                <a:cxn ang="0">
                  <a:pos x="310" y="186"/>
                </a:cxn>
                <a:cxn ang="0">
                  <a:pos x="317" y="181"/>
                </a:cxn>
                <a:cxn ang="0">
                  <a:pos x="324" y="175"/>
                </a:cxn>
                <a:cxn ang="0">
                  <a:pos x="330" y="170"/>
                </a:cxn>
                <a:cxn ang="0">
                  <a:pos x="334" y="163"/>
                </a:cxn>
                <a:cxn ang="0">
                  <a:pos x="337" y="156"/>
                </a:cxn>
                <a:cxn ang="0">
                  <a:pos x="337" y="146"/>
                </a:cxn>
                <a:cxn ang="0">
                  <a:pos x="337" y="41"/>
                </a:cxn>
                <a:cxn ang="0">
                  <a:pos x="337" y="41"/>
                </a:cxn>
                <a:cxn ang="0">
                  <a:pos x="337" y="34"/>
                </a:cxn>
                <a:cxn ang="0">
                  <a:pos x="334" y="27"/>
                </a:cxn>
                <a:cxn ang="0">
                  <a:pos x="330" y="20"/>
                </a:cxn>
                <a:cxn ang="0">
                  <a:pos x="324" y="12"/>
                </a:cxn>
                <a:cxn ang="0">
                  <a:pos x="317" y="7"/>
                </a:cxn>
                <a:cxn ang="0">
                  <a:pos x="310" y="3"/>
                </a:cxn>
                <a:cxn ang="0">
                  <a:pos x="303" y="1"/>
                </a:cxn>
                <a:cxn ang="0">
                  <a:pos x="295" y="0"/>
                </a:cxn>
                <a:cxn ang="0">
                  <a:pos x="295" y="0"/>
                </a:cxn>
              </a:cxnLst>
              <a:rect l="0" t="0" r="r" b="b"/>
              <a:pathLst>
                <a:path w="337" h="190">
                  <a:moveTo>
                    <a:pt x="295" y="0"/>
                  </a:moveTo>
                  <a:lnTo>
                    <a:pt x="274" y="0"/>
                  </a:lnTo>
                  <a:lnTo>
                    <a:pt x="274" y="41"/>
                  </a:lnTo>
                  <a:lnTo>
                    <a:pt x="274" y="63"/>
                  </a:lnTo>
                  <a:lnTo>
                    <a:pt x="63" y="63"/>
                  </a:lnTo>
                  <a:lnTo>
                    <a:pt x="63" y="41"/>
                  </a:lnTo>
                  <a:lnTo>
                    <a:pt x="63" y="0"/>
                  </a:lnTo>
                  <a:lnTo>
                    <a:pt x="42" y="0"/>
                  </a:lnTo>
                  <a:lnTo>
                    <a:pt x="42" y="0"/>
                  </a:lnTo>
                  <a:lnTo>
                    <a:pt x="34" y="1"/>
                  </a:lnTo>
                  <a:lnTo>
                    <a:pt x="27" y="3"/>
                  </a:lnTo>
                  <a:lnTo>
                    <a:pt x="20" y="7"/>
                  </a:lnTo>
                  <a:lnTo>
                    <a:pt x="13" y="12"/>
                  </a:lnTo>
                  <a:lnTo>
                    <a:pt x="7" y="20"/>
                  </a:lnTo>
                  <a:lnTo>
                    <a:pt x="4" y="27"/>
                  </a:lnTo>
                  <a:lnTo>
                    <a:pt x="2" y="34"/>
                  </a:lnTo>
                  <a:lnTo>
                    <a:pt x="0" y="41"/>
                  </a:lnTo>
                  <a:lnTo>
                    <a:pt x="0" y="146"/>
                  </a:lnTo>
                  <a:lnTo>
                    <a:pt x="0" y="146"/>
                  </a:lnTo>
                  <a:lnTo>
                    <a:pt x="2" y="156"/>
                  </a:lnTo>
                  <a:lnTo>
                    <a:pt x="4" y="163"/>
                  </a:lnTo>
                  <a:lnTo>
                    <a:pt x="7" y="170"/>
                  </a:lnTo>
                  <a:lnTo>
                    <a:pt x="13" y="175"/>
                  </a:lnTo>
                  <a:lnTo>
                    <a:pt x="20" y="181"/>
                  </a:lnTo>
                  <a:lnTo>
                    <a:pt x="27" y="186"/>
                  </a:lnTo>
                  <a:lnTo>
                    <a:pt x="34" y="188"/>
                  </a:lnTo>
                  <a:lnTo>
                    <a:pt x="42" y="190"/>
                  </a:lnTo>
                  <a:lnTo>
                    <a:pt x="63" y="190"/>
                  </a:lnTo>
                  <a:lnTo>
                    <a:pt x="63" y="146"/>
                  </a:lnTo>
                  <a:lnTo>
                    <a:pt x="63" y="127"/>
                  </a:lnTo>
                  <a:lnTo>
                    <a:pt x="274" y="127"/>
                  </a:lnTo>
                  <a:lnTo>
                    <a:pt x="274" y="146"/>
                  </a:lnTo>
                  <a:lnTo>
                    <a:pt x="274" y="190"/>
                  </a:lnTo>
                  <a:lnTo>
                    <a:pt x="295" y="190"/>
                  </a:lnTo>
                  <a:lnTo>
                    <a:pt x="295" y="190"/>
                  </a:lnTo>
                  <a:lnTo>
                    <a:pt x="303" y="188"/>
                  </a:lnTo>
                  <a:lnTo>
                    <a:pt x="310" y="186"/>
                  </a:lnTo>
                  <a:lnTo>
                    <a:pt x="317" y="181"/>
                  </a:lnTo>
                  <a:lnTo>
                    <a:pt x="324" y="175"/>
                  </a:lnTo>
                  <a:lnTo>
                    <a:pt x="330" y="170"/>
                  </a:lnTo>
                  <a:lnTo>
                    <a:pt x="334" y="163"/>
                  </a:lnTo>
                  <a:lnTo>
                    <a:pt x="337" y="156"/>
                  </a:lnTo>
                  <a:lnTo>
                    <a:pt x="337" y="146"/>
                  </a:lnTo>
                  <a:lnTo>
                    <a:pt x="337" y="41"/>
                  </a:lnTo>
                  <a:lnTo>
                    <a:pt x="337" y="41"/>
                  </a:lnTo>
                  <a:lnTo>
                    <a:pt x="337" y="34"/>
                  </a:lnTo>
                  <a:lnTo>
                    <a:pt x="334" y="27"/>
                  </a:lnTo>
                  <a:lnTo>
                    <a:pt x="330" y="20"/>
                  </a:lnTo>
                  <a:lnTo>
                    <a:pt x="324" y="12"/>
                  </a:lnTo>
                  <a:lnTo>
                    <a:pt x="317" y="7"/>
                  </a:lnTo>
                  <a:lnTo>
                    <a:pt x="310" y="3"/>
                  </a:lnTo>
                  <a:lnTo>
                    <a:pt x="303" y="1"/>
                  </a:lnTo>
                  <a:lnTo>
                    <a:pt x="295" y="0"/>
                  </a:lnTo>
                  <a:lnTo>
                    <a:pt x="295"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27" name="Group 79"/>
          <p:cNvGrpSpPr/>
          <p:nvPr/>
        </p:nvGrpSpPr>
        <p:grpSpPr>
          <a:xfrm>
            <a:off x="686572" y="2335812"/>
            <a:ext cx="315996" cy="421329"/>
            <a:chOff x="1092301" y="2278682"/>
            <a:chExt cx="255389" cy="340519"/>
          </a:xfrm>
          <a:solidFill>
            <a:schemeClr val="bg1"/>
          </a:solidFill>
        </p:grpSpPr>
        <p:sp>
          <p:nvSpPr>
            <p:cNvPr id="28" name="Freeform 41"/>
            <p:cNvSpPr>
              <a:spLocks noEditPoints="1"/>
            </p:cNvSpPr>
            <p:nvPr/>
          </p:nvSpPr>
          <p:spPr bwMode="auto">
            <a:xfrm>
              <a:off x="1092301" y="2278682"/>
              <a:ext cx="255389" cy="340518"/>
            </a:xfrm>
            <a:custGeom>
              <a:avLst/>
              <a:gdLst/>
              <a:ahLst/>
              <a:cxnLst>
                <a:cxn ang="0">
                  <a:pos x="31" y="42"/>
                </a:cxn>
                <a:cxn ang="0">
                  <a:pos x="26" y="42"/>
                </a:cxn>
                <a:cxn ang="0">
                  <a:pos x="15" y="47"/>
                </a:cxn>
                <a:cxn ang="0">
                  <a:pos x="6" y="54"/>
                </a:cxn>
                <a:cxn ang="0">
                  <a:pos x="2" y="65"/>
                </a:cxn>
                <a:cxn ang="0">
                  <a:pos x="0" y="82"/>
                </a:cxn>
                <a:cxn ang="0">
                  <a:pos x="247" y="73"/>
                </a:cxn>
                <a:cxn ang="0">
                  <a:pos x="245" y="65"/>
                </a:cxn>
                <a:cxn ang="0">
                  <a:pos x="241" y="54"/>
                </a:cxn>
                <a:cxn ang="0">
                  <a:pos x="232" y="47"/>
                </a:cxn>
                <a:cxn ang="0">
                  <a:pos x="221" y="42"/>
                </a:cxn>
                <a:cxn ang="0">
                  <a:pos x="216" y="42"/>
                </a:cxn>
                <a:cxn ang="0">
                  <a:pos x="167" y="53"/>
                </a:cxn>
                <a:cxn ang="0">
                  <a:pos x="86" y="22"/>
                </a:cxn>
                <a:cxn ang="0">
                  <a:pos x="163" y="0"/>
                </a:cxn>
                <a:cxn ang="0">
                  <a:pos x="82" y="0"/>
                </a:cxn>
                <a:cxn ang="0">
                  <a:pos x="71" y="6"/>
                </a:cxn>
                <a:cxn ang="0">
                  <a:pos x="66" y="16"/>
                </a:cxn>
                <a:cxn ang="0">
                  <a:pos x="58" y="58"/>
                </a:cxn>
                <a:cxn ang="0">
                  <a:pos x="62" y="69"/>
                </a:cxn>
                <a:cxn ang="0">
                  <a:pos x="73" y="74"/>
                </a:cxn>
                <a:cxn ang="0">
                  <a:pos x="174" y="74"/>
                </a:cxn>
                <a:cxn ang="0">
                  <a:pos x="185" y="69"/>
                </a:cxn>
                <a:cxn ang="0">
                  <a:pos x="187" y="58"/>
                </a:cxn>
                <a:cxn ang="0">
                  <a:pos x="182" y="16"/>
                </a:cxn>
                <a:cxn ang="0">
                  <a:pos x="176" y="6"/>
                </a:cxn>
                <a:cxn ang="0">
                  <a:pos x="163" y="0"/>
                </a:cxn>
                <a:cxn ang="0">
                  <a:pos x="220" y="103"/>
                </a:cxn>
                <a:cxn ang="0">
                  <a:pos x="26" y="103"/>
                </a:cxn>
                <a:cxn ang="0">
                  <a:pos x="13" y="109"/>
                </a:cxn>
                <a:cxn ang="0">
                  <a:pos x="8" y="123"/>
                </a:cxn>
                <a:cxn ang="0">
                  <a:pos x="24" y="306"/>
                </a:cxn>
                <a:cxn ang="0">
                  <a:pos x="31" y="321"/>
                </a:cxn>
                <a:cxn ang="0">
                  <a:pos x="47" y="328"/>
                </a:cxn>
                <a:cxn ang="0">
                  <a:pos x="200" y="328"/>
                </a:cxn>
                <a:cxn ang="0">
                  <a:pos x="214" y="321"/>
                </a:cxn>
                <a:cxn ang="0">
                  <a:pos x="221" y="306"/>
                </a:cxn>
                <a:cxn ang="0">
                  <a:pos x="240" y="123"/>
                </a:cxn>
                <a:cxn ang="0">
                  <a:pos x="234" y="109"/>
                </a:cxn>
                <a:cxn ang="0">
                  <a:pos x="220" y="103"/>
                </a:cxn>
                <a:cxn ang="0">
                  <a:pos x="82" y="287"/>
                </a:cxn>
                <a:cxn ang="0">
                  <a:pos x="42" y="143"/>
                </a:cxn>
                <a:cxn ang="0">
                  <a:pos x="82" y="287"/>
                </a:cxn>
                <a:cxn ang="0">
                  <a:pos x="104" y="287"/>
                </a:cxn>
                <a:cxn ang="0">
                  <a:pos x="144" y="143"/>
                </a:cxn>
                <a:cxn ang="0">
                  <a:pos x="194" y="287"/>
                </a:cxn>
                <a:cxn ang="0">
                  <a:pos x="163" y="143"/>
                </a:cxn>
                <a:cxn ang="0">
                  <a:pos x="194" y="287"/>
                </a:cxn>
              </a:cxnLst>
              <a:rect l="0" t="0" r="r" b="b"/>
              <a:pathLst>
                <a:path w="247" h="328">
                  <a:moveTo>
                    <a:pt x="216" y="42"/>
                  </a:moveTo>
                  <a:lnTo>
                    <a:pt x="31" y="42"/>
                  </a:lnTo>
                  <a:lnTo>
                    <a:pt x="31" y="42"/>
                  </a:lnTo>
                  <a:lnTo>
                    <a:pt x="26" y="42"/>
                  </a:lnTo>
                  <a:lnTo>
                    <a:pt x="20" y="44"/>
                  </a:lnTo>
                  <a:lnTo>
                    <a:pt x="15" y="47"/>
                  </a:lnTo>
                  <a:lnTo>
                    <a:pt x="9" y="51"/>
                  </a:lnTo>
                  <a:lnTo>
                    <a:pt x="6" y="54"/>
                  </a:lnTo>
                  <a:lnTo>
                    <a:pt x="4" y="60"/>
                  </a:lnTo>
                  <a:lnTo>
                    <a:pt x="2" y="65"/>
                  </a:lnTo>
                  <a:lnTo>
                    <a:pt x="0" y="73"/>
                  </a:lnTo>
                  <a:lnTo>
                    <a:pt x="0" y="82"/>
                  </a:lnTo>
                  <a:lnTo>
                    <a:pt x="247" y="82"/>
                  </a:lnTo>
                  <a:lnTo>
                    <a:pt x="247" y="73"/>
                  </a:lnTo>
                  <a:lnTo>
                    <a:pt x="247" y="73"/>
                  </a:lnTo>
                  <a:lnTo>
                    <a:pt x="245" y="65"/>
                  </a:lnTo>
                  <a:lnTo>
                    <a:pt x="243" y="60"/>
                  </a:lnTo>
                  <a:lnTo>
                    <a:pt x="241" y="54"/>
                  </a:lnTo>
                  <a:lnTo>
                    <a:pt x="238" y="51"/>
                  </a:lnTo>
                  <a:lnTo>
                    <a:pt x="232" y="47"/>
                  </a:lnTo>
                  <a:lnTo>
                    <a:pt x="227" y="44"/>
                  </a:lnTo>
                  <a:lnTo>
                    <a:pt x="221" y="42"/>
                  </a:lnTo>
                  <a:lnTo>
                    <a:pt x="216" y="42"/>
                  </a:lnTo>
                  <a:lnTo>
                    <a:pt x="216" y="42"/>
                  </a:lnTo>
                  <a:close/>
                  <a:moveTo>
                    <a:pt x="162" y="22"/>
                  </a:moveTo>
                  <a:lnTo>
                    <a:pt x="167" y="53"/>
                  </a:lnTo>
                  <a:lnTo>
                    <a:pt x="80" y="53"/>
                  </a:lnTo>
                  <a:lnTo>
                    <a:pt x="86" y="22"/>
                  </a:lnTo>
                  <a:lnTo>
                    <a:pt x="162" y="22"/>
                  </a:lnTo>
                  <a:close/>
                  <a:moveTo>
                    <a:pt x="163" y="0"/>
                  </a:moveTo>
                  <a:lnTo>
                    <a:pt x="82" y="0"/>
                  </a:lnTo>
                  <a:lnTo>
                    <a:pt x="82" y="0"/>
                  </a:lnTo>
                  <a:lnTo>
                    <a:pt x="76" y="2"/>
                  </a:lnTo>
                  <a:lnTo>
                    <a:pt x="71" y="6"/>
                  </a:lnTo>
                  <a:lnTo>
                    <a:pt x="67" y="9"/>
                  </a:lnTo>
                  <a:lnTo>
                    <a:pt x="66" y="16"/>
                  </a:lnTo>
                  <a:lnTo>
                    <a:pt x="58" y="58"/>
                  </a:lnTo>
                  <a:lnTo>
                    <a:pt x="58" y="58"/>
                  </a:lnTo>
                  <a:lnTo>
                    <a:pt x="60" y="65"/>
                  </a:lnTo>
                  <a:lnTo>
                    <a:pt x="62" y="69"/>
                  </a:lnTo>
                  <a:lnTo>
                    <a:pt x="67" y="73"/>
                  </a:lnTo>
                  <a:lnTo>
                    <a:pt x="73" y="74"/>
                  </a:lnTo>
                  <a:lnTo>
                    <a:pt x="174" y="74"/>
                  </a:lnTo>
                  <a:lnTo>
                    <a:pt x="174" y="74"/>
                  </a:lnTo>
                  <a:lnTo>
                    <a:pt x="180" y="73"/>
                  </a:lnTo>
                  <a:lnTo>
                    <a:pt x="185" y="69"/>
                  </a:lnTo>
                  <a:lnTo>
                    <a:pt x="187" y="65"/>
                  </a:lnTo>
                  <a:lnTo>
                    <a:pt x="187" y="58"/>
                  </a:lnTo>
                  <a:lnTo>
                    <a:pt x="182" y="16"/>
                  </a:lnTo>
                  <a:lnTo>
                    <a:pt x="182" y="16"/>
                  </a:lnTo>
                  <a:lnTo>
                    <a:pt x="180" y="9"/>
                  </a:lnTo>
                  <a:lnTo>
                    <a:pt x="176" y="6"/>
                  </a:lnTo>
                  <a:lnTo>
                    <a:pt x="171" y="2"/>
                  </a:lnTo>
                  <a:lnTo>
                    <a:pt x="163" y="0"/>
                  </a:lnTo>
                  <a:lnTo>
                    <a:pt x="163" y="0"/>
                  </a:lnTo>
                  <a:close/>
                  <a:moveTo>
                    <a:pt x="220" y="103"/>
                  </a:moveTo>
                  <a:lnTo>
                    <a:pt x="26" y="103"/>
                  </a:lnTo>
                  <a:lnTo>
                    <a:pt x="26" y="103"/>
                  </a:lnTo>
                  <a:lnTo>
                    <a:pt x="18" y="105"/>
                  </a:lnTo>
                  <a:lnTo>
                    <a:pt x="13" y="109"/>
                  </a:lnTo>
                  <a:lnTo>
                    <a:pt x="9" y="116"/>
                  </a:lnTo>
                  <a:lnTo>
                    <a:pt x="8" y="123"/>
                  </a:lnTo>
                  <a:lnTo>
                    <a:pt x="24" y="306"/>
                  </a:lnTo>
                  <a:lnTo>
                    <a:pt x="24" y="306"/>
                  </a:lnTo>
                  <a:lnTo>
                    <a:pt x="28" y="316"/>
                  </a:lnTo>
                  <a:lnTo>
                    <a:pt x="31" y="321"/>
                  </a:lnTo>
                  <a:lnTo>
                    <a:pt x="38" y="326"/>
                  </a:lnTo>
                  <a:lnTo>
                    <a:pt x="47" y="328"/>
                  </a:lnTo>
                  <a:lnTo>
                    <a:pt x="200" y="328"/>
                  </a:lnTo>
                  <a:lnTo>
                    <a:pt x="200" y="328"/>
                  </a:lnTo>
                  <a:lnTo>
                    <a:pt x="209" y="326"/>
                  </a:lnTo>
                  <a:lnTo>
                    <a:pt x="214" y="321"/>
                  </a:lnTo>
                  <a:lnTo>
                    <a:pt x="220" y="316"/>
                  </a:lnTo>
                  <a:lnTo>
                    <a:pt x="221" y="306"/>
                  </a:lnTo>
                  <a:lnTo>
                    <a:pt x="240" y="123"/>
                  </a:lnTo>
                  <a:lnTo>
                    <a:pt x="240" y="123"/>
                  </a:lnTo>
                  <a:lnTo>
                    <a:pt x="238" y="116"/>
                  </a:lnTo>
                  <a:lnTo>
                    <a:pt x="234" y="109"/>
                  </a:lnTo>
                  <a:lnTo>
                    <a:pt x="229" y="105"/>
                  </a:lnTo>
                  <a:lnTo>
                    <a:pt x="220" y="103"/>
                  </a:lnTo>
                  <a:lnTo>
                    <a:pt x="220" y="103"/>
                  </a:lnTo>
                  <a:close/>
                  <a:moveTo>
                    <a:pt x="82" y="287"/>
                  </a:moveTo>
                  <a:lnTo>
                    <a:pt x="51" y="287"/>
                  </a:lnTo>
                  <a:lnTo>
                    <a:pt x="42" y="143"/>
                  </a:lnTo>
                  <a:lnTo>
                    <a:pt x="82" y="143"/>
                  </a:lnTo>
                  <a:lnTo>
                    <a:pt x="82" y="287"/>
                  </a:lnTo>
                  <a:close/>
                  <a:moveTo>
                    <a:pt x="144" y="287"/>
                  </a:moveTo>
                  <a:lnTo>
                    <a:pt x="104" y="287"/>
                  </a:lnTo>
                  <a:lnTo>
                    <a:pt x="104" y="143"/>
                  </a:lnTo>
                  <a:lnTo>
                    <a:pt x="144" y="143"/>
                  </a:lnTo>
                  <a:lnTo>
                    <a:pt x="144" y="287"/>
                  </a:lnTo>
                  <a:close/>
                  <a:moveTo>
                    <a:pt x="194" y="287"/>
                  </a:moveTo>
                  <a:lnTo>
                    <a:pt x="163" y="287"/>
                  </a:lnTo>
                  <a:lnTo>
                    <a:pt x="163" y="143"/>
                  </a:lnTo>
                  <a:lnTo>
                    <a:pt x="205" y="143"/>
                  </a:lnTo>
                  <a:lnTo>
                    <a:pt x="194" y="287"/>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9" name="Freeform 42"/>
            <p:cNvSpPr>
              <a:spLocks/>
            </p:cNvSpPr>
            <p:nvPr/>
          </p:nvSpPr>
          <p:spPr bwMode="auto">
            <a:xfrm>
              <a:off x="1092301" y="2320208"/>
              <a:ext cx="255389" cy="41527"/>
            </a:xfrm>
            <a:custGeom>
              <a:avLst/>
              <a:gdLst/>
              <a:ahLst/>
              <a:cxnLst>
                <a:cxn ang="0">
                  <a:pos x="216" y="0"/>
                </a:cxn>
                <a:cxn ang="0">
                  <a:pos x="31" y="0"/>
                </a:cxn>
                <a:cxn ang="0">
                  <a:pos x="31" y="0"/>
                </a:cxn>
                <a:cxn ang="0">
                  <a:pos x="26" y="0"/>
                </a:cxn>
                <a:cxn ang="0">
                  <a:pos x="20" y="2"/>
                </a:cxn>
                <a:cxn ang="0">
                  <a:pos x="15" y="5"/>
                </a:cxn>
                <a:cxn ang="0">
                  <a:pos x="9" y="9"/>
                </a:cxn>
                <a:cxn ang="0">
                  <a:pos x="6" y="12"/>
                </a:cxn>
                <a:cxn ang="0">
                  <a:pos x="4" y="18"/>
                </a:cxn>
                <a:cxn ang="0">
                  <a:pos x="2" y="23"/>
                </a:cxn>
                <a:cxn ang="0">
                  <a:pos x="0" y="31"/>
                </a:cxn>
                <a:cxn ang="0">
                  <a:pos x="0" y="40"/>
                </a:cxn>
                <a:cxn ang="0">
                  <a:pos x="247" y="40"/>
                </a:cxn>
                <a:cxn ang="0">
                  <a:pos x="247" y="31"/>
                </a:cxn>
                <a:cxn ang="0">
                  <a:pos x="247" y="31"/>
                </a:cxn>
                <a:cxn ang="0">
                  <a:pos x="245" y="23"/>
                </a:cxn>
                <a:cxn ang="0">
                  <a:pos x="243" y="18"/>
                </a:cxn>
                <a:cxn ang="0">
                  <a:pos x="241" y="12"/>
                </a:cxn>
                <a:cxn ang="0">
                  <a:pos x="238" y="9"/>
                </a:cxn>
                <a:cxn ang="0">
                  <a:pos x="232" y="5"/>
                </a:cxn>
                <a:cxn ang="0">
                  <a:pos x="227" y="2"/>
                </a:cxn>
                <a:cxn ang="0">
                  <a:pos x="221" y="0"/>
                </a:cxn>
                <a:cxn ang="0">
                  <a:pos x="216" y="0"/>
                </a:cxn>
                <a:cxn ang="0">
                  <a:pos x="216" y="0"/>
                </a:cxn>
              </a:cxnLst>
              <a:rect l="0" t="0" r="r" b="b"/>
              <a:pathLst>
                <a:path w="247" h="40">
                  <a:moveTo>
                    <a:pt x="216" y="0"/>
                  </a:moveTo>
                  <a:lnTo>
                    <a:pt x="31" y="0"/>
                  </a:lnTo>
                  <a:lnTo>
                    <a:pt x="31" y="0"/>
                  </a:lnTo>
                  <a:lnTo>
                    <a:pt x="26" y="0"/>
                  </a:lnTo>
                  <a:lnTo>
                    <a:pt x="20" y="2"/>
                  </a:lnTo>
                  <a:lnTo>
                    <a:pt x="15" y="5"/>
                  </a:lnTo>
                  <a:lnTo>
                    <a:pt x="9" y="9"/>
                  </a:lnTo>
                  <a:lnTo>
                    <a:pt x="6" y="12"/>
                  </a:lnTo>
                  <a:lnTo>
                    <a:pt x="4" y="18"/>
                  </a:lnTo>
                  <a:lnTo>
                    <a:pt x="2" y="23"/>
                  </a:lnTo>
                  <a:lnTo>
                    <a:pt x="0" y="31"/>
                  </a:lnTo>
                  <a:lnTo>
                    <a:pt x="0" y="40"/>
                  </a:lnTo>
                  <a:lnTo>
                    <a:pt x="247" y="40"/>
                  </a:lnTo>
                  <a:lnTo>
                    <a:pt x="247" y="31"/>
                  </a:lnTo>
                  <a:lnTo>
                    <a:pt x="247" y="31"/>
                  </a:lnTo>
                  <a:lnTo>
                    <a:pt x="245" y="23"/>
                  </a:lnTo>
                  <a:lnTo>
                    <a:pt x="243" y="18"/>
                  </a:lnTo>
                  <a:lnTo>
                    <a:pt x="241" y="12"/>
                  </a:lnTo>
                  <a:lnTo>
                    <a:pt x="238" y="9"/>
                  </a:lnTo>
                  <a:lnTo>
                    <a:pt x="232" y="5"/>
                  </a:lnTo>
                  <a:lnTo>
                    <a:pt x="227" y="2"/>
                  </a:lnTo>
                  <a:lnTo>
                    <a:pt x="221" y="0"/>
                  </a:lnTo>
                  <a:lnTo>
                    <a:pt x="216" y="0"/>
                  </a:lnTo>
                  <a:lnTo>
                    <a:pt x="216"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0" name="Freeform 43"/>
            <p:cNvSpPr>
              <a:spLocks/>
            </p:cNvSpPr>
            <p:nvPr/>
          </p:nvSpPr>
          <p:spPr bwMode="auto">
            <a:xfrm>
              <a:off x="1175355" y="2299445"/>
              <a:ext cx="89283" cy="33221"/>
            </a:xfrm>
            <a:custGeom>
              <a:avLst/>
              <a:gdLst/>
              <a:ahLst/>
              <a:cxnLst>
                <a:cxn ang="0">
                  <a:pos x="82" y="0"/>
                </a:cxn>
                <a:cxn ang="0">
                  <a:pos x="87" y="31"/>
                </a:cxn>
                <a:cxn ang="0">
                  <a:pos x="0" y="31"/>
                </a:cxn>
                <a:cxn ang="0">
                  <a:pos x="6" y="0"/>
                </a:cxn>
                <a:cxn ang="0">
                  <a:pos x="82" y="0"/>
                </a:cxn>
              </a:cxnLst>
              <a:rect l="0" t="0" r="r" b="b"/>
              <a:pathLst>
                <a:path w="87" h="31">
                  <a:moveTo>
                    <a:pt x="82" y="0"/>
                  </a:moveTo>
                  <a:lnTo>
                    <a:pt x="87" y="31"/>
                  </a:lnTo>
                  <a:lnTo>
                    <a:pt x="0" y="31"/>
                  </a:lnTo>
                  <a:lnTo>
                    <a:pt x="6" y="0"/>
                  </a:lnTo>
                  <a:lnTo>
                    <a:pt x="82"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1" name="Freeform 44"/>
            <p:cNvSpPr>
              <a:spLocks/>
            </p:cNvSpPr>
            <p:nvPr/>
          </p:nvSpPr>
          <p:spPr bwMode="auto">
            <a:xfrm>
              <a:off x="1152514" y="2278682"/>
              <a:ext cx="132885" cy="76825"/>
            </a:xfrm>
            <a:custGeom>
              <a:avLst/>
              <a:gdLst/>
              <a:ahLst/>
              <a:cxnLst>
                <a:cxn ang="0">
                  <a:pos x="105" y="0"/>
                </a:cxn>
                <a:cxn ang="0">
                  <a:pos x="24" y="0"/>
                </a:cxn>
                <a:cxn ang="0">
                  <a:pos x="24" y="0"/>
                </a:cxn>
                <a:cxn ang="0">
                  <a:pos x="18" y="2"/>
                </a:cxn>
                <a:cxn ang="0">
                  <a:pos x="13" y="6"/>
                </a:cxn>
                <a:cxn ang="0">
                  <a:pos x="9" y="9"/>
                </a:cxn>
                <a:cxn ang="0">
                  <a:pos x="8" y="16"/>
                </a:cxn>
                <a:cxn ang="0">
                  <a:pos x="0" y="58"/>
                </a:cxn>
                <a:cxn ang="0">
                  <a:pos x="0" y="58"/>
                </a:cxn>
                <a:cxn ang="0">
                  <a:pos x="2" y="65"/>
                </a:cxn>
                <a:cxn ang="0">
                  <a:pos x="4" y="69"/>
                </a:cxn>
                <a:cxn ang="0">
                  <a:pos x="9" y="73"/>
                </a:cxn>
                <a:cxn ang="0">
                  <a:pos x="15" y="74"/>
                </a:cxn>
                <a:cxn ang="0">
                  <a:pos x="116" y="74"/>
                </a:cxn>
                <a:cxn ang="0">
                  <a:pos x="116" y="74"/>
                </a:cxn>
                <a:cxn ang="0">
                  <a:pos x="122" y="73"/>
                </a:cxn>
                <a:cxn ang="0">
                  <a:pos x="127" y="69"/>
                </a:cxn>
                <a:cxn ang="0">
                  <a:pos x="129" y="65"/>
                </a:cxn>
                <a:cxn ang="0">
                  <a:pos x="129" y="58"/>
                </a:cxn>
                <a:cxn ang="0">
                  <a:pos x="124" y="16"/>
                </a:cxn>
                <a:cxn ang="0">
                  <a:pos x="124" y="16"/>
                </a:cxn>
                <a:cxn ang="0">
                  <a:pos x="122" y="9"/>
                </a:cxn>
                <a:cxn ang="0">
                  <a:pos x="118" y="6"/>
                </a:cxn>
                <a:cxn ang="0">
                  <a:pos x="113" y="2"/>
                </a:cxn>
                <a:cxn ang="0">
                  <a:pos x="105" y="0"/>
                </a:cxn>
                <a:cxn ang="0">
                  <a:pos x="105" y="0"/>
                </a:cxn>
              </a:cxnLst>
              <a:rect l="0" t="0" r="r" b="b"/>
              <a:pathLst>
                <a:path w="129" h="74">
                  <a:moveTo>
                    <a:pt x="105" y="0"/>
                  </a:moveTo>
                  <a:lnTo>
                    <a:pt x="24" y="0"/>
                  </a:lnTo>
                  <a:lnTo>
                    <a:pt x="24" y="0"/>
                  </a:lnTo>
                  <a:lnTo>
                    <a:pt x="18" y="2"/>
                  </a:lnTo>
                  <a:lnTo>
                    <a:pt x="13" y="6"/>
                  </a:lnTo>
                  <a:lnTo>
                    <a:pt x="9" y="9"/>
                  </a:lnTo>
                  <a:lnTo>
                    <a:pt x="8" y="16"/>
                  </a:lnTo>
                  <a:lnTo>
                    <a:pt x="0" y="58"/>
                  </a:lnTo>
                  <a:lnTo>
                    <a:pt x="0" y="58"/>
                  </a:lnTo>
                  <a:lnTo>
                    <a:pt x="2" y="65"/>
                  </a:lnTo>
                  <a:lnTo>
                    <a:pt x="4" y="69"/>
                  </a:lnTo>
                  <a:lnTo>
                    <a:pt x="9" y="73"/>
                  </a:lnTo>
                  <a:lnTo>
                    <a:pt x="15" y="74"/>
                  </a:lnTo>
                  <a:lnTo>
                    <a:pt x="116" y="74"/>
                  </a:lnTo>
                  <a:lnTo>
                    <a:pt x="116" y="74"/>
                  </a:lnTo>
                  <a:lnTo>
                    <a:pt x="122" y="73"/>
                  </a:lnTo>
                  <a:lnTo>
                    <a:pt x="127" y="69"/>
                  </a:lnTo>
                  <a:lnTo>
                    <a:pt x="129" y="65"/>
                  </a:lnTo>
                  <a:lnTo>
                    <a:pt x="129" y="58"/>
                  </a:lnTo>
                  <a:lnTo>
                    <a:pt x="124" y="16"/>
                  </a:lnTo>
                  <a:lnTo>
                    <a:pt x="124" y="16"/>
                  </a:lnTo>
                  <a:lnTo>
                    <a:pt x="122" y="9"/>
                  </a:lnTo>
                  <a:lnTo>
                    <a:pt x="118" y="6"/>
                  </a:lnTo>
                  <a:lnTo>
                    <a:pt x="113" y="2"/>
                  </a:lnTo>
                  <a:lnTo>
                    <a:pt x="105" y="0"/>
                  </a:lnTo>
                  <a:lnTo>
                    <a:pt x="105"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2" name="Freeform 45"/>
            <p:cNvSpPr>
              <a:spLocks/>
            </p:cNvSpPr>
            <p:nvPr/>
          </p:nvSpPr>
          <p:spPr bwMode="auto">
            <a:xfrm>
              <a:off x="1098530" y="2384575"/>
              <a:ext cx="240854" cy="234626"/>
            </a:xfrm>
            <a:custGeom>
              <a:avLst/>
              <a:gdLst/>
              <a:ahLst/>
              <a:cxnLst>
                <a:cxn ang="0">
                  <a:pos x="212" y="0"/>
                </a:cxn>
                <a:cxn ang="0">
                  <a:pos x="18" y="0"/>
                </a:cxn>
                <a:cxn ang="0">
                  <a:pos x="18" y="0"/>
                </a:cxn>
                <a:cxn ang="0">
                  <a:pos x="10" y="2"/>
                </a:cxn>
                <a:cxn ang="0">
                  <a:pos x="5" y="6"/>
                </a:cxn>
                <a:cxn ang="0">
                  <a:pos x="1" y="13"/>
                </a:cxn>
                <a:cxn ang="0">
                  <a:pos x="0" y="20"/>
                </a:cxn>
                <a:cxn ang="0">
                  <a:pos x="16" y="203"/>
                </a:cxn>
                <a:cxn ang="0">
                  <a:pos x="16" y="203"/>
                </a:cxn>
                <a:cxn ang="0">
                  <a:pos x="20" y="213"/>
                </a:cxn>
                <a:cxn ang="0">
                  <a:pos x="23" y="218"/>
                </a:cxn>
                <a:cxn ang="0">
                  <a:pos x="30" y="223"/>
                </a:cxn>
                <a:cxn ang="0">
                  <a:pos x="39" y="225"/>
                </a:cxn>
                <a:cxn ang="0">
                  <a:pos x="192" y="225"/>
                </a:cxn>
                <a:cxn ang="0">
                  <a:pos x="192" y="225"/>
                </a:cxn>
                <a:cxn ang="0">
                  <a:pos x="201" y="223"/>
                </a:cxn>
                <a:cxn ang="0">
                  <a:pos x="206" y="218"/>
                </a:cxn>
                <a:cxn ang="0">
                  <a:pos x="212" y="213"/>
                </a:cxn>
                <a:cxn ang="0">
                  <a:pos x="213" y="203"/>
                </a:cxn>
                <a:cxn ang="0">
                  <a:pos x="232" y="20"/>
                </a:cxn>
                <a:cxn ang="0">
                  <a:pos x="232" y="20"/>
                </a:cxn>
                <a:cxn ang="0">
                  <a:pos x="230" y="13"/>
                </a:cxn>
                <a:cxn ang="0">
                  <a:pos x="226" y="6"/>
                </a:cxn>
                <a:cxn ang="0">
                  <a:pos x="221" y="2"/>
                </a:cxn>
                <a:cxn ang="0">
                  <a:pos x="212" y="0"/>
                </a:cxn>
                <a:cxn ang="0">
                  <a:pos x="212" y="0"/>
                </a:cxn>
              </a:cxnLst>
              <a:rect l="0" t="0" r="r" b="b"/>
              <a:pathLst>
                <a:path w="232" h="225">
                  <a:moveTo>
                    <a:pt x="212" y="0"/>
                  </a:moveTo>
                  <a:lnTo>
                    <a:pt x="18" y="0"/>
                  </a:lnTo>
                  <a:lnTo>
                    <a:pt x="18" y="0"/>
                  </a:lnTo>
                  <a:lnTo>
                    <a:pt x="10" y="2"/>
                  </a:lnTo>
                  <a:lnTo>
                    <a:pt x="5" y="6"/>
                  </a:lnTo>
                  <a:lnTo>
                    <a:pt x="1" y="13"/>
                  </a:lnTo>
                  <a:lnTo>
                    <a:pt x="0" y="20"/>
                  </a:lnTo>
                  <a:lnTo>
                    <a:pt x="16" y="203"/>
                  </a:lnTo>
                  <a:lnTo>
                    <a:pt x="16" y="203"/>
                  </a:lnTo>
                  <a:lnTo>
                    <a:pt x="20" y="213"/>
                  </a:lnTo>
                  <a:lnTo>
                    <a:pt x="23" y="218"/>
                  </a:lnTo>
                  <a:lnTo>
                    <a:pt x="30" y="223"/>
                  </a:lnTo>
                  <a:lnTo>
                    <a:pt x="39" y="225"/>
                  </a:lnTo>
                  <a:lnTo>
                    <a:pt x="192" y="225"/>
                  </a:lnTo>
                  <a:lnTo>
                    <a:pt x="192" y="225"/>
                  </a:lnTo>
                  <a:lnTo>
                    <a:pt x="201" y="223"/>
                  </a:lnTo>
                  <a:lnTo>
                    <a:pt x="206" y="218"/>
                  </a:lnTo>
                  <a:lnTo>
                    <a:pt x="212" y="213"/>
                  </a:lnTo>
                  <a:lnTo>
                    <a:pt x="213" y="203"/>
                  </a:lnTo>
                  <a:lnTo>
                    <a:pt x="232" y="20"/>
                  </a:lnTo>
                  <a:lnTo>
                    <a:pt x="232" y="20"/>
                  </a:lnTo>
                  <a:lnTo>
                    <a:pt x="230" y="13"/>
                  </a:lnTo>
                  <a:lnTo>
                    <a:pt x="226" y="6"/>
                  </a:lnTo>
                  <a:lnTo>
                    <a:pt x="221" y="2"/>
                  </a:lnTo>
                  <a:lnTo>
                    <a:pt x="212" y="0"/>
                  </a:lnTo>
                  <a:lnTo>
                    <a:pt x="212"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 name="Freeform 46"/>
            <p:cNvSpPr>
              <a:spLocks/>
            </p:cNvSpPr>
            <p:nvPr/>
          </p:nvSpPr>
          <p:spPr bwMode="auto">
            <a:xfrm>
              <a:off x="1135904" y="2426102"/>
              <a:ext cx="39451" cy="149496"/>
            </a:xfrm>
            <a:custGeom>
              <a:avLst/>
              <a:gdLst/>
              <a:ahLst/>
              <a:cxnLst>
                <a:cxn ang="0">
                  <a:pos x="40" y="144"/>
                </a:cxn>
                <a:cxn ang="0">
                  <a:pos x="9" y="144"/>
                </a:cxn>
                <a:cxn ang="0">
                  <a:pos x="0" y="0"/>
                </a:cxn>
                <a:cxn ang="0">
                  <a:pos x="40" y="0"/>
                </a:cxn>
                <a:cxn ang="0">
                  <a:pos x="40" y="144"/>
                </a:cxn>
              </a:cxnLst>
              <a:rect l="0" t="0" r="r" b="b"/>
              <a:pathLst>
                <a:path w="40" h="144">
                  <a:moveTo>
                    <a:pt x="40" y="144"/>
                  </a:moveTo>
                  <a:lnTo>
                    <a:pt x="9" y="144"/>
                  </a:lnTo>
                  <a:lnTo>
                    <a:pt x="0" y="0"/>
                  </a:lnTo>
                  <a:lnTo>
                    <a:pt x="40" y="0"/>
                  </a:lnTo>
                  <a:lnTo>
                    <a:pt x="40" y="144"/>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4" name="Rectangle 47"/>
            <p:cNvSpPr>
              <a:spLocks noChangeArrowheads="1"/>
            </p:cNvSpPr>
            <p:nvPr/>
          </p:nvSpPr>
          <p:spPr bwMode="auto">
            <a:xfrm>
              <a:off x="1198194" y="2426102"/>
              <a:ext cx="41527" cy="149496"/>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5" name="Freeform 48"/>
            <p:cNvSpPr>
              <a:spLocks/>
            </p:cNvSpPr>
            <p:nvPr/>
          </p:nvSpPr>
          <p:spPr bwMode="auto">
            <a:xfrm>
              <a:off x="1260483" y="2426102"/>
              <a:ext cx="43604" cy="149496"/>
            </a:xfrm>
            <a:custGeom>
              <a:avLst/>
              <a:gdLst/>
              <a:ahLst/>
              <a:cxnLst>
                <a:cxn ang="0">
                  <a:pos x="31" y="144"/>
                </a:cxn>
                <a:cxn ang="0">
                  <a:pos x="0" y="144"/>
                </a:cxn>
                <a:cxn ang="0">
                  <a:pos x="0" y="0"/>
                </a:cxn>
                <a:cxn ang="0">
                  <a:pos x="42" y="0"/>
                </a:cxn>
                <a:cxn ang="0">
                  <a:pos x="31" y="144"/>
                </a:cxn>
              </a:cxnLst>
              <a:rect l="0" t="0" r="r" b="b"/>
              <a:pathLst>
                <a:path w="42" h="144">
                  <a:moveTo>
                    <a:pt x="31" y="144"/>
                  </a:moveTo>
                  <a:lnTo>
                    <a:pt x="0" y="144"/>
                  </a:lnTo>
                  <a:lnTo>
                    <a:pt x="0" y="0"/>
                  </a:lnTo>
                  <a:lnTo>
                    <a:pt x="42" y="0"/>
                  </a:lnTo>
                  <a:lnTo>
                    <a:pt x="31" y="144"/>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36" name="Group 80"/>
          <p:cNvGrpSpPr/>
          <p:nvPr/>
        </p:nvGrpSpPr>
        <p:grpSpPr>
          <a:xfrm>
            <a:off x="2734270" y="2402707"/>
            <a:ext cx="398206" cy="285168"/>
            <a:chOff x="2566497" y="2332666"/>
            <a:chExt cx="321832" cy="230473"/>
          </a:xfrm>
          <a:solidFill>
            <a:schemeClr val="bg1"/>
          </a:solidFill>
        </p:grpSpPr>
        <p:sp>
          <p:nvSpPr>
            <p:cNvPr id="37" name="Freeform 49"/>
            <p:cNvSpPr>
              <a:spLocks/>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8" name="Freeform 50"/>
            <p:cNvSpPr>
              <a:spLocks/>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9" name="Freeform 51"/>
            <p:cNvSpPr>
              <a:spLocks/>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40" name="Freeform 52"/>
          <p:cNvSpPr>
            <a:spLocks noEditPoints="1"/>
          </p:cNvSpPr>
          <p:nvPr/>
        </p:nvSpPr>
        <p:spPr bwMode="auto">
          <a:xfrm>
            <a:off x="4879502" y="2309637"/>
            <a:ext cx="344804" cy="471051"/>
          </a:xfrm>
          <a:custGeom>
            <a:avLst/>
            <a:gdLst/>
            <a:ahLst/>
            <a:cxnLst>
              <a:cxn ang="0">
                <a:pos x="22" y="0"/>
              </a:cxn>
              <a:cxn ang="0">
                <a:pos x="2" y="13"/>
              </a:cxn>
              <a:cxn ang="0">
                <a:pos x="0" y="343"/>
              </a:cxn>
              <a:cxn ang="0">
                <a:pos x="13" y="363"/>
              </a:cxn>
              <a:cxn ang="0">
                <a:pos x="247" y="364"/>
              </a:cxn>
              <a:cxn ang="0">
                <a:pos x="269" y="352"/>
              </a:cxn>
              <a:cxn ang="0">
                <a:pos x="205" y="0"/>
              </a:cxn>
              <a:cxn ang="0">
                <a:pos x="211" y="63"/>
              </a:cxn>
              <a:cxn ang="0">
                <a:pos x="251" y="343"/>
              </a:cxn>
              <a:cxn ang="0">
                <a:pos x="22" y="346"/>
              </a:cxn>
              <a:cxn ang="0">
                <a:pos x="19" y="343"/>
              </a:cxn>
              <a:cxn ang="0">
                <a:pos x="20" y="20"/>
              </a:cxn>
              <a:cxn ang="0">
                <a:pos x="193" y="72"/>
              </a:cxn>
              <a:cxn ang="0">
                <a:pos x="194" y="80"/>
              </a:cxn>
              <a:cxn ang="0">
                <a:pos x="251" y="82"/>
              </a:cxn>
              <a:cxn ang="0">
                <a:pos x="211" y="100"/>
              </a:cxn>
              <a:cxn ang="0">
                <a:pos x="216" y="101"/>
              </a:cxn>
              <a:cxn ang="0">
                <a:pos x="218" y="107"/>
              </a:cxn>
              <a:cxn ang="0">
                <a:pos x="214" y="112"/>
              </a:cxn>
              <a:cxn ang="0">
                <a:pos x="51" y="114"/>
              </a:cxn>
              <a:cxn ang="0">
                <a:pos x="46" y="109"/>
              </a:cxn>
              <a:cxn ang="0">
                <a:pos x="46" y="103"/>
              </a:cxn>
              <a:cxn ang="0">
                <a:pos x="51" y="100"/>
              </a:cxn>
              <a:cxn ang="0">
                <a:pos x="218" y="154"/>
              </a:cxn>
              <a:cxn ang="0">
                <a:pos x="214" y="161"/>
              </a:cxn>
              <a:cxn ang="0">
                <a:pos x="51" y="161"/>
              </a:cxn>
              <a:cxn ang="0">
                <a:pos x="46" y="156"/>
              </a:cxn>
              <a:cxn ang="0">
                <a:pos x="46" y="150"/>
              </a:cxn>
              <a:cxn ang="0">
                <a:pos x="51" y="147"/>
              </a:cxn>
              <a:cxn ang="0">
                <a:pos x="214" y="147"/>
              </a:cxn>
              <a:cxn ang="0">
                <a:pos x="218" y="154"/>
              </a:cxn>
              <a:cxn ang="0">
                <a:pos x="218" y="199"/>
              </a:cxn>
              <a:cxn ang="0">
                <a:pos x="214" y="207"/>
              </a:cxn>
              <a:cxn ang="0">
                <a:pos x="51" y="207"/>
              </a:cxn>
              <a:cxn ang="0">
                <a:pos x="46" y="203"/>
              </a:cxn>
              <a:cxn ang="0">
                <a:pos x="46" y="198"/>
              </a:cxn>
              <a:cxn ang="0">
                <a:pos x="51" y="192"/>
              </a:cxn>
              <a:cxn ang="0">
                <a:pos x="214" y="194"/>
              </a:cxn>
              <a:cxn ang="0">
                <a:pos x="218" y="199"/>
              </a:cxn>
              <a:cxn ang="0">
                <a:pos x="218" y="247"/>
              </a:cxn>
              <a:cxn ang="0">
                <a:pos x="214" y="252"/>
              </a:cxn>
              <a:cxn ang="0">
                <a:pos x="51" y="254"/>
              </a:cxn>
              <a:cxn ang="0">
                <a:pos x="46" y="248"/>
              </a:cxn>
              <a:cxn ang="0">
                <a:pos x="46" y="243"/>
              </a:cxn>
              <a:cxn ang="0">
                <a:pos x="51" y="239"/>
              </a:cxn>
              <a:cxn ang="0">
                <a:pos x="214" y="239"/>
              </a:cxn>
              <a:cxn ang="0">
                <a:pos x="218" y="247"/>
              </a:cxn>
            </a:cxnLst>
            <a:rect l="0" t="0" r="r" b="b"/>
            <a:pathLst>
              <a:path w="269" h="364">
                <a:moveTo>
                  <a:pt x="205" y="0"/>
                </a:moveTo>
                <a:lnTo>
                  <a:pt x="22" y="0"/>
                </a:lnTo>
                <a:lnTo>
                  <a:pt x="22" y="0"/>
                </a:lnTo>
                <a:lnTo>
                  <a:pt x="13" y="2"/>
                </a:lnTo>
                <a:lnTo>
                  <a:pt x="6" y="5"/>
                </a:lnTo>
                <a:lnTo>
                  <a:pt x="2" y="13"/>
                </a:lnTo>
                <a:lnTo>
                  <a:pt x="0" y="22"/>
                </a:lnTo>
                <a:lnTo>
                  <a:pt x="0" y="343"/>
                </a:lnTo>
                <a:lnTo>
                  <a:pt x="0" y="343"/>
                </a:lnTo>
                <a:lnTo>
                  <a:pt x="2" y="352"/>
                </a:lnTo>
                <a:lnTo>
                  <a:pt x="6" y="359"/>
                </a:lnTo>
                <a:lnTo>
                  <a:pt x="13" y="363"/>
                </a:lnTo>
                <a:lnTo>
                  <a:pt x="22" y="364"/>
                </a:lnTo>
                <a:lnTo>
                  <a:pt x="247" y="364"/>
                </a:lnTo>
                <a:lnTo>
                  <a:pt x="247" y="364"/>
                </a:lnTo>
                <a:lnTo>
                  <a:pt x="256" y="363"/>
                </a:lnTo>
                <a:lnTo>
                  <a:pt x="263" y="359"/>
                </a:lnTo>
                <a:lnTo>
                  <a:pt x="269" y="352"/>
                </a:lnTo>
                <a:lnTo>
                  <a:pt x="269" y="343"/>
                </a:lnTo>
                <a:lnTo>
                  <a:pt x="269" y="69"/>
                </a:lnTo>
                <a:lnTo>
                  <a:pt x="205" y="0"/>
                </a:lnTo>
                <a:close/>
                <a:moveTo>
                  <a:pt x="211" y="33"/>
                </a:moveTo>
                <a:lnTo>
                  <a:pt x="240" y="63"/>
                </a:lnTo>
                <a:lnTo>
                  <a:pt x="211" y="63"/>
                </a:lnTo>
                <a:lnTo>
                  <a:pt x="211" y="33"/>
                </a:lnTo>
                <a:close/>
                <a:moveTo>
                  <a:pt x="251" y="343"/>
                </a:moveTo>
                <a:lnTo>
                  <a:pt x="251" y="343"/>
                </a:lnTo>
                <a:lnTo>
                  <a:pt x="251" y="344"/>
                </a:lnTo>
                <a:lnTo>
                  <a:pt x="247" y="346"/>
                </a:lnTo>
                <a:lnTo>
                  <a:pt x="22" y="346"/>
                </a:lnTo>
                <a:lnTo>
                  <a:pt x="22" y="346"/>
                </a:lnTo>
                <a:lnTo>
                  <a:pt x="20" y="344"/>
                </a:lnTo>
                <a:lnTo>
                  <a:pt x="19" y="343"/>
                </a:lnTo>
                <a:lnTo>
                  <a:pt x="19" y="22"/>
                </a:lnTo>
                <a:lnTo>
                  <a:pt x="19" y="22"/>
                </a:lnTo>
                <a:lnTo>
                  <a:pt x="20" y="20"/>
                </a:lnTo>
                <a:lnTo>
                  <a:pt x="22" y="18"/>
                </a:lnTo>
                <a:lnTo>
                  <a:pt x="193" y="18"/>
                </a:lnTo>
                <a:lnTo>
                  <a:pt x="193" y="72"/>
                </a:lnTo>
                <a:lnTo>
                  <a:pt x="193" y="72"/>
                </a:lnTo>
                <a:lnTo>
                  <a:pt x="193" y="76"/>
                </a:lnTo>
                <a:lnTo>
                  <a:pt x="194" y="80"/>
                </a:lnTo>
                <a:lnTo>
                  <a:pt x="198" y="82"/>
                </a:lnTo>
                <a:lnTo>
                  <a:pt x="202" y="82"/>
                </a:lnTo>
                <a:lnTo>
                  <a:pt x="251" y="82"/>
                </a:lnTo>
                <a:lnTo>
                  <a:pt x="251" y="343"/>
                </a:lnTo>
                <a:close/>
                <a:moveTo>
                  <a:pt x="51" y="100"/>
                </a:moveTo>
                <a:lnTo>
                  <a:pt x="211" y="100"/>
                </a:lnTo>
                <a:lnTo>
                  <a:pt x="211" y="100"/>
                </a:lnTo>
                <a:lnTo>
                  <a:pt x="214" y="100"/>
                </a:lnTo>
                <a:lnTo>
                  <a:pt x="216" y="101"/>
                </a:lnTo>
                <a:lnTo>
                  <a:pt x="218" y="103"/>
                </a:lnTo>
                <a:lnTo>
                  <a:pt x="218" y="107"/>
                </a:lnTo>
                <a:lnTo>
                  <a:pt x="218" y="107"/>
                </a:lnTo>
                <a:lnTo>
                  <a:pt x="218" y="109"/>
                </a:lnTo>
                <a:lnTo>
                  <a:pt x="216" y="112"/>
                </a:lnTo>
                <a:lnTo>
                  <a:pt x="214" y="112"/>
                </a:lnTo>
                <a:lnTo>
                  <a:pt x="211" y="114"/>
                </a:lnTo>
                <a:lnTo>
                  <a:pt x="51" y="114"/>
                </a:lnTo>
                <a:lnTo>
                  <a:pt x="51" y="114"/>
                </a:lnTo>
                <a:lnTo>
                  <a:pt x="49" y="112"/>
                </a:lnTo>
                <a:lnTo>
                  <a:pt x="48" y="112"/>
                </a:lnTo>
                <a:lnTo>
                  <a:pt x="46" y="109"/>
                </a:lnTo>
                <a:lnTo>
                  <a:pt x="44" y="107"/>
                </a:lnTo>
                <a:lnTo>
                  <a:pt x="44" y="107"/>
                </a:lnTo>
                <a:lnTo>
                  <a:pt x="46" y="103"/>
                </a:lnTo>
                <a:lnTo>
                  <a:pt x="48" y="101"/>
                </a:lnTo>
                <a:lnTo>
                  <a:pt x="49" y="100"/>
                </a:lnTo>
                <a:lnTo>
                  <a:pt x="51" y="100"/>
                </a:lnTo>
                <a:lnTo>
                  <a:pt x="51" y="100"/>
                </a:lnTo>
                <a:close/>
                <a:moveTo>
                  <a:pt x="218" y="154"/>
                </a:moveTo>
                <a:lnTo>
                  <a:pt x="218" y="154"/>
                </a:lnTo>
                <a:lnTo>
                  <a:pt x="218" y="156"/>
                </a:lnTo>
                <a:lnTo>
                  <a:pt x="216" y="160"/>
                </a:lnTo>
                <a:lnTo>
                  <a:pt x="214" y="161"/>
                </a:lnTo>
                <a:lnTo>
                  <a:pt x="211" y="161"/>
                </a:lnTo>
                <a:lnTo>
                  <a:pt x="51" y="161"/>
                </a:lnTo>
                <a:lnTo>
                  <a:pt x="51" y="161"/>
                </a:lnTo>
                <a:lnTo>
                  <a:pt x="49" y="161"/>
                </a:lnTo>
                <a:lnTo>
                  <a:pt x="48" y="160"/>
                </a:lnTo>
                <a:lnTo>
                  <a:pt x="46" y="156"/>
                </a:lnTo>
                <a:lnTo>
                  <a:pt x="44" y="154"/>
                </a:lnTo>
                <a:lnTo>
                  <a:pt x="44" y="154"/>
                </a:lnTo>
                <a:lnTo>
                  <a:pt x="46" y="150"/>
                </a:lnTo>
                <a:lnTo>
                  <a:pt x="48" y="149"/>
                </a:lnTo>
                <a:lnTo>
                  <a:pt x="49" y="147"/>
                </a:lnTo>
                <a:lnTo>
                  <a:pt x="51" y="147"/>
                </a:lnTo>
                <a:lnTo>
                  <a:pt x="211" y="147"/>
                </a:lnTo>
                <a:lnTo>
                  <a:pt x="211" y="147"/>
                </a:lnTo>
                <a:lnTo>
                  <a:pt x="214" y="147"/>
                </a:lnTo>
                <a:lnTo>
                  <a:pt x="216" y="149"/>
                </a:lnTo>
                <a:lnTo>
                  <a:pt x="218" y="150"/>
                </a:lnTo>
                <a:lnTo>
                  <a:pt x="218" y="154"/>
                </a:lnTo>
                <a:lnTo>
                  <a:pt x="218" y="154"/>
                </a:lnTo>
                <a:close/>
                <a:moveTo>
                  <a:pt x="218" y="199"/>
                </a:moveTo>
                <a:lnTo>
                  <a:pt x="218" y="199"/>
                </a:lnTo>
                <a:lnTo>
                  <a:pt x="218" y="203"/>
                </a:lnTo>
                <a:lnTo>
                  <a:pt x="216" y="205"/>
                </a:lnTo>
                <a:lnTo>
                  <a:pt x="214" y="207"/>
                </a:lnTo>
                <a:lnTo>
                  <a:pt x="211" y="207"/>
                </a:lnTo>
                <a:lnTo>
                  <a:pt x="51" y="207"/>
                </a:lnTo>
                <a:lnTo>
                  <a:pt x="51" y="207"/>
                </a:lnTo>
                <a:lnTo>
                  <a:pt x="49" y="207"/>
                </a:lnTo>
                <a:lnTo>
                  <a:pt x="48" y="205"/>
                </a:lnTo>
                <a:lnTo>
                  <a:pt x="46" y="203"/>
                </a:lnTo>
                <a:lnTo>
                  <a:pt x="44" y="199"/>
                </a:lnTo>
                <a:lnTo>
                  <a:pt x="44" y="199"/>
                </a:lnTo>
                <a:lnTo>
                  <a:pt x="46" y="198"/>
                </a:lnTo>
                <a:lnTo>
                  <a:pt x="48" y="194"/>
                </a:lnTo>
                <a:lnTo>
                  <a:pt x="49" y="194"/>
                </a:lnTo>
                <a:lnTo>
                  <a:pt x="51" y="192"/>
                </a:lnTo>
                <a:lnTo>
                  <a:pt x="211" y="192"/>
                </a:lnTo>
                <a:lnTo>
                  <a:pt x="211" y="192"/>
                </a:lnTo>
                <a:lnTo>
                  <a:pt x="214" y="194"/>
                </a:lnTo>
                <a:lnTo>
                  <a:pt x="216" y="194"/>
                </a:lnTo>
                <a:lnTo>
                  <a:pt x="218" y="198"/>
                </a:lnTo>
                <a:lnTo>
                  <a:pt x="218" y="199"/>
                </a:lnTo>
                <a:lnTo>
                  <a:pt x="218" y="199"/>
                </a:lnTo>
                <a:close/>
                <a:moveTo>
                  <a:pt x="218" y="247"/>
                </a:moveTo>
                <a:lnTo>
                  <a:pt x="218" y="247"/>
                </a:lnTo>
                <a:lnTo>
                  <a:pt x="218" y="248"/>
                </a:lnTo>
                <a:lnTo>
                  <a:pt x="216" y="252"/>
                </a:lnTo>
                <a:lnTo>
                  <a:pt x="214" y="252"/>
                </a:lnTo>
                <a:lnTo>
                  <a:pt x="211" y="254"/>
                </a:lnTo>
                <a:lnTo>
                  <a:pt x="51" y="254"/>
                </a:lnTo>
                <a:lnTo>
                  <a:pt x="51" y="254"/>
                </a:lnTo>
                <a:lnTo>
                  <a:pt x="49" y="252"/>
                </a:lnTo>
                <a:lnTo>
                  <a:pt x="48" y="252"/>
                </a:lnTo>
                <a:lnTo>
                  <a:pt x="46" y="248"/>
                </a:lnTo>
                <a:lnTo>
                  <a:pt x="44" y="247"/>
                </a:lnTo>
                <a:lnTo>
                  <a:pt x="44" y="247"/>
                </a:lnTo>
                <a:lnTo>
                  <a:pt x="46" y="243"/>
                </a:lnTo>
                <a:lnTo>
                  <a:pt x="48" y="241"/>
                </a:lnTo>
                <a:lnTo>
                  <a:pt x="49" y="239"/>
                </a:lnTo>
                <a:lnTo>
                  <a:pt x="51" y="239"/>
                </a:lnTo>
                <a:lnTo>
                  <a:pt x="211" y="239"/>
                </a:lnTo>
                <a:lnTo>
                  <a:pt x="211" y="239"/>
                </a:lnTo>
                <a:lnTo>
                  <a:pt x="214" y="239"/>
                </a:lnTo>
                <a:lnTo>
                  <a:pt x="216" y="241"/>
                </a:lnTo>
                <a:lnTo>
                  <a:pt x="218" y="243"/>
                </a:lnTo>
                <a:lnTo>
                  <a:pt x="218" y="247"/>
                </a:lnTo>
                <a:lnTo>
                  <a:pt x="218" y="247"/>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1" name="Freeform 53"/>
          <p:cNvSpPr>
            <a:spLocks noEditPoints="1"/>
          </p:cNvSpPr>
          <p:nvPr/>
        </p:nvSpPr>
        <p:spPr bwMode="auto">
          <a:xfrm>
            <a:off x="3792146" y="2349004"/>
            <a:ext cx="357022" cy="392317"/>
          </a:xfrm>
          <a:custGeom>
            <a:avLst/>
            <a:gdLst/>
            <a:ahLst/>
            <a:cxnLst>
              <a:cxn ang="0">
                <a:pos x="61" y="230"/>
              </a:cxn>
              <a:cxn ang="0">
                <a:pos x="39" y="201"/>
              </a:cxn>
              <a:cxn ang="0">
                <a:pos x="29" y="167"/>
              </a:cxn>
              <a:cxn ang="0">
                <a:pos x="30" y="134"/>
              </a:cxn>
              <a:cxn ang="0">
                <a:pos x="52" y="85"/>
              </a:cxn>
              <a:cxn ang="0">
                <a:pos x="94" y="53"/>
              </a:cxn>
              <a:cxn ang="0">
                <a:pos x="110" y="18"/>
              </a:cxn>
              <a:cxn ang="0">
                <a:pos x="49" y="49"/>
              </a:cxn>
              <a:cxn ang="0">
                <a:pos x="9" y="105"/>
              </a:cxn>
              <a:cxn ang="0">
                <a:pos x="0" y="152"/>
              </a:cxn>
              <a:cxn ang="0">
                <a:pos x="3" y="183"/>
              </a:cxn>
              <a:cxn ang="0">
                <a:pos x="20" y="223"/>
              </a:cxn>
              <a:cxn ang="0">
                <a:pos x="47" y="257"/>
              </a:cxn>
              <a:cxn ang="0">
                <a:pos x="61" y="265"/>
              </a:cxn>
              <a:cxn ang="0">
                <a:pos x="74" y="256"/>
              </a:cxn>
              <a:cxn ang="0">
                <a:pos x="68" y="239"/>
              </a:cxn>
              <a:cxn ang="0">
                <a:pos x="228" y="49"/>
              </a:cxn>
              <a:cxn ang="0">
                <a:pos x="212" y="45"/>
              </a:cxn>
              <a:cxn ang="0">
                <a:pos x="203" y="58"/>
              </a:cxn>
              <a:cxn ang="0">
                <a:pos x="208" y="67"/>
              </a:cxn>
              <a:cxn ang="0">
                <a:pos x="232" y="94"/>
              </a:cxn>
              <a:cxn ang="0">
                <a:pos x="246" y="127"/>
              </a:cxn>
              <a:cxn ang="0">
                <a:pos x="250" y="152"/>
              </a:cxn>
              <a:cxn ang="0">
                <a:pos x="235" y="207"/>
              </a:cxn>
              <a:cxn ang="0">
                <a:pos x="199" y="245"/>
              </a:cxn>
              <a:cxn ang="0">
                <a:pos x="166" y="288"/>
              </a:cxn>
              <a:cxn ang="0">
                <a:pos x="210" y="272"/>
              </a:cxn>
              <a:cxn ang="0">
                <a:pos x="259" y="221"/>
              </a:cxn>
              <a:cxn ang="0">
                <a:pos x="277" y="165"/>
              </a:cxn>
              <a:cxn ang="0">
                <a:pos x="275" y="138"/>
              </a:cxn>
              <a:cxn ang="0">
                <a:pos x="264" y="94"/>
              </a:cxn>
              <a:cxn ang="0">
                <a:pos x="239" y="58"/>
              </a:cxn>
              <a:cxn ang="0">
                <a:pos x="123" y="71"/>
              </a:cxn>
              <a:cxn ang="0">
                <a:pos x="172" y="40"/>
              </a:cxn>
              <a:cxn ang="0">
                <a:pos x="168" y="29"/>
              </a:cxn>
              <a:cxn ang="0">
                <a:pos x="117" y="0"/>
              </a:cxn>
              <a:cxn ang="0">
                <a:pos x="110" y="9"/>
              </a:cxn>
              <a:cxn ang="0">
                <a:pos x="112" y="69"/>
              </a:cxn>
              <a:cxn ang="0">
                <a:pos x="123" y="71"/>
              </a:cxn>
              <a:cxn ang="0">
                <a:pos x="108" y="263"/>
              </a:cxn>
              <a:cxn ang="0">
                <a:pos x="105" y="270"/>
              </a:cxn>
              <a:cxn ang="0">
                <a:pos x="154" y="305"/>
              </a:cxn>
              <a:cxn ang="0">
                <a:pos x="163" y="306"/>
              </a:cxn>
              <a:cxn ang="0">
                <a:pos x="166" y="243"/>
              </a:cxn>
              <a:cxn ang="0">
                <a:pos x="163" y="236"/>
              </a:cxn>
              <a:cxn ang="0">
                <a:pos x="154" y="236"/>
              </a:cxn>
            </a:cxnLst>
            <a:rect l="0" t="0" r="r" b="b"/>
            <a:pathLst>
              <a:path w="277" h="306">
                <a:moveTo>
                  <a:pt x="68" y="239"/>
                </a:moveTo>
                <a:lnTo>
                  <a:pt x="68" y="239"/>
                </a:lnTo>
                <a:lnTo>
                  <a:pt x="61" y="230"/>
                </a:lnTo>
                <a:lnTo>
                  <a:pt x="52" y="223"/>
                </a:lnTo>
                <a:lnTo>
                  <a:pt x="45" y="212"/>
                </a:lnTo>
                <a:lnTo>
                  <a:pt x="39" y="201"/>
                </a:lnTo>
                <a:lnTo>
                  <a:pt x="34" y="190"/>
                </a:lnTo>
                <a:lnTo>
                  <a:pt x="30" y="178"/>
                </a:lnTo>
                <a:lnTo>
                  <a:pt x="29" y="167"/>
                </a:lnTo>
                <a:lnTo>
                  <a:pt x="29" y="152"/>
                </a:lnTo>
                <a:lnTo>
                  <a:pt x="29" y="152"/>
                </a:lnTo>
                <a:lnTo>
                  <a:pt x="30" y="134"/>
                </a:lnTo>
                <a:lnTo>
                  <a:pt x="34" y="116"/>
                </a:lnTo>
                <a:lnTo>
                  <a:pt x="41" y="100"/>
                </a:lnTo>
                <a:lnTo>
                  <a:pt x="52" y="85"/>
                </a:lnTo>
                <a:lnTo>
                  <a:pt x="63" y="72"/>
                </a:lnTo>
                <a:lnTo>
                  <a:pt x="78" y="62"/>
                </a:lnTo>
                <a:lnTo>
                  <a:pt x="94" y="53"/>
                </a:lnTo>
                <a:lnTo>
                  <a:pt x="110" y="47"/>
                </a:lnTo>
                <a:lnTo>
                  <a:pt x="110" y="18"/>
                </a:lnTo>
                <a:lnTo>
                  <a:pt x="110" y="18"/>
                </a:lnTo>
                <a:lnTo>
                  <a:pt x="88" y="25"/>
                </a:lnTo>
                <a:lnTo>
                  <a:pt x="67" y="34"/>
                </a:lnTo>
                <a:lnTo>
                  <a:pt x="49" y="49"/>
                </a:lnTo>
                <a:lnTo>
                  <a:pt x="32" y="65"/>
                </a:lnTo>
                <a:lnTo>
                  <a:pt x="20" y="85"/>
                </a:lnTo>
                <a:lnTo>
                  <a:pt x="9" y="105"/>
                </a:lnTo>
                <a:lnTo>
                  <a:pt x="3" y="129"/>
                </a:lnTo>
                <a:lnTo>
                  <a:pt x="1" y="141"/>
                </a:lnTo>
                <a:lnTo>
                  <a:pt x="0" y="152"/>
                </a:lnTo>
                <a:lnTo>
                  <a:pt x="0" y="152"/>
                </a:lnTo>
                <a:lnTo>
                  <a:pt x="1" y="169"/>
                </a:lnTo>
                <a:lnTo>
                  <a:pt x="3" y="183"/>
                </a:lnTo>
                <a:lnTo>
                  <a:pt x="7" y="198"/>
                </a:lnTo>
                <a:lnTo>
                  <a:pt x="12" y="210"/>
                </a:lnTo>
                <a:lnTo>
                  <a:pt x="20" y="223"/>
                </a:lnTo>
                <a:lnTo>
                  <a:pt x="29" y="236"/>
                </a:lnTo>
                <a:lnTo>
                  <a:pt x="38" y="247"/>
                </a:lnTo>
                <a:lnTo>
                  <a:pt x="47" y="257"/>
                </a:lnTo>
                <a:lnTo>
                  <a:pt x="47" y="257"/>
                </a:lnTo>
                <a:lnTo>
                  <a:pt x="56" y="263"/>
                </a:lnTo>
                <a:lnTo>
                  <a:pt x="61" y="265"/>
                </a:lnTo>
                <a:lnTo>
                  <a:pt x="68" y="263"/>
                </a:lnTo>
                <a:lnTo>
                  <a:pt x="72" y="259"/>
                </a:lnTo>
                <a:lnTo>
                  <a:pt x="74" y="256"/>
                </a:lnTo>
                <a:lnTo>
                  <a:pt x="76" y="250"/>
                </a:lnTo>
                <a:lnTo>
                  <a:pt x="74" y="245"/>
                </a:lnTo>
                <a:lnTo>
                  <a:pt x="68" y="239"/>
                </a:lnTo>
                <a:lnTo>
                  <a:pt x="68" y="239"/>
                </a:lnTo>
                <a:close/>
                <a:moveTo>
                  <a:pt x="228" y="49"/>
                </a:moveTo>
                <a:lnTo>
                  <a:pt x="228" y="49"/>
                </a:lnTo>
                <a:lnTo>
                  <a:pt x="223" y="45"/>
                </a:lnTo>
                <a:lnTo>
                  <a:pt x="217" y="45"/>
                </a:lnTo>
                <a:lnTo>
                  <a:pt x="212" y="45"/>
                </a:lnTo>
                <a:lnTo>
                  <a:pt x="208" y="49"/>
                </a:lnTo>
                <a:lnTo>
                  <a:pt x="204" y="53"/>
                </a:lnTo>
                <a:lnTo>
                  <a:pt x="203" y="58"/>
                </a:lnTo>
                <a:lnTo>
                  <a:pt x="204" y="62"/>
                </a:lnTo>
                <a:lnTo>
                  <a:pt x="208" y="67"/>
                </a:lnTo>
                <a:lnTo>
                  <a:pt x="208" y="67"/>
                </a:lnTo>
                <a:lnTo>
                  <a:pt x="217" y="74"/>
                </a:lnTo>
                <a:lnTo>
                  <a:pt x="224" y="83"/>
                </a:lnTo>
                <a:lnTo>
                  <a:pt x="232" y="94"/>
                </a:lnTo>
                <a:lnTo>
                  <a:pt x="237" y="105"/>
                </a:lnTo>
                <a:lnTo>
                  <a:pt x="243" y="116"/>
                </a:lnTo>
                <a:lnTo>
                  <a:pt x="246" y="127"/>
                </a:lnTo>
                <a:lnTo>
                  <a:pt x="248" y="140"/>
                </a:lnTo>
                <a:lnTo>
                  <a:pt x="250" y="152"/>
                </a:lnTo>
                <a:lnTo>
                  <a:pt x="250" y="152"/>
                </a:lnTo>
                <a:lnTo>
                  <a:pt x="248" y="172"/>
                </a:lnTo>
                <a:lnTo>
                  <a:pt x="243" y="190"/>
                </a:lnTo>
                <a:lnTo>
                  <a:pt x="235" y="207"/>
                </a:lnTo>
                <a:lnTo>
                  <a:pt x="226" y="221"/>
                </a:lnTo>
                <a:lnTo>
                  <a:pt x="214" y="234"/>
                </a:lnTo>
                <a:lnTo>
                  <a:pt x="199" y="245"/>
                </a:lnTo>
                <a:lnTo>
                  <a:pt x="183" y="254"/>
                </a:lnTo>
                <a:lnTo>
                  <a:pt x="166" y="259"/>
                </a:lnTo>
                <a:lnTo>
                  <a:pt x="166" y="288"/>
                </a:lnTo>
                <a:lnTo>
                  <a:pt x="166" y="288"/>
                </a:lnTo>
                <a:lnTo>
                  <a:pt x="188" y="281"/>
                </a:lnTo>
                <a:lnTo>
                  <a:pt x="210" y="272"/>
                </a:lnTo>
                <a:lnTo>
                  <a:pt x="228" y="257"/>
                </a:lnTo>
                <a:lnTo>
                  <a:pt x="244" y="241"/>
                </a:lnTo>
                <a:lnTo>
                  <a:pt x="259" y="221"/>
                </a:lnTo>
                <a:lnTo>
                  <a:pt x="268" y="201"/>
                </a:lnTo>
                <a:lnTo>
                  <a:pt x="275" y="178"/>
                </a:lnTo>
                <a:lnTo>
                  <a:pt x="277" y="165"/>
                </a:lnTo>
                <a:lnTo>
                  <a:pt x="277" y="152"/>
                </a:lnTo>
                <a:lnTo>
                  <a:pt x="277" y="152"/>
                </a:lnTo>
                <a:lnTo>
                  <a:pt x="275" y="138"/>
                </a:lnTo>
                <a:lnTo>
                  <a:pt x="273" y="123"/>
                </a:lnTo>
                <a:lnTo>
                  <a:pt x="270" y="109"/>
                </a:lnTo>
                <a:lnTo>
                  <a:pt x="264" y="94"/>
                </a:lnTo>
                <a:lnTo>
                  <a:pt x="257" y="82"/>
                </a:lnTo>
                <a:lnTo>
                  <a:pt x="248" y="69"/>
                </a:lnTo>
                <a:lnTo>
                  <a:pt x="239" y="58"/>
                </a:lnTo>
                <a:lnTo>
                  <a:pt x="228" y="49"/>
                </a:lnTo>
                <a:lnTo>
                  <a:pt x="228" y="49"/>
                </a:lnTo>
                <a:close/>
                <a:moveTo>
                  <a:pt x="123" y="71"/>
                </a:moveTo>
                <a:lnTo>
                  <a:pt x="168" y="43"/>
                </a:lnTo>
                <a:lnTo>
                  <a:pt x="168" y="43"/>
                </a:lnTo>
                <a:lnTo>
                  <a:pt x="172" y="40"/>
                </a:lnTo>
                <a:lnTo>
                  <a:pt x="174" y="36"/>
                </a:lnTo>
                <a:lnTo>
                  <a:pt x="172" y="33"/>
                </a:lnTo>
                <a:lnTo>
                  <a:pt x="168" y="29"/>
                </a:lnTo>
                <a:lnTo>
                  <a:pt x="123" y="2"/>
                </a:lnTo>
                <a:lnTo>
                  <a:pt x="123" y="2"/>
                </a:lnTo>
                <a:lnTo>
                  <a:pt x="117" y="0"/>
                </a:lnTo>
                <a:lnTo>
                  <a:pt x="114" y="0"/>
                </a:lnTo>
                <a:lnTo>
                  <a:pt x="112" y="4"/>
                </a:lnTo>
                <a:lnTo>
                  <a:pt x="110" y="9"/>
                </a:lnTo>
                <a:lnTo>
                  <a:pt x="112" y="63"/>
                </a:lnTo>
                <a:lnTo>
                  <a:pt x="112" y="63"/>
                </a:lnTo>
                <a:lnTo>
                  <a:pt x="112" y="69"/>
                </a:lnTo>
                <a:lnTo>
                  <a:pt x="116" y="71"/>
                </a:lnTo>
                <a:lnTo>
                  <a:pt x="119" y="72"/>
                </a:lnTo>
                <a:lnTo>
                  <a:pt x="123" y="71"/>
                </a:lnTo>
                <a:lnTo>
                  <a:pt x="123" y="71"/>
                </a:lnTo>
                <a:close/>
                <a:moveTo>
                  <a:pt x="154" y="236"/>
                </a:moveTo>
                <a:lnTo>
                  <a:pt x="108" y="263"/>
                </a:lnTo>
                <a:lnTo>
                  <a:pt x="108" y="263"/>
                </a:lnTo>
                <a:lnTo>
                  <a:pt x="105" y="266"/>
                </a:lnTo>
                <a:lnTo>
                  <a:pt x="105" y="270"/>
                </a:lnTo>
                <a:lnTo>
                  <a:pt x="105" y="274"/>
                </a:lnTo>
                <a:lnTo>
                  <a:pt x="108" y="277"/>
                </a:lnTo>
                <a:lnTo>
                  <a:pt x="154" y="305"/>
                </a:lnTo>
                <a:lnTo>
                  <a:pt x="154" y="305"/>
                </a:lnTo>
                <a:lnTo>
                  <a:pt x="159" y="306"/>
                </a:lnTo>
                <a:lnTo>
                  <a:pt x="163" y="306"/>
                </a:lnTo>
                <a:lnTo>
                  <a:pt x="165" y="303"/>
                </a:lnTo>
                <a:lnTo>
                  <a:pt x="166" y="297"/>
                </a:lnTo>
                <a:lnTo>
                  <a:pt x="166" y="243"/>
                </a:lnTo>
                <a:lnTo>
                  <a:pt x="166" y="243"/>
                </a:lnTo>
                <a:lnTo>
                  <a:pt x="165" y="237"/>
                </a:lnTo>
                <a:lnTo>
                  <a:pt x="163" y="236"/>
                </a:lnTo>
                <a:lnTo>
                  <a:pt x="159" y="234"/>
                </a:lnTo>
                <a:lnTo>
                  <a:pt x="154" y="236"/>
                </a:lnTo>
                <a:lnTo>
                  <a:pt x="154" y="236"/>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2" name="Freeform 59"/>
          <p:cNvSpPr>
            <a:spLocks noEditPoints="1"/>
          </p:cNvSpPr>
          <p:nvPr/>
        </p:nvSpPr>
        <p:spPr bwMode="auto">
          <a:xfrm>
            <a:off x="660401" y="1504641"/>
            <a:ext cx="367881" cy="367882"/>
          </a:xfrm>
          <a:custGeom>
            <a:avLst/>
            <a:gdLst/>
            <a:ahLst/>
            <a:cxnLst>
              <a:cxn ang="0">
                <a:pos x="129" y="1"/>
              </a:cxn>
              <a:cxn ang="0">
                <a:pos x="87" y="12"/>
              </a:cxn>
              <a:cxn ang="0">
                <a:pos x="53" y="32"/>
              </a:cxn>
              <a:cxn ang="0">
                <a:pos x="26" y="63"/>
              </a:cxn>
              <a:cxn ang="0">
                <a:pos x="8" y="101"/>
              </a:cxn>
              <a:cxn ang="0">
                <a:pos x="0" y="143"/>
              </a:cxn>
              <a:cxn ang="0">
                <a:pos x="4" y="172"/>
              </a:cxn>
              <a:cxn ang="0">
                <a:pos x="19" y="212"/>
              </a:cxn>
              <a:cxn ang="0">
                <a:pos x="42" y="244"/>
              </a:cxn>
              <a:cxn ang="0">
                <a:pos x="75" y="270"/>
              </a:cxn>
              <a:cxn ang="0">
                <a:pos x="115" y="284"/>
              </a:cxn>
              <a:cxn ang="0">
                <a:pos x="144" y="286"/>
              </a:cxn>
              <a:cxn ang="0">
                <a:pos x="185" y="281"/>
              </a:cxn>
              <a:cxn ang="0">
                <a:pos x="223" y="263"/>
              </a:cxn>
              <a:cxn ang="0">
                <a:pos x="254" y="235"/>
              </a:cxn>
              <a:cxn ang="0">
                <a:pos x="276" y="199"/>
              </a:cxn>
              <a:cxn ang="0">
                <a:pos x="285" y="157"/>
              </a:cxn>
              <a:cxn ang="0">
                <a:pos x="285" y="128"/>
              </a:cxn>
              <a:cxn ang="0">
                <a:pos x="276" y="89"/>
              </a:cxn>
              <a:cxn ang="0">
                <a:pos x="254" y="52"/>
              </a:cxn>
              <a:cxn ang="0">
                <a:pos x="223" y="25"/>
              </a:cxn>
              <a:cxn ang="0">
                <a:pos x="185" y="7"/>
              </a:cxn>
              <a:cxn ang="0">
                <a:pos x="144" y="0"/>
              </a:cxn>
              <a:cxn ang="0">
                <a:pos x="144" y="252"/>
              </a:cxn>
              <a:cxn ang="0">
                <a:pos x="102" y="243"/>
              </a:cxn>
              <a:cxn ang="0">
                <a:pos x="55" y="203"/>
              </a:cxn>
              <a:cxn ang="0">
                <a:pos x="37" y="154"/>
              </a:cxn>
              <a:cxn ang="0">
                <a:pos x="37" y="132"/>
              </a:cxn>
              <a:cxn ang="0">
                <a:pos x="55" y="83"/>
              </a:cxn>
              <a:cxn ang="0">
                <a:pos x="102" y="45"/>
              </a:cxn>
              <a:cxn ang="0">
                <a:pos x="144" y="36"/>
              </a:cxn>
              <a:cxn ang="0">
                <a:pos x="165" y="38"/>
              </a:cxn>
              <a:cxn ang="0">
                <a:pos x="220" y="67"/>
              </a:cxn>
              <a:cxn ang="0">
                <a:pos x="249" y="121"/>
              </a:cxn>
              <a:cxn ang="0">
                <a:pos x="251" y="143"/>
              </a:cxn>
              <a:cxn ang="0">
                <a:pos x="241" y="185"/>
              </a:cxn>
              <a:cxn ang="0">
                <a:pos x="203" y="232"/>
              </a:cxn>
              <a:cxn ang="0">
                <a:pos x="154" y="250"/>
              </a:cxn>
              <a:cxn ang="0">
                <a:pos x="232" y="143"/>
              </a:cxn>
              <a:cxn ang="0">
                <a:pos x="227" y="156"/>
              </a:cxn>
              <a:cxn ang="0">
                <a:pos x="144" y="161"/>
              </a:cxn>
              <a:cxn ang="0">
                <a:pos x="131" y="156"/>
              </a:cxn>
              <a:cxn ang="0">
                <a:pos x="125" y="72"/>
              </a:cxn>
              <a:cxn ang="0">
                <a:pos x="131" y="60"/>
              </a:cxn>
              <a:cxn ang="0">
                <a:pos x="144" y="54"/>
              </a:cxn>
              <a:cxn ang="0">
                <a:pos x="160" y="65"/>
              </a:cxn>
              <a:cxn ang="0">
                <a:pos x="214" y="125"/>
              </a:cxn>
              <a:cxn ang="0">
                <a:pos x="227" y="130"/>
              </a:cxn>
              <a:cxn ang="0">
                <a:pos x="232" y="143"/>
              </a:cxn>
            </a:cxnLst>
            <a:rect l="0" t="0" r="r" b="b"/>
            <a:pathLst>
              <a:path w="287" h="286">
                <a:moveTo>
                  <a:pt x="144" y="0"/>
                </a:moveTo>
                <a:lnTo>
                  <a:pt x="144" y="0"/>
                </a:lnTo>
                <a:lnTo>
                  <a:pt x="129" y="1"/>
                </a:lnTo>
                <a:lnTo>
                  <a:pt x="115" y="3"/>
                </a:lnTo>
                <a:lnTo>
                  <a:pt x="100" y="7"/>
                </a:lnTo>
                <a:lnTo>
                  <a:pt x="87" y="12"/>
                </a:lnTo>
                <a:lnTo>
                  <a:pt x="75" y="18"/>
                </a:lnTo>
                <a:lnTo>
                  <a:pt x="64" y="25"/>
                </a:lnTo>
                <a:lnTo>
                  <a:pt x="53" y="32"/>
                </a:lnTo>
                <a:lnTo>
                  <a:pt x="42" y="43"/>
                </a:lnTo>
                <a:lnTo>
                  <a:pt x="33" y="52"/>
                </a:lnTo>
                <a:lnTo>
                  <a:pt x="26" y="63"/>
                </a:lnTo>
                <a:lnTo>
                  <a:pt x="19" y="76"/>
                </a:lnTo>
                <a:lnTo>
                  <a:pt x="11" y="89"/>
                </a:lnTo>
                <a:lnTo>
                  <a:pt x="8" y="101"/>
                </a:lnTo>
                <a:lnTo>
                  <a:pt x="4" y="114"/>
                </a:lnTo>
                <a:lnTo>
                  <a:pt x="0" y="128"/>
                </a:lnTo>
                <a:lnTo>
                  <a:pt x="0" y="143"/>
                </a:lnTo>
                <a:lnTo>
                  <a:pt x="0" y="143"/>
                </a:lnTo>
                <a:lnTo>
                  <a:pt x="0" y="157"/>
                </a:lnTo>
                <a:lnTo>
                  <a:pt x="4" y="172"/>
                </a:lnTo>
                <a:lnTo>
                  <a:pt x="8" y="186"/>
                </a:lnTo>
                <a:lnTo>
                  <a:pt x="11" y="199"/>
                </a:lnTo>
                <a:lnTo>
                  <a:pt x="19" y="212"/>
                </a:lnTo>
                <a:lnTo>
                  <a:pt x="26" y="223"/>
                </a:lnTo>
                <a:lnTo>
                  <a:pt x="33" y="235"/>
                </a:lnTo>
                <a:lnTo>
                  <a:pt x="42" y="244"/>
                </a:lnTo>
                <a:lnTo>
                  <a:pt x="53" y="253"/>
                </a:lnTo>
                <a:lnTo>
                  <a:pt x="64" y="263"/>
                </a:lnTo>
                <a:lnTo>
                  <a:pt x="75" y="270"/>
                </a:lnTo>
                <a:lnTo>
                  <a:pt x="87" y="275"/>
                </a:lnTo>
                <a:lnTo>
                  <a:pt x="100" y="281"/>
                </a:lnTo>
                <a:lnTo>
                  <a:pt x="115" y="284"/>
                </a:lnTo>
                <a:lnTo>
                  <a:pt x="129" y="286"/>
                </a:lnTo>
                <a:lnTo>
                  <a:pt x="144" y="286"/>
                </a:lnTo>
                <a:lnTo>
                  <a:pt x="144" y="286"/>
                </a:lnTo>
                <a:lnTo>
                  <a:pt x="158" y="286"/>
                </a:lnTo>
                <a:lnTo>
                  <a:pt x="173" y="284"/>
                </a:lnTo>
                <a:lnTo>
                  <a:pt x="185" y="281"/>
                </a:lnTo>
                <a:lnTo>
                  <a:pt x="200" y="275"/>
                </a:lnTo>
                <a:lnTo>
                  <a:pt x="212" y="270"/>
                </a:lnTo>
                <a:lnTo>
                  <a:pt x="223" y="263"/>
                </a:lnTo>
                <a:lnTo>
                  <a:pt x="234" y="253"/>
                </a:lnTo>
                <a:lnTo>
                  <a:pt x="245" y="244"/>
                </a:lnTo>
                <a:lnTo>
                  <a:pt x="254" y="235"/>
                </a:lnTo>
                <a:lnTo>
                  <a:pt x="261" y="223"/>
                </a:lnTo>
                <a:lnTo>
                  <a:pt x="269" y="212"/>
                </a:lnTo>
                <a:lnTo>
                  <a:pt x="276" y="199"/>
                </a:lnTo>
                <a:lnTo>
                  <a:pt x="280" y="186"/>
                </a:lnTo>
                <a:lnTo>
                  <a:pt x="283" y="172"/>
                </a:lnTo>
                <a:lnTo>
                  <a:pt x="285" y="157"/>
                </a:lnTo>
                <a:lnTo>
                  <a:pt x="287" y="143"/>
                </a:lnTo>
                <a:lnTo>
                  <a:pt x="287" y="143"/>
                </a:lnTo>
                <a:lnTo>
                  <a:pt x="285" y="128"/>
                </a:lnTo>
                <a:lnTo>
                  <a:pt x="283" y="114"/>
                </a:lnTo>
                <a:lnTo>
                  <a:pt x="280" y="101"/>
                </a:lnTo>
                <a:lnTo>
                  <a:pt x="276" y="89"/>
                </a:lnTo>
                <a:lnTo>
                  <a:pt x="269" y="76"/>
                </a:lnTo>
                <a:lnTo>
                  <a:pt x="261" y="63"/>
                </a:lnTo>
                <a:lnTo>
                  <a:pt x="254" y="52"/>
                </a:lnTo>
                <a:lnTo>
                  <a:pt x="245" y="43"/>
                </a:lnTo>
                <a:lnTo>
                  <a:pt x="234" y="32"/>
                </a:lnTo>
                <a:lnTo>
                  <a:pt x="223" y="25"/>
                </a:lnTo>
                <a:lnTo>
                  <a:pt x="212" y="18"/>
                </a:lnTo>
                <a:lnTo>
                  <a:pt x="200" y="12"/>
                </a:lnTo>
                <a:lnTo>
                  <a:pt x="185" y="7"/>
                </a:lnTo>
                <a:lnTo>
                  <a:pt x="173" y="3"/>
                </a:lnTo>
                <a:lnTo>
                  <a:pt x="158" y="1"/>
                </a:lnTo>
                <a:lnTo>
                  <a:pt x="144" y="0"/>
                </a:lnTo>
                <a:lnTo>
                  <a:pt x="144" y="0"/>
                </a:lnTo>
                <a:close/>
                <a:moveTo>
                  <a:pt x="144" y="252"/>
                </a:moveTo>
                <a:lnTo>
                  <a:pt x="144" y="252"/>
                </a:lnTo>
                <a:lnTo>
                  <a:pt x="133" y="250"/>
                </a:lnTo>
                <a:lnTo>
                  <a:pt x="122" y="248"/>
                </a:lnTo>
                <a:lnTo>
                  <a:pt x="102" y="243"/>
                </a:lnTo>
                <a:lnTo>
                  <a:pt x="84" y="232"/>
                </a:lnTo>
                <a:lnTo>
                  <a:pt x="67" y="219"/>
                </a:lnTo>
                <a:lnTo>
                  <a:pt x="55" y="203"/>
                </a:lnTo>
                <a:lnTo>
                  <a:pt x="44" y="185"/>
                </a:lnTo>
                <a:lnTo>
                  <a:pt x="38" y="165"/>
                </a:lnTo>
                <a:lnTo>
                  <a:pt x="37" y="154"/>
                </a:lnTo>
                <a:lnTo>
                  <a:pt x="37" y="143"/>
                </a:lnTo>
                <a:lnTo>
                  <a:pt x="37" y="143"/>
                </a:lnTo>
                <a:lnTo>
                  <a:pt x="37" y="132"/>
                </a:lnTo>
                <a:lnTo>
                  <a:pt x="38" y="121"/>
                </a:lnTo>
                <a:lnTo>
                  <a:pt x="44" y="101"/>
                </a:lnTo>
                <a:lnTo>
                  <a:pt x="55" y="83"/>
                </a:lnTo>
                <a:lnTo>
                  <a:pt x="67" y="67"/>
                </a:lnTo>
                <a:lnTo>
                  <a:pt x="84" y="54"/>
                </a:lnTo>
                <a:lnTo>
                  <a:pt x="102" y="45"/>
                </a:lnTo>
                <a:lnTo>
                  <a:pt x="122" y="38"/>
                </a:lnTo>
                <a:lnTo>
                  <a:pt x="133" y="36"/>
                </a:lnTo>
                <a:lnTo>
                  <a:pt x="144" y="36"/>
                </a:lnTo>
                <a:lnTo>
                  <a:pt x="144" y="36"/>
                </a:lnTo>
                <a:lnTo>
                  <a:pt x="154" y="36"/>
                </a:lnTo>
                <a:lnTo>
                  <a:pt x="165" y="38"/>
                </a:lnTo>
                <a:lnTo>
                  <a:pt x="185" y="45"/>
                </a:lnTo>
                <a:lnTo>
                  <a:pt x="203" y="54"/>
                </a:lnTo>
                <a:lnTo>
                  <a:pt x="220" y="67"/>
                </a:lnTo>
                <a:lnTo>
                  <a:pt x="232" y="83"/>
                </a:lnTo>
                <a:lnTo>
                  <a:pt x="241" y="101"/>
                </a:lnTo>
                <a:lnTo>
                  <a:pt x="249" y="121"/>
                </a:lnTo>
                <a:lnTo>
                  <a:pt x="251" y="132"/>
                </a:lnTo>
                <a:lnTo>
                  <a:pt x="251" y="143"/>
                </a:lnTo>
                <a:lnTo>
                  <a:pt x="251" y="143"/>
                </a:lnTo>
                <a:lnTo>
                  <a:pt x="251" y="154"/>
                </a:lnTo>
                <a:lnTo>
                  <a:pt x="249" y="165"/>
                </a:lnTo>
                <a:lnTo>
                  <a:pt x="241" y="185"/>
                </a:lnTo>
                <a:lnTo>
                  <a:pt x="232" y="203"/>
                </a:lnTo>
                <a:lnTo>
                  <a:pt x="220" y="219"/>
                </a:lnTo>
                <a:lnTo>
                  <a:pt x="203" y="232"/>
                </a:lnTo>
                <a:lnTo>
                  <a:pt x="185" y="243"/>
                </a:lnTo>
                <a:lnTo>
                  <a:pt x="165" y="248"/>
                </a:lnTo>
                <a:lnTo>
                  <a:pt x="154" y="250"/>
                </a:lnTo>
                <a:lnTo>
                  <a:pt x="144" y="252"/>
                </a:lnTo>
                <a:lnTo>
                  <a:pt x="144" y="252"/>
                </a:lnTo>
                <a:close/>
                <a:moveTo>
                  <a:pt x="232" y="143"/>
                </a:moveTo>
                <a:lnTo>
                  <a:pt x="232" y="143"/>
                </a:lnTo>
                <a:lnTo>
                  <a:pt x="231" y="150"/>
                </a:lnTo>
                <a:lnTo>
                  <a:pt x="227" y="156"/>
                </a:lnTo>
                <a:lnTo>
                  <a:pt x="222" y="159"/>
                </a:lnTo>
                <a:lnTo>
                  <a:pt x="214" y="161"/>
                </a:lnTo>
                <a:lnTo>
                  <a:pt x="144" y="161"/>
                </a:lnTo>
                <a:lnTo>
                  <a:pt x="144" y="161"/>
                </a:lnTo>
                <a:lnTo>
                  <a:pt x="136" y="159"/>
                </a:lnTo>
                <a:lnTo>
                  <a:pt x="131" y="156"/>
                </a:lnTo>
                <a:lnTo>
                  <a:pt x="127" y="150"/>
                </a:lnTo>
                <a:lnTo>
                  <a:pt x="125" y="143"/>
                </a:lnTo>
                <a:lnTo>
                  <a:pt x="125" y="72"/>
                </a:lnTo>
                <a:lnTo>
                  <a:pt x="125" y="72"/>
                </a:lnTo>
                <a:lnTo>
                  <a:pt x="127" y="65"/>
                </a:lnTo>
                <a:lnTo>
                  <a:pt x="131" y="60"/>
                </a:lnTo>
                <a:lnTo>
                  <a:pt x="136" y="56"/>
                </a:lnTo>
                <a:lnTo>
                  <a:pt x="144" y="54"/>
                </a:lnTo>
                <a:lnTo>
                  <a:pt x="144" y="54"/>
                </a:lnTo>
                <a:lnTo>
                  <a:pt x="151" y="56"/>
                </a:lnTo>
                <a:lnTo>
                  <a:pt x="156" y="60"/>
                </a:lnTo>
                <a:lnTo>
                  <a:pt x="160" y="65"/>
                </a:lnTo>
                <a:lnTo>
                  <a:pt x="162" y="72"/>
                </a:lnTo>
                <a:lnTo>
                  <a:pt x="162" y="125"/>
                </a:lnTo>
                <a:lnTo>
                  <a:pt x="214" y="125"/>
                </a:lnTo>
                <a:lnTo>
                  <a:pt x="214" y="125"/>
                </a:lnTo>
                <a:lnTo>
                  <a:pt x="222" y="127"/>
                </a:lnTo>
                <a:lnTo>
                  <a:pt x="227" y="130"/>
                </a:lnTo>
                <a:lnTo>
                  <a:pt x="231" y="136"/>
                </a:lnTo>
                <a:lnTo>
                  <a:pt x="232" y="143"/>
                </a:lnTo>
                <a:lnTo>
                  <a:pt x="232" y="143"/>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3" name="Freeform 60"/>
          <p:cNvSpPr>
            <a:spLocks noEditPoints="1"/>
          </p:cNvSpPr>
          <p:nvPr/>
        </p:nvSpPr>
        <p:spPr bwMode="auto">
          <a:xfrm>
            <a:off x="2752304" y="1507356"/>
            <a:ext cx="365167" cy="366524"/>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44" name="Group 78"/>
          <p:cNvGrpSpPr/>
          <p:nvPr/>
        </p:nvGrpSpPr>
        <p:grpSpPr>
          <a:xfrm>
            <a:off x="3886490" y="1489109"/>
            <a:ext cx="169559" cy="400780"/>
            <a:chOff x="3405334" y="1535355"/>
            <a:chExt cx="137038" cy="323909"/>
          </a:xfrm>
          <a:solidFill>
            <a:schemeClr val="bg1"/>
          </a:solidFill>
        </p:grpSpPr>
        <p:sp>
          <p:nvSpPr>
            <p:cNvPr id="45" name="Freeform 61"/>
            <p:cNvSpPr>
              <a:spLocks/>
            </p:cNvSpPr>
            <p:nvPr/>
          </p:nvSpPr>
          <p:spPr bwMode="auto">
            <a:xfrm>
              <a:off x="3444784" y="1535355"/>
              <a:ext cx="56062" cy="56062"/>
            </a:xfrm>
            <a:custGeom>
              <a:avLst/>
              <a:gdLst/>
              <a:ahLst/>
              <a:cxnLst>
                <a:cxn ang="0">
                  <a:pos x="25" y="0"/>
                </a:cxn>
                <a:cxn ang="0">
                  <a:pos x="25" y="0"/>
                </a:cxn>
                <a:cxn ang="0">
                  <a:pos x="36" y="2"/>
                </a:cxn>
                <a:cxn ang="0">
                  <a:pos x="45" y="7"/>
                </a:cxn>
                <a:cxn ang="0">
                  <a:pos x="51" y="16"/>
                </a:cxn>
                <a:cxn ang="0">
                  <a:pos x="53" y="27"/>
                </a:cxn>
                <a:cxn ang="0">
                  <a:pos x="53" y="27"/>
                </a:cxn>
                <a:cxn ang="0">
                  <a:pos x="51" y="36"/>
                </a:cxn>
                <a:cxn ang="0">
                  <a:pos x="45" y="45"/>
                </a:cxn>
                <a:cxn ang="0">
                  <a:pos x="36" y="51"/>
                </a:cxn>
                <a:cxn ang="0">
                  <a:pos x="25" y="52"/>
                </a:cxn>
                <a:cxn ang="0">
                  <a:pos x="25" y="52"/>
                </a:cxn>
                <a:cxn ang="0">
                  <a:pos x="16" y="51"/>
                </a:cxn>
                <a:cxn ang="0">
                  <a:pos x="7" y="45"/>
                </a:cxn>
                <a:cxn ang="0">
                  <a:pos x="2" y="36"/>
                </a:cxn>
                <a:cxn ang="0">
                  <a:pos x="0" y="27"/>
                </a:cxn>
                <a:cxn ang="0">
                  <a:pos x="0" y="27"/>
                </a:cxn>
                <a:cxn ang="0">
                  <a:pos x="2" y="16"/>
                </a:cxn>
                <a:cxn ang="0">
                  <a:pos x="7" y="7"/>
                </a:cxn>
                <a:cxn ang="0">
                  <a:pos x="16" y="2"/>
                </a:cxn>
                <a:cxn ang="0">
                  <a:pos x="25" y="0"/>
                </a:cxn>
                <a:cxn ang="0">
                  <a:pos x="25" y="0"/>
                </a:cxn>
              </a:cxnLst>
              <a:rect l="0" t="0" r="r" b="b"/>
              <a:pathLst>
                <a:path w="53" h="52">
                  <a:moveTo>
                    <a:pt x="25" y="0"/>
                  </a:moveTo>
                  <a:lnTo>
                    <a:pt x="25" y="0"/>
                  </a:lnTo>
                  <a:lnTo>
                    <a:pt x="36" y="2"/>
                  </a:lnTo>
                  <a:lnTo>
                    <a:pt x="45" y="7"/>
                  </a:lnTo>
                  <a:lnTo>
                    <a:pt x="51" y="16"/>
                  </a:lnTo>
                  <a:lnTo>
                    <a:pt x="53" y="27"/>
                  </a:lnTo>
                  <a:lnTo>
                    <a:pt x="53" y="27"/>
                  </a:lnTo>
                  <a:lnTo>
                    <a:pt x="51" y="36"/>
                  </a:lnTo>
                  <a:lnTo>
                    <a:pt x="45" y="45"/>
                  </a:lnTo>
                  <a:lnTo>
                    <a:pt x="36" y="51"/>
                  </a:lnTo>
                  <a:lnTo>
                    <a:pt x="25" y="52"/>
                  </a:lnTo>
                  <a:lnTo>
                    <a:pt x="25" y="52"/>
                  </a:lnTo>
                  <a:lnTo>
                    <a:pt x="16" y="51"/>
                  </a:lnTo>
                  <a:lnTo>
                    <a:pt x="7" y="45"/>
                  </a:lnTo>
                  <a:lnTo>
                    <a:pt x="2" y="36"/>
                  </a:lnTo>
                  <a:lnTo>
                    <a:pt x="0" y="27"/>
                  </a:lnTo>
                  <a:lnTo>
                    <a:pt x="0" y="27"/>
                  </a:lnTo>
                  <a:lnTo>
                    <a:pt x="2" y="16"/>
                  </a:lnTo>
                  <a:lnTo>
                    <a:pt x="7" y="7"/>
                  </a:lnTo>
                  <a:lnTo>
                    <a:pt x="16" y="2"/>
                  </a:lnTo>
                  <a:lnTo>
                    <a:pt x="25" y="0"/>
                  </a:lnTo>
                  <a:lnTo>
                    <a:pt x="25"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6" name="Freeform 62"/>
            <p:cNvSpPr>
              <a:spLocks/>
            </p:cNvSpPr>
            <p:nvPr/>
          </p:nvSpPr>
          <p:spPr bwMode="auto">
            <a:xfrm>
              <a:off x="3405334" y="1603875"/>
              <a:ext cx="137038" cy="255389"/>
            </a:xfrm>
            <a:custGeom>
              <a:avLst/>
              <a:gdLst/>
              <a:ahLst/>
              <a:cxnLst>
                <a:cxn ang="0">
                  <a:pos x="74" y="0"/>
                </a:cxn>
                <a:cxn ang="0">
                  <a:pos x="54" y="0"/>
                </a:cxn>
                <a:cxn ang="0">
                  <a:pos x="47" y="2"/>
                </a:cxn>
                <a:cxn ang="0">
                  <a:pos x="27" y="11"/>
                </a:cxn>
                <a:cxn ang="0">
                  <a:pos x="11" y="35"/>
                </a:cxn>
                <a:cxn ang="0">
                  <a:pos x="2" y="64"/>
                </a:cxn>
                <a:cxn ang="0">
                  <a:pos x="2" y="94"/>
                </a:cxn>
                <a:cxn ang="0">
                  <a:pos x="4" y="100"/>
                </a:cxn>
                <a:cxn ang="0">
                  <a:pos x="11" y="107"/>
                </a:cxn>
                <a:cxn ang="0">
                  <a:pos x="20" y="107"/>
                </a:cxn>
                <a:cxn ang="0">
                  <a:pos x="27" y="100"/>
                </a:cxn>
                <a:cxn ang="0">
                  <a:pos x="27" y="94"/>
                </a:cxn>
                <a:cxn ang="0">
                  <a:pos x="27" y="69"/>
                </a:cxn>
                <a:cxn ang="0">
                  <a:pos x="35" y="44"/>
                </a:cxn>
                <a:cxn ang="0">
                  <a:pos x="35" y="100"/>
                </a:cxn>
                <a:cxn ang="0">
                  <a:pos x="35" y="102"/>
                </a:cxn>
                <a:cxn ang="0">
                  <a:pos x="35" y="167"/>
                </a:cxn>
                <a:cxn ang="0">
                  <a:pos x="33" y="232"/>
                </a:cxn>
                <a:cxn ang="0">
                  <a:pos x="36" y="243"/>
                </a:cxn>
                <a:cxn ang="0">
                  <a:pos x="47" y="247"/>
                </a:cxn>
                <a:cxn ang="0">
                  <a:pos x="56" y="243"/>
                </a:cxn>
                <a:cxn ang="0">
                  <a:pos x="62" y="232"/>
                </a:cxn>
                <a:cxn ang="0">
                  <a:pos x="64" y="181"/>
                </a:cxn>
                <a:cxn ang="0">
                  <a:pos x="64" y="131"/>
                </a:cxn>
                <a:cxn ang="0">
                  <a:pos x="69" y="131"/>
                </a:cxn>
                <a:cxn ang="0">
                  <a:pos x="71" y="232"/>
                </a:cxn>
                <a:cxn ang="0">
                  <a:pos x="73" y="239"/>
                </a:cxn>
                <a:cxn ang="0">
                  <a:pos x="80" y="247"/>
                </a:cxn>
                <a:cxn ang="0">
                  <a:pos x="91" y="247"/>
                </a:cxn>
                <a:cxn ang="0">
                  <a:pos x="100" y="239"/>
                </a:cxn>
                <a:cxn ang="0">
                  <a:pos x="100" y="232"/>
                </a:cxn>
                <a:cxn ang="0">
                  <a:pos x="98" y="102"/>
                </a:cxn>
                <a:cxn ang="0">
                  <a:pos x="98" y="98"/>
                </a:cxn>
                <a:cxn ang="0">
                  <a:pos x="98" y="42"/>
                </a:cxn>
                <a:cxn ang="0">
                  <a:pos x="103" y="54"/>
                </a:cxn>
                <a:cxn ang="0">
                  <a:pos x="107" y="82"/>
                </a:cxn>
                <a:cxn ang="0">
                  <a:pos x="105" y="94"/>
                </a:cxn>
                <a:cxn ang="0">
                  <a:pos x="109" y="103"/>
                </a:cxn>
                <a:cxn ang="0">
                  <a:pos x="118" y="107"/>
                </a:cxn>
                <a:cxn ang="0">
                  <a:pos x="127" y="103"/>
                </a:cxn>
                <a:cxn ang="0">
                  <a:pos x="132" y="94"/>
                </a:cxn>
                <a:cxn ang="0">
                  <a:pos x="132" y="80"/>
                </a:cxn>
                <a:cxn ang="0">
                  <a:pos x="127" y="49"/>
                </a:cxn>
                <a:cxn ang="0">
                  <a:pos x="114" y="22"/>
                </a:cxn>
                <a:cxn ang="0">
                  <a:pos x="98" y="7"/>
                </a:cxn>
                <a:cxn ang="0">
                  <a:pos x="84" y="2"/>
                </a:cxn>
                <a:cxn ang="0">
                  <a:pos x="74" y="0"/>
                </a:cxn>
              </a:cxnLst>
              <a:rect l="0" t="0" r="r" b="b"/>
              <a:pathLst>
                <a:path w="132" h="247">
                  <a:moveTo>
                    <a:pt x="74" y="0"/>
                  </a:moveTo>
                  <a:lnTo>
                    <a:pt x="74" y="0"/>
                  </a:lnTo>
                  <a:lnTo>
                    <a:pt x="65" y="0"/>
                  </a:lnTo>
                  <a:lnTo>
                    <a:pt x="54" y="0"/>
                  </a:lnTo>
                  <a:lnTo>
                    <a:pt x="54" y="0"/>
                  </a:lnTo>
                  <a:lnTo>
                    <a:pt x="47" y="2"/>
                  </a:lnTo>
                  <a:lnTo>
                    <a:pt x="40" y="4"/>
                  </a:lnTo>
                  <a:lnTo>
                    <a:pt x="27" y="11"/>
                  </a:lnTo>
                  <a:lnTo>
                    <a:pt x="18" y="22"/>
                  </a:lnTo>
                  <a:lnTo>
                    <a:pt x="11" y="35"/>
                  </a:lnTo>
                  <a:lnTo>
                    <a:pt x="6" y="49"/>
                  </a:lnTo>
                  <a:lnTo>
                    <a:pt x="2" y="64"/>
                  </a:lnTo>
                  <a:lnTo>
                    <a:pt x="0" y="80"/>
                  </a:lnTo>
                  <a:lnTo>
                    <a:pt x="2" y="94"/>
                  </a:lnTo>
                  <a:lnTo>
                    <a:pt x="2" y="94"/>
                  </a:lnTo>
                  <a:lnTo>
                    <a:pt x="4" y="100"/>
                  </a:lnTo>
                  <a:lnTo>
                    <a:pt x="6" y="103"/>
                  </a:lnTo>
                  <a:lnTo>
                    <a:pt x="11" y="107"/>
                  </a:lnTo>
                  <a:lnTo>
                    <a:pt x="16" y="107"/>
                  </a:lnTo>
                  <a:lnTo>
                    <a:pt x="20" y="107"/>
                  </a:lnTo>
                  <a:lnTo>
                    <a:pt x="24" y="103"/>
                  </a:lnTo>
                  <a:lnTo>
                    <a:pt x="27" y="100"/>
                  </a:lnTo>
                  <a:lnTo>
                    <a:pt x="27" y="94"/>
                  </a:lnTo>
                  <a:lnTo>
                    <a:pt x="27" y="94"/>
                  </a:lnTo>
                  <a:lnTo>
                    <a:pt x="27" y="83"/>
                  </a:lnTo>
                  <a:lnTo>
                    <a:pt x="27" y="69"/>
                  </a:lnTo>
                  <a:lnTo>
                    <a:pt x="29" y="56"/>
                  </a:lnTo>
                  <a:lnTo>
                    <a:pt x="35" y="44"/>
                  </a:lnTo>
                  <a:lnTo>
                    <a:pt x="35" y="44"/>
                  </a:lnTo>
                  <a:lnTo>
                    <a:pt x="35" y="100"/>
                  </a:lnTo>
                  <a:lnTo>
                    <a:pt x="35" y="102"/>
                  </a:lnTo>
                  <a:lnTo>
                    <a:pt x="35" y="102"/>
                  </a:lnTo>
                  <a:lnTo>
                    <a:pt x="35" y="102"/>
                  </a:lnTo>
                  <a:lnTo>
                    <a:pt x="35" y="167"/>
                  </a:lnTo>
                  <a:lnTo>
                    <a:pt x="33" y="232"/>
                  </a:lnTo>
                  <a:lnTo>
                    <a:pt x="33" y="232"/>
                  </a:lnTo>
                  <a:lnTo>
                    <a:pt x="33" y="239"/>
                  </a:lnTo>
                  <a:lnTo>
                    <a:pt x="36" y="243"/>
                  </a:lnTo>
                  <a:lnTo>
                    <a:pt x="42" y="247"/>
                  </a:lnTo>
                  <a:lnTo>
                    <a:pt x="47" y="247"/>
                  </a:lnTo>
                  <a:lnTo>
                    <a:pt x="53" y="247"/>
                  </a:lnTo>
                  <a:lnTo>
                    <a:pt x="56" y="243"/>
                  </a:lnTo>
                  <a:lnTo>
                    <a:pt x="60" y="239"/>
                  </a:lnTo>
                  <a:lnTo>
                    <a:pt x="62" y="232"/>
                  </a:lnTo>
                  <a:lnTo>
                    <a:pt x="62" y="232"/>
                  </a:lnTo>
                  <a:lnTo>
                    <a:pt x="64" y="181"/>
                  </a:lnTo>
                  <a:lnTo>
                    <a:pt x="64" y="131"/>
                  </a:lnTo>
                  <a:lnTo>
                    <a:pt x="64" y="131"/>
                  </a:lnTo>
                  <a:lnTo>
                    <a:pt x="69" y="131"/>
                  </a:lnTo>
                  <a:lnTo>
                    <a:pt x="69" y="131"/>
                  </a:lnTo>
                  <a:lnTo>
                    <a:pt x="69" y="181"/>
                  </a:lnTo>
                  <a:lnTo>
                    <a:pt x="71" y="232"/>
                  </a:lnTo>
                  <a:lnTo>
                    <a:pt x="71" y="232"/>
                  </a:lnTo>
                  <a:lnTo>
                    <a:pt x="73" y="239"/>
                  </a:lnTo>
                  <a:lnTo>
                    <a:pt x="76" y="243"/>
                  </a:lnTo>
                  <a:lnTo>
                    <a:pt x="80" y="247"/>
                  </a:lnTo>
                  <a:lnTo>
                    <a:pt x="85" y="247"/>
                  </a:lnTo>
                  <a:lnTo>
                    <a:pt x="91" y="247"/>
                  </a:lnTo>
                  <a:lnTo>
                    <a:pt x="96" y="243"/>
                  </a:lnTo>
                  <a:lnTo>
                    <a:pt x="100" y="239"/>
                  </a:lnTo>
                  <a:lnTo>
                    <a:pt x="100" y="232"/>
                  </a:lnTo>
                  <a:lnTo>
                    <a:pt x="100" y="232"/>
                  </a:lnTo>
                  <a:lnTo>
                    <a:pt x="98" y="167"/>
                  </a:lnTo>
                  <a:lnTo>
                    <a:pt x="98" y="102"/>
                  </a:lnTo>
                  <a:lnTo>
                    <a:pt x="98" y="102"/>
                  </a:lnTo>
                  <a:lnTo>
                    <a:pt x="98" y="98"/>
                  </a:lnTo>
                  <a:lnTo>
                    <a:pt x="98" y="98"/>
                  </a:lnTo>
                  <a:lnTo>
                    <a:pt x="98" y="42"/>
                  </a:lnTo>
                  <a:lnTo>
                    <a:pt x="98" y="42"/>
                  </a:lnTo>
                  <a:lnTo>
                    <a:pt x="103" y="54"/>
                  </a:lnTo>
                  <a:lnTo>
                    <a:pt x="105" y="67"/>
                  </a:lnTo>
                  <a:lnTo>
                    <a:pt x="107" y="82"/>
                  </a:lnTo>
                  <a:lnTo>
                    <a:pt x="105" y="94"/>
                  </a:lnTo>
                  <a:lnTo>
                    <a:pt x="105" y="94"/>
                  </a:lnTo>
                  <a:lnTo>
                    <a:pt x="105" y="100"/>
                  </a:lnTo>
                  <a:lnTo>
                    <a:pt x="109" y="103"/>
                  </a:lnTo>
                  <a:lnTo>
                    <a:pt x="113" y="107"/>
                  </a:lnTo>
                  <a:lnTo>
                    <a:pt x="118" y="107"/>
                  </a:lnTo>
                  <a:lnTo>
                    <a:pt x="122" y="107"/>
                  </a:lnTo>
                  <a:lnTo>
                    <a:pt x="127" y="103"/>
                  </a:lnTo>
                  <a:lnTo>
                    <a:pt x="131" y="100"/>
                  </a:lnTo>
                  <a:lnTo>
                    <a:pt x="132" y="94"/>
                  </a:lnTo>
                  <a:lnTo>
                    <a:pt x="132" y="94"/>
                  </a:lnTo>
                  <a:lnTo>
                    <a:pt x="132" y="80"/>
                  </a:lnTo>
                  <a:lnTo>
                    <a:pt x="131" y="64"/>
                  </a:lnTo>
                  <a:lnTo>
                    <a:pt x="127" y="49"/>
                  </a:lnTo>
                  <a:lnTo>
                    <a:pt x="122" y="35"/>
                  </a:lnTo>
                  <a:lnTo>
                    <a:pt x="114" y="22"/>
                  </a:lnTo>
                  <a:lnTo>
                    <a:pt x="103" y="11"/>
                  </a:lnTo>
                  <a:lnTo>
                    <a:pt x="98" y="7"/>
                  </a:lnTo>
                  <a:lnTo>
                    <a:pt x="91" y="4"/>
                  </a:lnTo>
                  <a:lnTo>
                    <a:pt x="84" y="2"/>
                  </a:lnTo>
                  <a:lnTo>
                    <a:pt x="74" y="0"/>
                  </a:lnTo>
                  <a:lnTo>
                    <a:pt x="74"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47" name="Freeform 63"/>
          <p:cNvSpPr>
            <a:spLocks noEditPoints="1"/>
          </p:cNvSpPr>
          <p:nvPr/>
        </p:nvSpPr>
        <p:spPr bwMode="auto">
          <a:xfrm>
            <a:off x="4844207" y="1512786"/>
            <a:ext cx="414036" cy="354307"/>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8" name="Freeform 69"/>
          <p:cNvSpPr>
            <a:spLocks noEditPoints="1"/>
          </p:cNvSpPr>
          <p:nvPr/>
        </p:nvSpPr>
        <p:spPr bwMode="auto">
          <a:xfrm>
            <a:off x="711986" y="652133"/>
            <a:ext cx="264712" cy="386887"/>
          </a:xfrm>
          <a:custGeom>
            <a:avLst/>
            <a:gdLst/>
            <a:ahLst/>
            <a:cxnLst>
              <a:cxn ang="0">
                <a:pos x="180" y="76"/>
              </a:cxn>
              <a:cxn ang="0">
                <a:pos x="167" y="34"/>
              </a:cxn>
              <a:cxn ang="0">
                <a:pos x="133" y="7"/>
              </a:cxn>
              <a:cxn ang="0">
                <a:pos x="104" y="0"/>
              </a:cxn>
              <a:cxn ang="0">
                <a:pos x="62" y="14"/>
              </a:cxn>
              <a:cxn ang="0">
                <a:pos x="35" y="47"/>
              </a:cxn>
              <a:cxn ang="0">
                <a:pos x="27" y="132"/>
              </a:cxn>
              <a:cxn ang="0">
                <a:pos x="17" y="136"/>
              </a:cxn>
              <a:cxn ang="0">
                <a:pos x="0" y="156"/>
              </a:cxn>
              <a:cxn ang="0">
                <a:pos x="0" y="276"/>
              </a:cxn>
              <a:cxn ang="0">
                <a:pos x="8" y="295"/>
              </a:cxn>
              <a:cxn ang="0">
                <a:pos x="27" y="303"/>
              </a:cxn>
              <a:cxn ang="0">
                <a:pos x="185" y="303"/>
              </a:cxn>
              <a:cxn ang="0">
                <a:pos x="205" y="286"/>
              </a:cxn>
              <a:cxn ang="0">
                <a:pos x="207" y="161"/>
              </a:cxn>
              <a:cxn ang="0">
                <a:pos x="205" y="150"/>
              </a:cxn>
              <a:cxn ang="0">
                <a:pos x="185" y="134"/>
              </a:cxn>
              <a:cxn ang="0">
                <a:pos x="47" y="76"/>
              </a:cxn>
              <a:cxn ang="0">
                <a:pos x="51" y="54"/>
              </a:cxn>
              <a:cxn ang="0">
                <a:pos x="71" y="29"/>
              </a:cxn>
              <a:cxn ang="0">
                <a:pos x="104" y="20"/>
              </a:cxn>
              <a:cxn ang="0">
                <a:pos x="125" y="24"/>
              </a:cxn>
              <a:cxn ang="0">
                <a:pos x="151" y="45"/>
              </a:cxn>
              <a:cxn ang="0">
                <a:pos x="160" y="76"/>
              </a:cxn>
              <a:cxn ang="0">
                <a:pos x="47" y="76"/>
              </a:cxn>
              <a:cxn ang="0">
                <a:pos x="187" y="279"/>
              </a:cxn>
              <a:cxn ang="0">
                <a:pos x="180" y="285"/>
              </a:cxn>
              <a:cxn ang="0">
                <a:pos x="24" y="283"/>
              </a:cxn>
              <a:cxn ang="0">
                <a:pos x="18" y="276"/>
              </a:cxn>
              <a:cxn ang="0">
                <a:pos x="18" y="158"/>
              </a:cxn>
              <a:cxn ang="0">
                <a:pos x="27" y="152"/>
              </a:cxn>
              <a:cxn ang="0">
                <a:pos x="183" y="152"/>
              </a:cxn>
              <a:cxn ang="0">
                <a:pos x="189" y="161"/>
              </a:cxn>
              <a:cxn ang="0">
                <a:pos x="113" y="190"/>
              </a:cxn>
              <a:cxn ang="0">
                <a:pos x="111" y="183"/>
              </a:cxn>
              <a:cxn ang="0">
                <a:pos x="104" y="179"/>
              </a:cxn>
              <a:cxn ang="0">
                <a:pos x="95" y="187"/>
              </a:cxn>
              <a:cxn ang="0">
                <a:pos x="95" y="212"/>
              </a:cxn>
              <a:cxn ang="0">
                <a:pos x="85" y="223"/>
              </a:cxn>
              <a:cxn ang="0">
                <a:pos x="85" y="236"/>
              </a:cxn>
              <a:cxn ang="0">
                <a:pos x="104" y="246"/>
              </a:cxn>
              <a:cxn ang="0">
                <a:pos x="116" y="241"/>
              </a:cxn>
              <a:cxn ang="0">
                <a:pos x="122" y="228"/>
              </a:cxn>
              <a:cxn ang="0">
                <a:pos x="116" y="214"/>
              </a:cxn>
            </a:cxnLst>
            <a:rect l="0" t="0" r="r" b="b"/>
            <a:pathLst>
              <a:path w="207" h="303">
                <a:moveTo>
                  <a:pt x="180" y="132"/>
                </a:moveTo>
                <a:lnTo>
                  <a:pt x="180" y="76"/>
                </a:lnTo>
                <a:lnTo>
                  <a:pt x="180" y="76"/>
                </a:lnTo>
                <a:lnTo>
                  <a:pt x="178" y="62"/>
                </a:lnTo>
                <a:lnTo>
                  <a:pt x="172" y="47"/>
                </a:lnTo>
                <a:lnTo>
                  <a:pt x="167" y="34"/>
                </a:lnTo>
                <a:lnTo>
                  <a:pt x="156" y="24"/>
                </a:lnTo>
                <a:lnTo>
                  <a:pt x="145" y="14"/>
                </a:lnTo>
                <a:lnTo>
                  <a:pt x="133" y="7"/>
                </a:lnTo>
                <a:lnTo>
                  <a:pt x="118" y="2"/>
                </a:lnTo>
                <a:lnTo>
                  <a:pt x="104" y="0"/>
                </a:lnTo>
                <a:lnTo>
                  <a:pt x="104" y="0"/>
                </a:lnTo>
                <a:lnTo>
                  <a:pt x="89" y="2"/>
                </a:lnTo>
                <a:lnTo>
                  <a:pt x="75" y="7"/>
                </a:lnTo>
                <a:lnTo>
                  <a:pt x="62" y="14"/>
                </a:lnTo>
                <a:lnTo>
                  <a:pt x="49" y="24"/>
                </a:lnTo>
                <a:lnTo>
                  <a:pt x="40" y="34"/>
                </a:lnTo>
                <a:lnTo>
                  <a:pt x="35" y="47"/>
                </a:lnTo>
                <a:lnTo>
                  <a:pt x="29" y="62"/>
                </a:lnTo>
                <a:lnTo>
                  <a:pt x="27" y="76"/>
                </a:lnTo>
                <a:lnTo>
                  <a:pt x="27" y="132"/>
                </a:lnTo>
                <a:lnTo>
                  <a:pt x="27" y="132"/>
                </a:lnTo>
                <a:lnTo>
                  <a:pt x="22" y="134"/>
                </a:lnTo>
                <a:lnTo>
                  <a:pt x="17" y="136"/>
                </a:lnTo>
                <a:lnTo>
                  <a:pt x="8" y="141"/>
                </a:lnTo>
                <a:lnTo>
                  <a:pt x="2" y="150"/>
                </a:lnTo>
                <a:lnTo>
                  <a:pt x="0" y="156"/>
                </a:lnTo>
                <a:lnTo>
                  <a:pt x="0" y="161"/>
                </a:lnTo>
                <a:lnTo>
                  <a:pt x="0" y="276"/>
                </a:lnTo>
                <a:lnTo>
                  <a:pt x="0" y="276"/>
                </a:lnTo>
                <a:lnTo>
                  <a:pt x="0" y="281"/>
                </a:lnTo>
                <a:lnTo>
                  <a:pt x="2" y="286"/>
                </a:lnTo>
                <a:lnTo>
                  <a:pt x="8" y="295"/>
                </a:lnTo>
                <a:lnTo>
                  <a:pt x="17" y="301"/>
                </a:lnTo>
                <a:lnTo>
                  <a:pt x="22" y="303"/>
                </a:lnTo>
                <a:lnTo>
                  <a:pt x="27" y="303"/>
                </a:lnTo>
                <a:lnTo>
                  <a:pt x="180" y="303"/>
                </a:lnTo>
                <a:lnTo>
                  <a:pt x="180" y="303"/>
                </a:lnTo>
                <a:lnTo>
                  <a:pt x="185" y="303"/>
                </a:lnTo>
                <a:lnTo>
                  <a:pt x="191" y="301"/>
                </a:lnTo>
                <a:lnTo>
                  <a:pt x="200" y="295"/>
                </a:lnTo>
                <a:lnTo>
                  <a:pt x="205" y="286"/>
                </a:lnTo>
                <a:lnTo>
                  <a:pt x="207" y="281"/>
                </a:lnTo>
                <a:lnTo>
                  <a:pt x="207" y="276"/>
                </a:lnTo>
                <a:lnTo>
                  <a:pt x="207" y="161"/>
                </a:lnTo>
                <a:lnTo>
                  <a:pt x="207" y="161"/>
                </a:lnTo>
                <a:lnTo>
                  <a:pt x="207" y="156"/>
                </a:lnTo>
                <a:lnTo>
                  <a:pt x="205" y="150"/>
                </a:lnTo>
                <a:lnTo>
                  <a:pt x="200" y="141"/>
                </a:lnTo>
                <a:lnTo>
                  <a:pt x="191" y="136"/>
                </a:lnTo>
                <a:lnTo>
                  <a:pt x="185" y="134"/>
                </a:lnTo>
                <a:lnTo>
                  <a:pt x="180" y="132"/>
                </a:lnTo>
                <a:lnTo>
                  <a:pt x="180" y="132"/>
                </a:lnTo>
                <a:close/>
                <a:moveTo>
                  <a:pt x="47" y="76"/>
                </a:moveTo>
                <a:lnTo>
                  <a:pt x="47" y="76"/>
                </a:lnTo>
                <a:lnTo>
                  <a:pt x="47" y="65"/>
                </a:lnTo>
                <a:lnTo>
                  <a:pt x="51" y="54"/>
                </a:lnTo>
                <a:lnTo>
                  <a:pt x="56" y="45"/>
                </a:lnTo>
                <a:lnTo>
                  <a:pt x="64" y="36"/>
                </a:lnTo>
                <a:lnTo>
                  <a:pt x="71" y="29"/>
                </a:lnTo>
                <a:lnTo>
                  <a:pt x="82" y="24"/>
                </a:lnTo>
                <a:lnTo>
                  <a:pt x="93" y="20"/>
                </a:lnTo>
                <a:lnTo>
                  <a:pt x="104" y="20"/>
                </a:lnTo>
                <a:lnTo>
                  <a:pt x="104" y="20"/>
                </a:lnTo>
                <a:lnTo>
                  <a:pt x="114" y="20"/>
                </a:lnTo>
                <a:lnTo>
                  <a:pt x="125" y="24"/>
                </a:lnTo>
                <a:lnTo>
                  <a:pt x="134" y="29"/>
                </a:lnTo>
                <a:lnTo>
                  <a:pt x="143" y="36"/>
                </a:lnTo>
                <a:lnTo>
                  <a:pt x="151" y="45"/>
                </a:lnTo>
                <a:lnTo>
                  <a:pt x="156" y="54"/>
                </a:lnTo>
                <a:lnTo>
                  <a:pt x="160" y="65"/>
                </a:lnTo>
                <a:lnTo>
                  <a:pt x="160" y="76"/>
                </a:lnTo>
                <a:lnTo>
                  <a:pt x="160" y="132"/>
                </a:lnTo>
                <a:lnTo>
                  <a:pt x="47" y="132"/>
                </a:lnTo>
                <a:lnTo>
                  <a:pt x="47" y="76"/>
                </a:lnTo>
                <a:close/>
                <a:moveTo>
                  <a:pt x="189" y="276"/>
                </a:moveTo>
                <a:lnTo>
                  <a:pt x="189" y="276"/>
                </a:lnTo>
                <a:lnTo>
                  <a:pt x="187" y="279"/>
                </a:lnTo>
                <a:lnTo>
                  <a:pt x="185" y="281"/>
                </a:lnTo>
                <a:lnTo>
                  <a:pt x="183" y="283"/>
                </a:lnTo>
                <a:lnTo>
                  <a:pt x="180" y="285"/>
                </a:lnTo>
                <a:lnTo>
                  <a:pt x="27" y="285"/>
                </a:lnTo>
                <a:lnTo>
                  <a:pt x="27" y="285"/>
                </a:lnTo>
                <a:lnTo>
                  <a:pt x="24" y="283"/>
                </a:lnTo>
                <a:lnTo>
                  <a:pt x="22" y="281"/>
                </a:lnTo>
                <a:lnTo>
                  <a:pt x="18" y="279"/>
                </a:lnTo>
                <a:lnTo>
                  <a:pt x="18" y="276"/>
                </a:lnTo>
                <a:lnTo>
                  <a:pt x="18" y="161"/>
                </a:lnTo>
                <a:lnTo>
                  <a:pt x="18" y="161"/>
                </a:lnTo>
                <a:lnTo>
                  <a:pt x="18" y="158"/>
                </a:lnTo>
                <a:lnTo>
                  <a:pt x="22" y="154"/>
                </a:lnTo>
                <a:lnTo>
                  <a:pt x="24" y="152"/>
                </a:lnTo>
                <a:lnTo>
                  <a:pt x="27" y="152"/>
                </a:lnTo>
                <a:lnTo>
                  <a:pt x="180" y="152"/>
                </a:lnTo>
                <a:lnTo>
                  <a:pt x="180" y="152"/>
                </a:lnTo>
                <a:lnTo>
                  <a:pt x="183" y="152"/>
                </a:lnTo>
                <a:lnTo>
                  <a:pt x="185" y="154"/>
                </a:lnTo>
                <a:lnTo>
                  <a:pt x="187" y="158"/>
                </a:lnTo>
                <a:lnTo>
                  <a:pt x="189" y="161"/>
                </a:lnTo>
                <a:lnTo>
                  <a:pt x="189" y="276"/>
                </a:lnTo>
                <a:close/>
                <a:moveTo>
                  <a:pt x="113" y="212"/>
                </a:moveTo>
                <a:lnTo>
                  <a:pt x="113" y="190"/>
                </a:lnTo>
                <a:lnTo>
                  <a:pt x="113" y="190"/>
                </a:lnTo>
                <a:lnTo>
                  <a:pt x="113" y="187"/>
                </a:lnTo>
                <a:lnTo>
                  <a:pt x="111" y="183"/>
                </a:lnTo>
                <a:lnTo>
                  <a:pt x="107" y="181"/>
                </a:lnTo>
                <a:lnTo>
                  <a:pt x="104" y="179"/>
                </a:lnTo>
                <a:lnTo>
                  <a:pt x="104" y="179"/>
                </a:lnTo>
                <a:lnTo>
                  <a:pt x="100" y="181"/>
                </a:lnTo>
                <a:lnTo>
                  <a:pt x="96" y="183"/>
                </a:lnTo>
                <a:lnTo>
                  <a:pt x="95" y="187"/>
                </a:lnTo>
                <a:lnTo>
                  <a:pt x="95" y="190"/>
                </a:lnTo>
                <a:lnTo>
                  <a:pt x="95" y="212"/>
                </a:lnTo>
                <a:lnTo>
                  <a:pt x="95" y="212"/>
                </a:lnTo>
                <a:lnTo>
                  <a:pt x="91" y="214"/>
                </a:lnTo>
                <a:lnTo>
                  <a:pt x="87" y="217"/>
                </a:lnTo>
                <a:lnTo>
                  <a:pt x="85" y="223"/>
                </a:lnTo>
                <a:lnTo>
                  <a:pt x="85" y="228"/>
                </a:lnTo>
                <a:lnTo>
                  <a:pt x="85" y="228"/>
                </a:lnTo>
                <a:lnTo>
                  <a:pt x="85" y="236"/>
                </a:lnTo>
                <a:lnTo>
                  <a:pt x="91" y="241"/>
                </a:lnTo>
                <a:lnTo>
                  <a:pt x="96" y="245"/>
                </a:lnTo>
                <a:lnTo>
                  <a:pt x="104" y="246"/>
                </a:lnTo>
                <a:lnTo>
                  <a:pt x="104" y="246"/>
                </a:lnTo>
                <a:lnTo>
                  <a:pt x="111" y="245"/>
                </a:lnTo>
                <a:lnTo>
                  <a:pt x="116" y="241"/>
                </a:lnTo>
                <a:lnTo>
                  <a:pt x="122" y="236"/>
                </a:lnTo>
                <a:lnTo>
                  <a:pt x="122" y="228"/>
                </a:lnTo>
                <a:lnTo>
                  <a:pt x="122" y="228"/>
                </a:lnTo>
                <a:lnTo>
                  <a:pt x="122" y="223"/>
                </a:lnTo>
                <a:lnTo>
                  <a:pt x="120" y="217"/>
                </a:lnTo>
                <a:lnTo>
                  <a:pt x="116" y="214"/>
                </a:lnTo>
                <a:lnTo>
                  <a:pt x="113" y="212"/>
                </a:lnTo>
                <a:lnTo>
                  <a:pt x="113" y="212"/>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49" name="Freeform 70"/>
          <p:cNvSpPr>
            <a:spLocks noEditPoints="1"/>
          </p:cNvSpPr>
          <p:nvPr/>
        </p:nvSpPr>
        <p:spPr bwMode="auto">
          <a:xfrm>
            <a:off x="1679881" y="652133"/>
            <a:ext cx="390959" cy="386887"/>
          </a:xfrm>
          <a:custGeom>
            <a:avLst/>
            <a:gdLst/>
            <a:ahLst/>
            <a:cxnLst>
              <a:cxn ang="0">
                <a:pos x="150" y="0"/>
              </a:cxn>
              <a:cxn ang="0">
                <a:pos x="119" y="4"/>
              </a:cxn>
              <a:cxn ang="0">
                <a:pos x="92" y="13"/>
              </a:cxn>
              <a:cxn ang="0">
                <a:pos x="67" y="27"/>
              </a:cxn>
              <a:cxn ang="0">
                <a:pos x="43" y="45"/>
              </a:cxn>
              <a:cxn ang="0">
                <a:pos x="25" y="67"/>
              </a:cxn>
              <a:cxn ang="0">
                <a:pos x="11" y="92"/>
              </a:cxn>
              <a:cxn ang="0">
                <a:pos x="2" y="121"/>
              </a:cxn>
              <a:cxn ang="0">
                <a:pos x="0" y="152"/>
              </a:cxn>
              <a:cxn ang="0">
                <a:pos x="0" y="167"/>
              </a:cxn>
              <a:cxn ang="0">
                <a:pos x="5" y="198"/>
              </a:cxn>
              <a:cxn ang="0">
                <a:pos x="18" y="225"/>
              </a:cxn>
              <a:cxn ang="0">
                <a:pos x="34" y="248"/>
              </a:cxn>
              <a:cxn ang="0">
                <a:pos x="54" y="268"/>
              </a:cxn>
              <a:cxn ang="0">
                <a:pos x="78" y="285"/>
              </a:cxn>
              <a:cxn ang="0">
                <a:pos x="105" y="295"/>
              </a:cxn>
              <a:cxn ang="0">
                <a:pos x="136" y="303"/>
              </a:cxn>
              <a:cxn ang="0">
                <a:pos x="150" y="303"/>
              </a:cxn>
              <a:cxn ang="0">
                <a:pos x="181" y="301"/>
              </a:cxn>
              <a:cxn ang="0">
                <a:pos x="210" y="292"/>
              </a:cxn>
              <a:cxn ang="0">
                <a:pos x="235" y="277"/>
              </a:cxn>
              <a:cxn ang="0">
                <a:pos x="257" y="259"/>
              </a:cxn>
              <a:cxn ang="0">
                <a:pos x="275" y="236"/>
              </a:cxn>
              <a:cxn ang="0">
                <a:pos x="290" y="210"/>
              </a:cxn>
              <a:cxn ang="0">
                <a:pos x="299" y="183"/>
              </a:cxn>
              <a:cxn ang="0">
                <a:pos x="302" y="152"/>
              </a:cxn>
              <a:cxn ang="0">
                <a:pos x="301" y="136"/>
              </a:cxn>
              <a:cxn ang="0">
                <a:pos x="295" y="107"/>
              </a:cxn>
              <a:cxn ang="0">
                <a:pos x="283" y="80"/>
              </a:cxn>
              <a:cxn ang="0">
                <a:pos x="268" y="56"/>
              </a:cxn>
              <a:cxn ang="0">
                <a:pos x="246" y="34"/>
              </a:cxn>
              <a:cxn ang="0">
                <a:pos x="223" y="18"/>
              </a:cxn>
              <a:cxn ang="0">
                <a:pos x="196" y="7"/>
              </a:cxn>
              <a:cxn ang="0">
                <a:pos x="167" y="2"/>
              </a:cxn>
              <a:cxn ang="0">
                <a:pos x="150" y="0"/>
              </a:cxn>
              <a:cxn ang="0">
                <a:pos x="94" y="227"/>
              </a:cxn>
              <a:cxn ang="0">
                <a:pos x="94" y="76"/>
              </a:cxn>
              <a:cxn ang="0">
                <a:pos x="132" y="227"/>
              </a:cxn>
              <a:cxn ang="0">
                <a:pos x="170" y="227"/>
              </a:cxn>
              <a:cxn ang="0">
                <a:pos x="170" y="76"/>
              </a:cxn>
              <a:cxn ang="0">
                <a:pos x="206" y="227"/>
              </a:cxn>
            </a:cxnLst>
            <a:rect l="0" t="0" r="r" b="b"/>
            <a:pathLst>
              <a:path w="302" h="303">
                <a:moveTo>
                  <a:pt x="150" y="0"/>
                </a:moveTo>
                <a:lnTo>
                  <a:pt x="150" y="0"/>
                </a:lnTo>
                <a:lnTo>
                  <a:pt x="136" y="2"/>
                </a:lnTo>
                <a:lnTo>
                  <a:pt x="119" y="4"/>
                </a:lnTo>
                <a:lnTo>
                  <a:pt x="105" y="7"/>
                </a:lnTo>
                <a:lnTo>
                  <a:pt x="92" y="13"/>
                </a:lnTo>
                <a:lnTo>
                  <a:pt x="78" y="18"/>
                </a:lnTo>
                <a:lnTo>
                  <a:pt x="67" y="27"/>
                </a:lnTo>
                <a:lnTo>
                  <a:pt x="54" y="34"/>
                </a:lnTo>
                <a:lnTo>
                  <a:pt x="43" y="45"/>
                </a:lnTo>
                <a:lnTo>
                  <a:pt x="34" y="56"/>
                </a:lnTo>
                <a:lnTo>
                  <a:pt x="25" y="67"/>
                </a:lnTo>
                <a:lnTo>
                  <a:pt x="18" y="80"/>
                </a:lnTo>
                <a:lnTo>
                  <a:pt x="11" y="92"/>
                </a:lnTo>
                <a:lnTo>
                  <a:pt x="5" y="107"/>
                </a:lnTo>
                <a:lnTo>
                  <a:pt x="2" y="121"/>
                </a:lnTo>
                <a:lnTo>
                  <a:pt x="0" y="136"/>
                </a:lnTo>
                <a:lnTo>
                  <a:pt x="0" y="152"/>
                </a:lnTo>
                <a:lnTo>
                  <a:pt x="0" y="152"/>
                </a:lnTo>
                <a:lnTo>
                  <a:pt x="0" y="167"/>
                </a:lnTo>
                <a:lnTo>
                  <a:pt x="2" y="183"/>
                </a:lnTo>
                <a:lnTo>
                  <a:pt x="5" y="198"/>
                </a:lnTo>
                <a:lnTo>
                  <a:pt x="11" y="210"/>
                </a:lnTo>
                <a:lnTo>
                  <a:pt x="18" y="225"/>
                </a:lnTo>
                <a:lnTo>
                  <a:pt x="25" y="236"/>
                </a:lnTo>
                <a:lnTo>
                  <a:pt x="34" y="248"/>
                </a:lnTo>
                <a:lnTo>
                  <a:pt x="43" y="259"/>
                </a:lnTo>
                <a:lnTo>
                  <a:pt x="54" y="268"/>
                </a:lnTo>
                <a:lnTo>
                  <a:pt x="67" y="277"/>
                </a:lnTo>
                <a:lnTo>
                  <a:pt x="78" y="285"/>
                </a:lnTo>
                <a:lnTo>
                  <a:pt x="92" y="292"/>
                </a:lnTo>
                <a:lnTo>
                  <a:pt x="105" y="295"/>
                </a:lnTo>
                <a:lnTo>
                  <a:pt x="119" y="301"/>
                </a:lnTo>
                <a:lnTo>
                  <a:pt x="136" y="303"/>
                </a:lnTo>
                <a:lnTo>
                  <a:pt x="150" y="303"/>
                </a:lnTo>
                <a:lnTo>
                  <a:pt x="150" y="303"/>
                </a:lnTo>
                <a:lnTo>
                  <a:pt x="167" y="303"/>
                </a:lnTo>
                <a:lnTo>
                  <a:pt x="181" y="301"/>
                </a:lnTo>
                <a:lnTo>
                  <a:pt x="196" y="295"/>
                </a:lnTo>
                <a:lnTo>
                  <a:pt x="210" y="292"/>
                </a:lnTo>
                <a:lnTo>
                  <a:pt x="223" y="285"/>
                </a:lnTo>
                <a:lnTo>
                  <a:pt x="235" y="277"/>
                </a:lnTo>
                <a:lnTo>
                  <a:pt x="246" y="268"/>
                </a:lnTo>
                <a:lnTo>
                  <a:pt x="257" y="259"/>
                </a:lnTo>
                <a:lnTo>
                  <a:pt x="268" y="248"/>
                </a:lnTo>
                <a:lnTo>
                  <a:pt x="275" y="236"/>
                </a:lnTo>
                <a:lnTo>
                  <a:pt x="283" y="225"/>
                </a:lnTo>
                <a:lnTo>
                  <a:pt x="290" y="210"/>
                </a:lnTo>
                <a:lnTo>
                  <a:pt x="295" y="198"/>
                </a:lnTo>
                <a:lnTo>
                  <a:pt x="299" y="183"/>
                </a:lnTo>
                <a:lnTo>
                  <a:pt x="301" y="167"/>
                </a:lnTo>
                <a:lnTo>
                  <a:pt x="302" y="152"/>
                </a:lnTo>
                <a:lnTo>
                  <a:pt x="302" y="152"/>
                </a:lnTo>
                <a:lnTo>
                  <a:pt x="301" y="136"/>
                </a:lnTo>
                <a:lnTo>
                  <a:pt x="299" y="121"/>
                </a:lnTo>
                <a:lnTo>
                  <a:pt x="295" y="107"/>
                </a:lnTo>
                <a:lnTo>
                  <a:pt x="290" y="92"/>
                </a:lnTo>
                <a:lnTo>
                  <a:pt x="283" y="80"/>
                </a:lnTo>
                <a:lnTo>
                  <a:pt x="275" y="67"/>
                </a:lnTo>
                <a:lnTo>
                  <a:pt x="268" y="56"/>
                </a:lnTo>
                <a:lnTo>
                  <a:pt x="257" y="45"/>
                </a:lnTo>
                <a:lnTo>
                  <a:pt x="246" y="34"/>
                </a:lnTo>
                <a:lnTo>
                  <a:pt x="235" y="27"/>
                </a:lnTo>
                <a:lnTo>
                  <a:pt x="223" y="18"/>
                </a:lnTo>
                <a:lnTo>
                  <a:pt x="210" y="13"/>
                </a:lnTo>
                <a:lnTo>
                  <a:pt x="196" y="7"/>
                </a:lnTo>
                <a:lnTo>
                  <a:pt x="181" y="4"/>
                </a:lnTo>
                <a:lnTo>
                  <a:pt x="167" y="2"/>
                </a:lnTo>
                <a:lnTo>
                  <a:pt x="150" y="0"/>
                </a:lnTo>
                <a:lnTo>
                  <a:pt x="150" y="0"/>
                </a:lnTo>
                <a:close/>
                <a:moveTo>
                  <a:pt x="132" y="227"/>
                </a:moveTo>
                <a:lnTo>
                  <a:pt x="94" y="227"/>
                </a:lnTo>
                <a:lnTo>
                  <a:pt x="94" y="152"/>
                </a:lnTo>
                <a:lnTo>
                  <a:pt x="94" y="76"/>
                </a:lnTo>
                <a:lnTo>
                  <a:pt x="132" y="76"/>
                </a:lnTo>
                <a:lnTo>
                  <a:pt x="132" y="227"/>
                </a:lnTo>
                <a:close/>
                <a:moveTo>
                  <a:pt x="206" y="227"/>
                </a:moveTo>
                <a:lnTo>
                  <a:pt x="170" y="227"/>
                </a:lnTo>
                <a:lnTo>
                  <a:pt x="170" y="152"/>
                </a:lnTo>
                <a:lnTo>
                  <a:pt x="170" y="76"/>
                </a:lnTo>
                <a:lnTo>
                  <a:pt x="206" y="76"/>
                </a:lnTo>
                <a:lnTo>
                  <a:pt x="206" y="227"/>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50" name="Group 74"/>
          <p:cNvGrpSpPr/>
          <p:nvPr/>
        </p:nvGrpSpPr>
        <p:grpSpPr>
          <a:xfrm>
            <a:off x="3863469" y="654046"/>
            <a:ext cx="213234" cy="385361"/>
            <a:chOff x="3386647" y="802411"/>
            <a:chExt cx="172336" cy="311450"/>
          </a:xfrm>
          <a:solidFill>
            <a:schemeClr val="bg1"/>
          </a:solidFill>
        </p:grpSpPr>
        <p:sp>
          <p:nvSpPr>
            <p:cNvPr id="51" name="Freeform 71"/>
            <p:cNvSpPr>
              <a:spLocks/>
            </p:cNvSpPr>
            <p:nvPr/>
          </p:nvSpPr>
          <p:spPr bwMode="auto">
            <a:xfrm>
              <a:off x="3459319" y="802411"/>
              <a:ext cx="51909" cy="51909"/>
            </a:xfrm>
            <a:custGeom>
              <a:avLst/>
              <a:gdLst/>
              <a:ahLst/>
              <a:cxnLst>
                <a:cxn ang="0">
                  <a:pos x="25" y="0"/>
                </a:cxn>
                <a:cxn ang="0">
                  <a:pos x="25" y="0"/>
                </a:cxn>
                <a:cxn ang="0">
                  <a:pos x="34" y="2"/>
                </a:cxn>
                <a:cxn ang="0">
                  <a:pos x="43" y="7"/>
                </a:cxn>
                <a:cxn ang="0">
                  <a:pos x="49" y="16"/>
                </a:cxn>
                <a:cxn ang="0">
                  <a:pos x="50" y="25"/>
                </a:cxn>
                <a:cxn ang="0">
                  <a:pos x="50" y="25"/>
                </a:cxn>
                <a:cxn ang="0">
                  <a:pos x="49" y="36"/>
                </a:cxn>
                <a:cxn ang="0">
                  <a:pos x="43" y="43"/>
                </a:cxn>
                <a:cxn ang="0">
                  <a:pos x="34" y="49"/>
                </a:cxn>
                <a:cxn ang="0">
                  <a:pos x="25" y="51"/>
                </a:cxn>
                <a:cxn ang="0">
                  <a:pos x="25" y="51"/>
                </a:cxn>
                <a:cxn ang="0">
                  <a:pos x="16" y="49"/>
                </a:cxn>
                <a:cxn ang="0">
                  <a:pos x="7" y="43"/>
                </a:cxn>
                <a:cxn ang="0">
                  <a:pos x="1" y="36"/>
                </a:cxn>
                <a:cxn ang="0">
                  <a:pos x="0" y="25"/>
                </a:cxn>
                <a:cxn ang="0">
                  <a:pos x="0" y="25"/>
                </a:cxn>
                <a:cxn ang="0">
                  <a:pos x="1" y="16"/>
                </a:cxn>
                <a:cxn ang="0">
                  <a:pos x="7" y="7"/>
                </a:cxn>
                <a:cxn ang="0">
                  <a:pos x="16" y="2"/>
                </a:cxn>
                <a:cxn ang="0">
                  <a:pos x="25" y="0"/>
                </a:cxn>
                <a:cxn ang="0">
                  <a:pos x="25" y="0"/>
                </a:cxn>
              </a:cxnLst>
              <a:rect l="0" t="0" r="r" b="b"/>
              <a:pathLst>
                <a:path w="50" h="51">
                  <a:moveTo>
                    <a:pt x="25" y="0"/>
                  </a:moveTo>
                  <a:lnTo>
                    <a:pt x="25" y="0"/>
                  </a:lnTo>
                  <a:lnTo>
                    <a:pt x="34" y="2"/>
                  </a:lnTo>
                  <a:lnTo>
                    <a:pt x="43" y="7"/>
                  </a:lnTo>
                  <a:lnTo>
                    <a:pt x="49" y="16"/>
                  </a:lnTo>
                  <a:lnTo>
                    <a:pt x="50" y="25"/>
                  </a:lnTo>
                  <a:lnTo>
                    <a:pt x="50" y="25"/>
                  </a:lnTo>
                  <a:lnTo>
                    <a:pt x="49" y="36"/>
                  </a:lnTo>
                  <a:lnTo>
                    <a:pt x="43" y="43"/>
                  </a:lnTo>
                  <a:lnTo>
                    <a:pt x="34" y="49"/>
                  </a:lnTo>
                  <a:lnTo>
                    <a:pt x="25" y="51"/>
                  </a:lnTo>
                  <a:lnTo>
                    <a:pt x="25" y="51"/>
                  </a:lnTo>
                  <a:lnTo>
                    <a:pt x="16" y="49"/>
                  </a:lnTo>
                  <a:lnTo>
                    <a:pt x="7" y="43"/>
                  </a:lnTo>
                  <a:lnTo>
                    <a:pt x="1" y="36"/>
                  </a:lnTo>
                  <a:lnTo>
                    <a:pt x="0" y="25"/>
                  </a:lnTo>
                  <a:lnTo>
                    <a:pt x="0" y="25"/>
                  </a:lnTo>
                  <a:lnTo>
                    <a:pt x="1" y="16"/>
                  </a:lnTo>
                  <a:lnTo>
                    <a:pt x="7" y="7"/>
                  </a:lnTo>
                  <a:lnTo>
                    <a:pt x="16" y="2"/>
                  </a:lnTo>
                  <a:lnTo>
                    <a:pt x="25" y="0"/>
                  </a:lnTo>
                  <a:lnTo>
                    <a:pt x="25"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2" name="Freeform 72"/>
            <p:cNvSpPr>
              <a:spLocks noEditPoints="1"/>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 ang="0">
                  <a:pos x="139" y="119"/>
                </a:cxn>
                <a:cxn ang="0">
                  <a:pos x="134" y="130"/>
                </a:cxn>
                <a:cxn ang="0">
                  <a:pos x="129" y="92"/>
                </a:cxn>
                <a:cxn ang="0">
                  <a:pos x="136" y="105"/>
                </a:cxn>
                <a:cxn ang="0">
                  <a:pos x="141" y="118"/>
                </a:cxn>
                <a:cxn ang="0">
                  <a:pos x="139" y="119"/>
                </a:cxn>
                <a:cxn ang="0">
                  <a:pos x="141" y="118"/>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close/>
                  <a:moveTo>
                    <a:pt x="139" y="119"/>
                  </a:moveTo>
                  <a:lnTo>
                    <a:pt x="139" y="119"/>
                  </a:lnTo>
                  <a:lnTo>
                    <a:pt x="134" y="130"/>
                  </a:lnTo>
                  <a:lnTo>
                    <a:pt x="134" y="130"/>
                  </a:lnTo>
                  <a:lnTo>
                    <a:pt x="129" y="141"/>
                  </a:lnTo>
                  <a:lnTo>
                    <a:pt x="129" y="92"/>
                  </a:lnTo>
                  <a:lnTo>
                    <a:pt x="129" y="92"/>
                  </a:lnTo>
                  <a:lnTo>
                    <a:pt x="136" y="105"/>
                  </a:lnTo>
                  <a:lnTo>
                    <a:pt x="141" y="118"/>
                  </a:lnTo>
                  <a:lnTo>
                    <a:pt x="141" y="118"/>
                  </a:lnTo>
                  <a:lnTo>
                    <a:pt x="139" y="119"/>
                  </a:lnTo>
                  <a:lnTo>
                    <a:pt x="139" y="119"/>
                  </a:lnTo>
                  <a:close/>
                  <a:moveTo>
                    <a:pt x="141" y="118"/>
                  </a:moveTo>
                  <a:lnTo>
                    <a:pt x="141" y="118"/>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3" name="Freeform 73"/>
            <p:cNvSpPr>
              <a:spLocks/>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4" name="Freeform 74"/>
            <p:cNvSpPr>
              <a:spLocks/>
            </p:cNvSpPr>
            <p:nvPr/>
          </p:nvSpPr>
          <p:spPr bwMode="auto">
            <a:xfrm>
              <a:off x="3521609" y="897922"/>
              <a:ext cx="12458" cy="51909"/>
            </a:xfrm>
            <a:custGeom>
              <a:avLst/>
              <a:gdLst/>
              <a:ahLst/>
              <a:cxnLst>
                <a:cxn ang="0">
                  <a:pos x="10" y="27"/>
                </a:cxn>
                <a:cxn ang="0">
                  <a:pos x="10" y="27"/>
                </a:cxn>
                <a:cxn ang="0">
                  <a:pos x="5" y="38"/>
                </a:cxn>
                <a:cxn ang="0">
                  <a:pos x="5" y="38"/>
                </a:cxn>
                <a:cxn ang="0">
                  <a:pos x="0" y="49"/>
                </a:cxn>
                <a:cxn ang="0">
                  <a:pos x="0" y="0"/>
                </a:cxn>
                <a:cxn ang="0">
                  <a:pos x="0" y="0"/>
                </a:cxn>
                <a:cxn ang="0">
                  <a:pos x="7" y="13"/>
                </a:cxn>
                <a:cxn ang="0">
                  <a:pos x="12" y="26"/>
                </a:cxn>
                <a:cxn ang="0">
                  <a:pos x="12" y="26"/>
                </a:cxn>
                <a:cxn ang="0">
                  <a:pos x="10" y="27"/>
                </a:cxn>
                <a:cxn ang="0">
                  <a:pos x="10" y="27"/>
                </a:cxn>
              </a:cxnLst>
              <a:rect l="0" t="0" r="r" b="b"/>
              <a:pathLst>
                <a:path w="12" h="49">
                  <a:moveTo>
                    <a:pt x="10" y="27"/>
                  </a:moveTo>
                  <a:lnTo>
                    <a:pt x="10" y="27"/>
                  </a:lnTo>
                  <a:lnTo>
                    <a:pt x="5" y="38"/>
                  </a:lnTo>
                  <a:lnTo>
                    <a:pt x="5" y="38"/>
                  </a:lnTo>
                  <a:lnTo>
                    <a:pt x="0" y="49"/>
                  </a:lnTo>
                  <a:lnTo>
                    <a:pt x="0" y="0"/>
                  </a:lnTo>
                  <a:lnTo>
                    <a:pt x="0" y="0"/>
                  </a:lnTo>
                  <a:lnTo>
                    <a:pt x="7" y="13"/>
                  </a:lnTo>
                  <a:lnTo>
                    <a:pt x="12" y="26"/>
                  </a:lnTo>
                  <a:lnTo>
                    <a:pt x="12" y="26"/>
                  </a:lnTo>
                  <a:lnTo>
                    <a:pt x="10" y="27"/>
                  </a:lnTo>
                  <a:lnTo>
                    <a:pt x="10" y="27"/>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5" name="Line 75"/>
            <p:cNvSpPr>
              <a:spLocks noChangeShapeType="1"/>
            </p:cNvSpPr>
            <p:nvPr/>
          </p:nvSpPr>
          <p:spPr bwMode="auto">
            <a:xfrm>
              <a:off x="3534067" y="924914"/>
              <a:ext cx="2077" cy="2077"/>
            </a:xfrm>
            <a:prstGeom prst="line">
              <a:avLst/>
            </a:pr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56" name="Group 75"/>
          <p:cNvGrpSpPr/>
          <p:nvPr/>
        </p:nvGrpSpPr>
        <p:grpSpPr>
          <a:xfrm>
            <a:off x="4849308" y="648907"/>
            <a:ext cx="405916" cy="395638"/>
            <a:chOff x="4080141" y="798258"/>
            <a:chExt cx="328062" cy="319755"/>
          </a:xfrm>
          <a:solidFill>
            <a:schemeClr val="bg1"/>
          </a:solidFill>
        </p:grpSpPr>
        <p:sp>
          <p:nvSpPr>
            <p:cNvPr id="57" name="Freeform 76"/>
            <p:cNvSpPr>
              <a:spLocks/>
            </p:cNvSpPr>
            <p:nvPr/>
          </p:nvSpPr>
          <p:spPr bwMode="auto">
            <a:xfrm>
              <a:off x="4080141" y="823174"/>
              <a:ext cx="294839" cy="294839"/>
            </a:xfrm>
            <a:custGeom>
              <a:avLst/>
              <a:gdLst/>
              <a:ahLst/>
              <a:cxnLst>
                <a:cxn ang="0">
                  <a:pos x="141" y="141"/>
                </a:cxn>
                <a:cxn ang="0">
                  <a:pos x="284" y="141"/>
                </a:cxn>
                <a:cxn ang="0">
                  <a:pos x="284" y="141"/>
                </a:cxn>
                <a:cxn ang="0">
                  <a:pos x="283" y="156"/>
                </a:cxn>
                <a:cxn ang="0">
                  <a:pos x="281" y="170"/>
                </a:cxn>
                <a:cxn ang="0">
                  <a:pos x="277" y="185"/>
                </a:cxn>
                <a:cxn ang="0">
                  <a:pos x="274" y="197"/>
                </a:cxn>
                <a:cxn ang="0">
                  <a:pos x="266" y="210"/>
                </a:cxn>
                <a:cxn ang="0">
                  <a:pos x="259" y="221"/>
                </a:cxn>
                <a:cxn ang="0">
                  <a:pos x="252" y="232"/>
                </a:cxn>
                <a:cxn ang="0">
                  <a:pos x="243" y="243"/>
                </a:cxn>
                <a:cxn ang="0">
                  <a:pos x="232" y="252"/>
                </a:cxn>
                <a:cxn ang="0">
                  <a:pos x="221" y="259"/>
                </a:cxn>
                <a:cxn ang="0">
                  <a:pos x="210" y="266"/>
                </a:cxn>
                <a:cxn ang="0">
                  <a:pos x="197" y="273"/>
                </a:cxn>
                <a:cxn ang="0">
                  <a:pos x="185" y="277"/>
                </a:cxn>
                <a:cxn ang="0">
                  <a:pos x="170" y="281"/>
                </a:cxn>
                <a:cxn ang="0">
                  <a:pos x="156" y="283"/>
                </a:cxn>
                <a:cxn ang="0">
                  <a:pos x="141" y="284"/>
                </a:cxn>
                <a:cxn ang="0">
                  <a:pos x="141" y="284"/>
                </a:cxn>
                <a:cxn ang="0">
                  <a:pos x="127" y="283"/>
                </a:cxn>
                <a:cxn ang="0">
                  <a:pos x="112" y="281"/>
                </a:cxn>
                <a:cxn ang="0">
                  <a:pos x="100" y="277"/>
                </a:cxn>
                <a:cxn ang="0">
                  <a:pos x="87" y="273"/>
                </a:cxn>
                <a:cxn ang="0">
                  <a:pos x="74" y="266"/>
                </a:cxn>
                <a:cxn ang="0">
                  <a:pos x="62" y="259"/>
                </a:cxn>
                <a:cxn ang="0">
                  <a:pos x="51" y="252"/>
                </a:cxn>
                <a:cxn ang="0">
                  <a:pos x="42" y="243"/>
                </a:cxn>
                <a:cxn ang="0">
                  <a:pos x="33" y="232"/>
                </a:cxn>
                <a:cxn ang="0">
                  <a:pos x="23" y="221"/>
                </a:cxn>
                <a:cxn ang="0">
                  <a:pos x="16" y="210"/>
                </a:cxn>
                <a:cxn ang="0">
                  <a:pos x="11" y="197"/>
                </a:cxn>
                <a:cxn ang="0">
                  <a:pos x="5" y="185"/>
                </a:cxn>
                <a:cxn ang="0">
                  <a:pos x="2" y="170"/>
                </a:cxn>
                <a:cxn ang="0">
                  <a:pos x="0" y="156"/>
                </a:cxn>
                <a:cxn ang="0">
                  <a:pos x="0" y="141"/>
                </a:cxn>
                <a:cxn ang="0">
                  <a:pos x="0" y="141"/>
                </a:cxn>
                <a:cxn ang="0">
                  <a:pos x="0" y="127"/>
                </a:cxn>
                <a:cxn ang="0">
                  <a:pos x="2" y="114"/>
                </a:cxn>
                <a:cxn ang="0">
                  <a:pos x="5" y="99"/>
                </a:cxn>
                <a:cxn ang="0">
                  <a:pos x="11" y="87"/>
                </a:cxn>
                <a:cxn ang="0">
                  <a:pos x="16" y="74"/>
                </a:cxn>
                <a:cxn ang="0">
                  <a:pos x="23" y="63"/>
                </a:cxn>
                <a:cxn ang="0">
                  <a:pos x="33" y="52"/>
                </a:cxn>
                <a:cxn ang="0">
                  <a:pos x="42" y="41"/>
                </a:cxn>
                <a:cxn ang="0">
                  <a:pos x="51" y="32"/>
                </a:cxn>
                <a:cxn ang="0">
                  <a:pos x="62" y="23"/>
                </a:cxn>
                <a:cxn ang="0">
                  <a:pos x="74" y="16"/>
                </a:cxn>
                <a:cxn ang="0">
                  <a:pos x="87" y="11"/>
                </a:cxn>
                <a:cxn ang="0">
                  <a:pos x="100" y="7"/>
                </a:cxn>
                <a:cxn ang="0">
                  <a:pos x="112" y="3"/>
                </a:cxn>
                <a:cxn ang="0">
                  <a:pos x="127" y="0"/>
                </a:cxn>
                <a:cxn ang="0">
                  <a:pos x="141" y="0"/>
                </a:cxn>
                <a:cxn ang="0">
                  <a:pos x="141" y="141"/>
                </a:cxn>
              </a:cxnLst>
              <a:rect l="0" t="0" r="r" b="b"/>
              <a:pathLst>
                <a:path w="284" h="284">
                  <a:moveTo>
                    <a:pt x="141" y="141"/>
                  </a:moveTo>
                  <a:lnTo>
                    <a:pt x="284" y="141"/>
                  </a:lnTo>
                  <a:lnTo>
                    <a:pt x="284" y="141"/>
                  </a:lnTo>
                  <a:lnTo>
                    <a:pt x="283" y="156"/>
                  </a:lnTo>
                  <a:lnTo>
                    <a:pt x="281" y="170"/>
                  </a:lnTo>
                  <a:lnTo>
                    <a:pt x="277" y="185"/>
                  </a:lnTo>
                  <a:lnTo>
                    <a:pt x="274" y="197"/>
                  </a:lnTo>
                  <a:lnTo>
                    <a:pt x="266" y="210"/>
                  </a:lnTo>
                  <a:lnTo>
                    <a:pt x="259" y="221"/>
                  </a:lnTo>
                  <a:lnTo>
                    <a:pt x="252" y="232"/>
                  </a:lnTo>
                  <a:lnTo>
                    <a:pt x="243" y="243"/>
                  </a:lnTo>
                  <a:lnTo>
                    <a:pt x="232" y="252"/>
                  </a:lnTo>
                  <a:lnTo>
                    <a:pt x="221" y="259"/>
                  </a:lnTo>
                  <a:lnTo>
                    <a:pt x="210" y="266"/>
                  </a:lnTo>
                  <a:lnTo>
                    <a:pt x="197" y="273"/>
                  </a:lnTo>
                  <a:lnTo>
                    <a:pt x="185" y="277"/>
                  </a:lnTo>
                  <a:lnTo>
                    <a:pt x="170" y="281"/>
                  </a:lnTo>
                  <a:lnTo>
                    <a:pt x="156" y="283"/>
                  </a:lnTo>
                  <a:lnTo>
                    <a:pt x="141" y="284"/>
                  </a:lnTo>
                  <a:lnTo>
                    <a:pt x="141" y="284"/>
                  </a:lnTo>
                  <a:lnTo>
                    <a:pt x="127" y="283"/>
                  </a:lnTo>
                  <a:lnTo>
                    <a:pt x="112" y="281"/>
                  </a:lnTo>
                  <a:lnTo>
                    <a:pt x="100" y="277"/>
                  </a:lnTo>
                  <a:lnTo>
                    <a:pt x="87" y="273"/>
                  </a:lnTo>
                  <a:lnTo>
                    <a:pt x="74" y="266"/>
                  </a:lnTo>
                  <a:lnTo>
                    <a:pt x="62" y="259"/>
                  </a:lnTo>
                  <a:lnTo>
                    <a:pt x="51" y="252"/>
                  </a:lnTo>
                  <a:lnTo>
                    <a:pt x="42" y="243"/>
                  </a:lnTo>
                  <a:lnTo>
                    <a:pt x="33" y="232"/>
                  </a:lnTo>
                  <a:lnTo>
                    <a:pt x="23" y="221"/>
                  </a:lnTo>
                  <a:lnTo>
                    <a:pt x="16" y="210"/>
                  </a:lnTo>
                  <a:lnTo>
                    <a:pt x="11" y="197"/>
                  </a:lnTo>
                  <a:lnTo>
                    <a:pt x="5" y="185"/>
                  </a:lnTo>
                  <a:lnTo>
                    <a:pt x="2" y="170"/>
                  </a:lnTo>
                  <a:lnTo>
                    <a:pt x="0" y="156"/>
                  </a:lnTo>
                  <a:lnTo>
                    <a:pt x="0" y="141"/>
                  </a:lnTo>
                  <a:lnTo>
                    <a:pt x="0" y="141"/>
                  </a:lnTo>
                  <a:lnTo>
                    <a:pt x="0" y="127"/>
                  </a:lnTo>
                  <a:lnTo>
                    <a:pt x="2" y="114"/>
                  </a:lnTo>
                  <a:lnTo>
                    <a:pt x="5" y="99"/>
                  </a:lnTo>
                  <a:lnTo>
                    <a:pt x="11" y="87"/>
                  </a:lnTo>
                  <a:lnTo>
                    <a:pt x="16" y="74"/>
                  </a:lnTo>
                  <a:lnTo>
                    <a:pt x="23" y="63"/>
                  </a:lnTo>
                  <a:lnTo>
                    <a:pt x="33" y="52"/>
                  </a:lnTo>
                  <a:lnTo>
                    <a:pt x="42" y="41"/>
                  </a:lnTo>
                  <a:lnTo>
                    <a:pt x="51" y="32"/>
                  </a:lnTo>
                  <a:lnTo>
                    <a:pt x="62" y="23"/>
                  </a:lnTo>
                  <a:lnTo>
                    <a:pt x="74" y="16"/>
                  </a:lnTo>
                  <a:lnTo>
                    <a:pt x="87" y="11"/>
                  </a:lnTo>
                  <a:lnTo>
                    <a:pt x="100" y="7"/>
                  </a:lnTo>
                  <a:lnTo>
                    <a:pt x="112" y="3"/>
                  </a:lnTo>
                  <a:lnTo>
                    <a:pt x="127" y="0"/>
                  </a:lnTo>
                  <a:lnTo>
                    <a:pt x="141" y="0"/>
                  </a:lnTo>
                  <a:lnTo>
                    <a:pt x="141" y="141"/>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58" name="Freeform 77"/>
            <p:cNvSpPr>
              <a:spLocks/>
            </p:cNvSpPr>
            <p:nvPr/>
          </p:nvSpPr>
          <p:spPr bwMode="auto">
            <a:xfrm>
              <a:off x="4260783" y="798258"/>
              <a:ext cx="147420" cy="147420"/>
            </a:xfrm>
            <a:custGeom>
              <a:avLst/>
              <a:gdLst/>
              <a:ahLst/>
              <a:cxnLst>
                <a:cxn ang="0">
                  <a:pos x="0" y="142"/>
                </a:cxn>
                <a:cxn ang="0">
                  <a:pos x="141" y="142"/>
                </a:cxn>
                <a:cxn ang="0">
                  <a:pos x="141" y="142"/>
                </a:cxn>
                <a:cxn ang="0">
                  <a:pos x="141" y="127"/>
                </a:cxn>
                <a:cxn ang="0">
                  <a:pos x="139" y="113"/>
                </a:cxn>
                <a:cxn ang="0">
                  <a:pos x="136" y="100"/>
                </a:cxn>
                <a:cxn ang="0">
                  <a:pos x="130" y="87"/>
                </a:cxn>
                <a:cxn ang="0">
                  <a:pos x="125" y="74"/>
                </a:cxn>
                <a:cxn ang="0">
                  <a:pos x="118" y="62"/>
                </a:cxn>
                <a:cxn ang="0">
                  <a:pos x="109" y="51"/>
                </a:cxn>
                <a:cxn ang="0">
                  <a:pos x="100" y="42"/>
                </a:cxn>
                <a:cxn ang="0">
                  <a:pos x="91" y="33"/>
                </a:cxn>
                <a:cxn ang="0">
                  <a:pos x="80" y="24"/>
                </a:cxn>
                <a:cxn ang="0">
                  <a:pos x="67" y="16"/>
                </a:cxn>
                <a:cxn ang="0">
                  <a:pos x="54" y="11"/>
                </a:cxn>
                <a:cxn ang="0">
                  <a:pos x="42" y="6"/>
                </a:cxn>
                <a:cxn ang="0">
                  <a:pos x="29" y="2"/>
                </a:cxn>
                <a:cxn ang="0">
                  <a:pos x="14" y="0"/>
                </a:cxn>
                <a:cxn ang="0">
                  <a:pos x="0" y="0"/>
                </a:cxn>
                <a:cxn ang="0">
                  <a:pos x="0" y="142"/>
                </a:cxn>
              </a:cxnLst>
              <a:rect l="0" t="0" r="r" b="b"/>
              <a:pathLst>
                <a:path w="141" h="142">
                  <a:moveTo>
                    <a:pt x="0" y="142"/>
                  </a:moveTo>
                  <a:lnTo>
                    <a:pt x="141" y="142"/>
                  </a:lnTo>
                  <a:lnTo>
                    <a:pt x="141" y="142"/>
                  </a:lnTo>
                  <a:lnTo>
                    <a:pt x="141" y="127"/>
                  </a:lnTo>
                  <a:lnTo>
                    <a:pt x="139" y="113"/>
                  </a:lnTo>
                  <a:lnTo>
                    <a:pt x="136" y="100"/>
                  </a:lnTo>
                  <a:lnTo>
                    <a:pt x="130" y="87"/>
                  </a:lnTo>
                  <a:lnTo>
                    <a:pt x="125" y="74"/>
                  </a:lnTo>
                  <a:lnTo>
                    <a:pt x="118" y="62"/>
                  </a:lnTo>
                  <a:lnTo>
                    <a:pt x="109" y="51"/>
                  </a:lnTo>
                  <a:lnTo>
                    <a:pt x="100" y="42"/>
                  </a:lnTo>
                  <a:lnTo>
                    <a:pt x="91" y="33"/>
                  </a:lnTo>
                  <a:lnTo>
                    <a:pt x="80" y="24"/>
                  </a:lnTo>
                  <a:lnTo>
                    <a:pt x="67" y="16"/>
                  </a:lnTo>
                  <a:lnTo>
                    <a:pt x="54" y="11"/>
                  </a:lnTo>
                  <a:lnTo>
                    <a:pt x="42" y="6"/>
                  </a:lnTo>
                  <a:lnTo>
                    <a:pt x="29" y="2"/>
                  </a:lnTo>
                  <a:lnTo>
                    <a:pt x="14" y="0"/>
                  </a:lnTo>
                  <a:lnTo>
                    <a:pt x="0" y="0"/>
                  </a:lnTo>
                  <a:lnTo>
                    <a:pt x="0" y="142"/>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59" name="Group 73"/>
          <p:cNvGrpSpPr/>
          <p:nvPr/>
        </p:nvGrpSpPr>
        <p:grpSpPr>
          <a:xfrm>
            <a:off x="2713716" y="651577"/>
            <a:ext cx="439313" cy="387929"/>
            <a:chOff x="2549886" y="800334"/>
            <a:chExt cx="355053" cy="313526"/>
          </a:xfrm>
          <a:solidFill>
            <a:schemeClr val="bg1"/>
          </a:solidFill>
        </p:grpSpPr>
        <p:sp>
          <p:nvSpPr>
            <p:cNvPr id="60" name="Freeform 88"/>
            <p:cNvSpPr>
              <a:spLocks/>
            </p:cNvSpPr>
            <p:nvPr/>
          </p:nvSpPr>
          <p:spPr bwMode="auto">
            <a:xfrm>
              <a:off x="2653702" y="1055723"/>
              <a:ext cx="58137" cy="58137"/>
            </a:xfrm>
            <a:custGeom>
              <a:avLst/>
              <a:gdLst/>
              <a:ahLst/>
              <a:cxnLst>
                <a:cxn ang="0">
                  <a:pos x="27" y="0"/>
                </a:cxn>
                <a:cxn ang="0">
                  <a:pos x="27" y="0"/>
                </a:cxn>
                <a:cxn ang="0">
                  <a:pos x="34" y="0"/>
                </a:cxn>
                <a:cxn ang="0">
                  <a:pos x="40" y="2"/>
                </a:cxn>
                <a:cxn ang="0">
                  <a:pos x="49" y="10"/>
                </a:cxn>
                <a:cxn ang="0">
                  <a:pos x="54" y="19"/>
                </a:cxn>
                <a:cxn ang="0">
                  <a:pos x="56" y="24"/>
                </a:cxn>
                <a:cxn ang="0">
                  <a:pos x="56" y="30"/>
                </a:cxn>
                <a:cxn ang="0">
                  <a:pos x="56" y="30"/>
                </a:cxn>
                <a:cxn ang="0">
                  <a:pos x="56" y="35"/>
                </a:cxn>
                <a:cxn ang="0">
                  <a:pos x="54" y="40"/>
                </a:cxn>
                <a:cxn ang="0">
                  <a:pos x="49" y="49"/>
                </a:cxn>
                <a:cxn ang="0">
                  <a:pos x="40" y="55"/>
                </a:cxn>
                <a:cxn ang="0">
                  <a:pos x="34" y="57"/>
                </a:cxn>
                <a:cxn ang="0">
                  <a:pos x="27" y="57"/>
                </a:cxn>
                <a:cxn ang="0">
                  <a:pos x="27" y="57"/>
                </a:cxn>
                <a:cxn ang="0">
                  <a:pos x="22" y="57"/>
                </a:cxn>
                <a:cxn ang="0">
                  <a:pos x="16" y="55"/>
                </a:cxn>
                <a:cxn ang="0">
                  <a:pos x="7" y="49"/>
                </a:cxn>
                <a:cxn ang="0">
                  <a:pos x="2" y="40"/>
                </a:cxn>
                <a:cxn ang="0">
                  <a:pos x="0" y="35"/>
                </a:cxn>
                <a:cxn ang="0">
                  <a:pos x="0" y="30"/>
                </a:cxn>
                <a:cxn ang="0">
                  <a:pos x="0" y="30"/>
                </a:cxn>
                <a:cxn ang="0">
                  <a:pos x="0" y="24"/>
                </a:cxn>
                <a:cxn ang="0">
                  <a:pos x="2" y="19"/>
                </a:cxn>
                <a:cxn ang="0">
                  <a:pos x="7" y="10"/>
                </a:cxn>
                <a:cxn ang="0">
                  <a:pos x="16" y="2"/>
                </a:cxn>
                <a:cxn ang="0">
                  <a:pos x="22" y="0"/>
                </a:cxn>
                <a:cxn ang="0">
                  <a:pos x="27" y="0"/>
                </a:cxn>
                <a:cxn ang="0">
                  <a:pos x="27" y="0"/>
                </a:cxn>
              </a:cxnLst>
              <a:rect l="0" t="0" r="r" b="b"/>
              <a:pathLst>
                <a:path w="56" h="57">
                  <a:moveTo>
                    <a:pt x="27" y="0"/>
                  </a:moveTo>
                  <a:lnTo>
                    <a:pt x="27" y="0"/>
                  </a:lnTo>
                  <a:lnTo>
                    <a:pt x="34" y="0"/>
                  </a:lnTo>
                  <a:lnTo>
                    <a:pt x="40" y="2"/>
                  </a:lnTo>
                  <a:lnTo>
                    <a:pt x="49" y="10"/>
                  </a:lnTo>
                  <a:lnTo>
                    <a:pt x="54" y="19"/>
                  </a:lnTo>
                  <a:lnTo>
                    <a:pt x="56" y="24"/>
                  </a:lnTo>
                  <a:lnTo>
                    <a:pt x="56" y="30"/>
                  </a:lnTo>
                  <a:lnTo>
                    <a:pt x="56" y="30"/>
                  </a:lnTo>
                  <a:lnTo>
                    <a:pt x="56" y="35"/>
                  </a:lnTo>
                  <a:lnTo>
                    <a:pt x="54" y="40"/>
                  </a:lnTo>
                  <a:lnTo>
                    <a:pt x="49" y="49"/>
                  </a:lnTo>
                  <a:lnTo>
                    <a:pt x="40" y="55"/>
                  </a:lnTo>
                  <a:lnTo>
                    <a:pt x="34" y="57"/>
                  </a:lnTo>
                  <a:lnTo>
                    <a:pt x="27" y="57"/>
                  </a:lnTo>
                  <a:lnTo>
                    <a:pt x="27" y="57"/>
                  </a:lnTo>
                  <a:lnTo>
                    <a:pt x="22" y="57"/>
                  </a:lnTo>
                  <a:lnTo>
                    <a:pt x="16" y="55"/>
                  </a:lnTo>
                  <a:lnTo>
                    <a:pt x="7" y="49"/>
                  </a:lnTo>
                  <a:lnTo>
                    <a:pt x="2" y="40"/>
                  </a:lnTo>
                  <a:lnTo>
                    <a:pt x="0" y="35"/>
                  </a:lnTo>
                  <a:lnTo>
                    <a:pt x="0" y="30"/>
                  </a:lnTo>
                  <a:lnTo>
                    <a:pt x="0" y="30"/>
                  </a:lnTo>
                  <a:lnTo>
                    <a:pt x="0" y="24"/>
                  </a:lnTo>
                  <a:lnTo>
                    <a:pt x="2" y="19"/>
                  </a:lnTo>
                  <a:lnTo>
                    <a:pt x="7" y="10"/>
                  </a:lnTo>
                  <a:lnTo>
                    <a:pt x="16" y="2"/>
                  </a:lnTo>
                  <a:lnTo>
                    <a:pt x="22" y="0"/>
                  </a:lnTo>
                  <a:lnTo>
                    <a:pt x="27" y="0"/>
                  </a:lnTo>
                  <a:lnTo>
                    <a:pt x="27"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1" name="Freeform 89"/>
            <p:cNvSpPr>
              <a:spLocks/>
            </p:cNvSpPr>
            <p:nvPr/>
          </p:nvSpPr>
          <p:spPr bwMode="auto">
            <a:xfrm>
              <a:off x="2782435" y="1055723"/>
              <a:ext cx="60214" cy="58137"/>
            </a:xfrm>
            <a:custGeom>
              <a:avLst/>
              <a:gdLst/>
              <a:ahLst/>
              <a:cxnLst>
                <a:cxn ang="0">
                  <a:pos x="29" y="0"/>
                </a:cxn>
                <a:cxn ang="0">
                  <a:pos x="29" y="0"/>
                </a:cxn>
                <a:cxn ang="0">
                  <a:pos x="35" y="0"/>
                </a:cxn>
                <a:cxn ang="0">
                  <a:pos x="40" y="2"/>
                </a:cxn>
                <a:cxn ang="0">
                  <a:pos x="49" y="10"/>
                </a:cxn>
                <a:cxn ang="0">
                  <a:pos x="55" y="19"/>
                </a:cxn>
                <a:cxn ang="0">
                  <a:pos x="56" y="24"/>
                </a:cxn>
                <a:cxn ang="0">
                  <a:pos x="58" y="30"/>
                </a:cxn>
                <a:cxn ang="0">
                  <a:pos x="58" y="30"/>
                </a:cxn>
                <a:cxn ang="0">
                  <a:pos x="56" y="35"/>
                </a:cxn>
                <a:cxn ang="0">
                  <a:pos x="55" y="40"/>
                </a:cxn>
                <a:cxn ang="0">
                  <a:pos x="49" y="49"/>
                </a:cxn>
                <a:cxn ang="0">
                  <a:pos x="40" y="55"/>
                </a:cxn>
                <a:cxn ang="0">
                  <a:pos x="35" y="57"/>
                </a:cxn>
                <a:cxn ang="0">
                  <a:pos x="29" y="57"/>
                </a:cxn>
                <a:cxn ang="0">
                  <a:pos x="29" y="57"/>
                </a:cxn>
                <a:cxn ang="0">
                  <a:pos x="24" y="57"/>
                </a:cxn>
                <a:cxn ang="0">
                  <a:pos x="18" y="55"/>
                </a:cxn>
                <a:cxn ang="0">
                  <a:pos x="9" y="49"/>
                </a:cxn>
                <a:cxn ang="0">
                  <a:pos x="4" y="40"/>
                </a:cxn>
                <a:cxn ang="0">
                  <a:pos x="2" y="35"/>
                </a:cxn>
                <a:cxn ang="0">
                  <a:pos x="0" y="30"/>
                </a:cxn>
                <a:cxn ang="0">
                  <a:pos x="0" y="30"/>
                </a:cxn>
                <a:cxn ang="0">
                  <a:pos x="2" y="24"/>
                </a:cxn>
                <a:cxn ang="0">
                  <a:pos x="4" y="19"/>
                </a:cxn>
                <a:cxn ang="0">
                  <a:pos x="9" y="10"/>
                </a:cxn>
                <a:cxn ang="0">
                  <a:pos x="18" y="2"/>
                </a:cxn>
                <a:cxn ang="0">
                  <a:pos x="24" y="0"/>
                </a:cxn>
                <a:cxn ang="0">
                  <a:pos x="29" y="0"/>
                </a:cxn>
                <a:cxn ang="0">
                  <a:pos x="29" y="0"/>
                </a:cxn>
              </a:cxnLst>
              <a:rect l="0" t="0" r="r" b="b"/>
              <a:pathLst>
                <a:path w="58" h="57">
                  <a:moveTo>
                    <a:pt x="29" y="0"/>
                  </a:moveTo>
                  <a:lnTo>
                    <a:pt x="29" y="0"/>
                  </a:lnTo>
                  <a:lnTo>
                    <a:pt x="35" y="0"/>
                  </a:lnTo>
                  <a:lnTo>
                    <a:pt x="40" y="2"/>
                  </a:lnTo>
                  <a:lnTo>
                    <a:pt x="49" y="10"/>
                  </a:lnTo>
                  <a:lnTo>
                    <a:pt x="55" y="19"/>
                  </a:lnTo>
                  <a:lnTo>
                    <a:pt x="56" y="24"/>
                  </a:lnTo>
                  <a:lnTo>
                    <a:pt x="58" y="30"/>
                  </a:lnTo>
                  <a:lnTo>
                    <a:pt x="58" y="30"/>
                  </a:lnTo>
                  <a:lnTo>
                    <a:pt x="56" y="35"/>
                  </a:lnTo>
                  <a:lnTo>
                    <a:pt x="55" y="40"/>
                  </a:lnTo>
                  <a:lnTo>
                    <a:pt x="49" y="49"/>
                  </a:lnTo>
                  <a:lnTo>
                    <a:pt x="40" y="55"/>
                  </a:lnTo>
                  <a:lnTo>
                    <a:pt x="35" y="57"/>
                  </a:lnTo>
                  <a:lnTo>
                    <a:pt x="29" y="57"/>
                  </a:lnTo>
                  <a:lnTo>
                    <a:pt x="29" y="57"/>
                  </a:lnTo>
                  <a:lnTo>
                    <a:pt x="24" y="57"/>
                  </a:lnTo>
                  <a:lnTo>
                    <a:pt x="18" y="55"/>
                  </a:lnTo>
                  <a:lnTo>
                    <a:pt x="9" y="49"/>
                  </a:lnTo>
                  <a:lnTo>
                    <a:pt x="4" y="40"/>
                  </a:lnTo>
                  <a:lnTo>
                    <a:pt x="2" y="35"/>
                  </a:lnTo>
                  <a:lnTo>
                    <a:pt x="0" y="30"/>
                  </a:lnTo>
                  <a:lnTo>
                    <a:pt x="0" y="30"/>
                  </a:lnTo>
                  <a:lnTo>
                    <a:pt x="2" y="24"/>
                  </a:lnTo>
                  <a:lnTo>
                    <a:pt x="4" y="19"/>
                  </a:lnTo>
                  <a:lnTo>
                    <a:pt x="9" y="10"/>
                  </a:lnTo>
                  <a:lnTo>
                    <a:pt x="18" y="2"/>
                  </a:lnTo>
                  <a:lnTo>
                    <a:pt x="24" y="0"/>
                  </a:lnTo>
                  <a:lnTo>
                    <a:pt x="29" y="0"/>
                  </a:lnTo>
                  <a:lnTo>
                    <a:pt x="29"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2" name="Freeform 90"/>
            <p:cNvSpPr>
              <a:spLocks/>
            </p:cNvSpPr>
            <p:nvPr/>
          </p:nvSpPr>
          <p:spPr bwMode="auto">
            <a:xfrm>
              <a:off x="2549886" y="800334"/>
              <a:ext cx="355053" cy="247084"/>
            </a:xfrm>
            <a:custGeom>
              <a:avLst/>
              <a:gdLst/>
              <a:ahLst/>
              <a:cxnLst>
                <a:cxn ang="0">
                  <a:pos x="325" y="91"/>
                </a:cxn>
                <a:cxn ang="0">
                  <a:pos x="149" y="91"/>
                </a:cxn>
                <a:cxn ang="0">
                  <a:pos x="140" y="98"/>
                </a:cxn>
                <a:cxn ang="0">
                  <a:pos x="138" y="105"/>
                </a:cxn>
                <a:cxn ang="0">
                  <a:pos x="143" y="116"/>
                </a:cxn>
                <a:cxn ang="0">
                  <a:pos x="307" y="120"/>
                </a:cxn>
                <a:cxn ang="0">
                  <a:pos x="297" y="149"/>
                </a:cxn>
                <a:cxn ang="0">
                  <a:pos x="143" y="149"/>
                </a:cxn>
                <a:cxn ang="0">
                  <a:pos x="134" y="156"/>
                </a:cxn>
                <a:cxn ang="0">
                  <a:pos x="132" y="161"/>
                </a:cxn>
                <a:cxn ang="0">
                  <a:pos x="138" y="172"/>
                </a:cxn>
                <a:cxn ang="0">
                  <a:pos x="290" y="176"/>
                </a:cxn>
                <a:cxn ang="0">
                  <a:pos x="281" y="203"/>
                </a:cxn>
                <a:cxn ang="0">
                  <a:pos x="111" y="120"/>
                </a:cxn>
                <a:cxn ang="0">
                  <a:pos x="107" y="91"/>
                </a:cxn>
                <a:cxn ang="0">
                  <a:pos x="103" y="53"/>
                </a:cxn>
                <a:cxn ang="0">
                  <a:pos x="96" y="45"/>
                </a:cxn>
                <a:cxn ang="0">
                  <a:pos x="53" y="20"/>
                </a:cxn>
                <a:cxn ang="0">
                  <a:pos x="15" y="2"/>
                </a:cxn>
                <a:cxn ang="0">
                  <a:pos x="6" y="2"/>
                </a:cxn>
                <a:cxn ang="0">
                  <a:pos x="0" y="11"/>
                </a:cxn>
                <a:cxn ang="0">
                  <a:pos x="2" y="22"/>
                </a:cxn>
                <a:cxn ang="0">
                  <a:pos x="15" y="34"/>
                </a:cxn>
                <a:cxn ang="0">
                  <a:pos x="62" y="56"/>
                </a:cxn>
                <a:cxn ang="0">
                  <a:pos x="71" y="63"/>
                </a:cxn>
                <a:cxn ang="0">
                  <a:pos x="73" y="71"/>
                </a:cxn>
                <a:cxn ang="0">
                  <a:pos x="93" y="217"/>
                </a:cxn>
                <a:cxn ang="0">
                  <a:pos x="94" y="227"/>
                </a:cxn>
                <a:cxn ang="0">
                  <a:pos x="100" y="234"/>
                </a:cxn>
                <a:cxn ang="0">
                  <a:pos x="111" y="237"/>
                </a:cxn>
                <a:cxn ang="0">
                  <a:pos x="288" y="237"/>
                </a:cxn>
                <a:cxn ang="0">
                  <a:pos x="292" y="236"/>
                </a:cxn>
                <a:cxn ang="0">
                  <a:pos x="303" y="230"/>
                </a:cxn>
                <a:cxn ang="0">
                  <a:pos x="305" y="221"/>
                </a:cxn>
                <a:cxn ang="0">
                  <a:pos x="341" y="118"/>
                </a:cxn>
                <a:cxn ang="0">
                  <a:pos x="343" y="103"/>
                </a:cxn>
                <a:cxn ang="0">
                  <a:pos x="337" y="94"/>
                </a:cxn>
                <a:cxn ang="0">
                  <a:pos x="325" y="91"/>
                </a:cxn>
              </a:cxnLst>
              <a:rect l="0" t="0" r="r" b="b"/>
              <a:pathLst>
                <a:path w="343" h="237">
                  <a:moveTo>
                    <a:pt x="325" y="91"/>
                  </a:moveTo>
                  <a:lnTo>
                    <a:pt x="325" y="91"/>
                  </a:lnTo>
                  <a:lnTo>
                    <a:pt x="149" y="91"/>
                  </a:lnTo>
                  <a:lnTo>
                    <a:pt x="149" y="91"/>
                  </a:lnTo>
                  <a:lnTo>
                    <a:pt x="143" y="92"/>
                  </a:lnTo>
                  <a:lnTo>
                    <a:pt x="140" y="98"/>
                  </a:lnTo>
                  <a:lnTo>
                    <a:pt x="138" y="105"/>
                  </a:lnTo>
                  <a:lnTo>
                    <a:pt x="138" y="105"/>
                  </a:lnTo>
                  <a:lnTo>
                    <a:pt x="140" y="111"/>
                  </a:lnTo>
                  <a:lnTo>
                    <a:pt x="143" y="116"/>
                  </a:lnTo>
                  <a:lnTo>
                    <a:pt x="149" y="120"/>
                  </a:lnTo>
                  <a:lnTo>
                    <a:pt x="307" y="120"/>
                  </a:lnTo>
                  <a:lnTo>
                    <a:pt x="297" y="149"/>
                  </a:lnTo>
                  <a:lnTo>
                    <a:pt x="297" y="149"/>
                  </a:lnTo>
                  <a:lnTo>
                    <a:pt x="143" y="149"/>
                  </a:lnTo>
                  <a:lnTo>
                    <a:pt x="143" y="149"/>
                  </a:lnTo>
                  <a:lnTo>
                    <a:pt x="138" y="152"/>
                  </a:lnTo>
                  <a:lnTo>
                    <a:pt x="134" y="156"/>
                  </a:lnTo>
                  <a:lnTo>
                    <a:pt x="132" y="161"/>
                  </a:lnTo>
                  <a:lnTo>
                    <a:pt x="132" y="161"/>
                  </a:lnTo>
                  <a:lnTo>
                    <a:pt x="134" y="169"/>
                  </a:lnTo>
                  <a:lnTo>
                    <a:pt x="138" y="172"/>
                  </a:lnTo>
                  <a:lnTo>
                    <a:pt x="143" y="176"/>
                  </a:lnTo>
                  <a:lnTo>
                    <a:pt x="290" y="176"/>
                  </a:lnTo>
                  <a:lnTo>
                    <a:pt x="290" y="176"/>
                  </a:lnTo>
                  <a:lnTo>
                    <a:pt x="281" y="203"/>
                  </a:lnTo>
                  <a:lnTo>
                    <a:pt x="122" y="203"/>
                  </a:lnTo>
                  <a:lnTo>
                    <a:pt x="111" y="120"/>
                  </a:lnTo>
                  <a:lnTo>
                    <a:pt x="107" y="91"/>
                  </a:lnTo>
                  <a:lnTo>
                    <a:pt x="107" y="91"/>
                  </a:lnTo>
                  <a:lnTo>
                    <a:pt x="103" y="53"/>
                  </a:lnTo>
                  <a:lnTo>
                    <a:pt x="103" y="53"/>
                  </a:lnTo>
                  <a:lnTo>
                    <a:pt x="102" y="49"/>
                  </a:lnTo>
                  <a:lnTo>
                    <a:pt x="96" y="45"/>
                  </a:lnTo>
                  <a:lnTo>
                    <a:pt x="80" y="33"/>
                  </a:lnTo>
                  <a:lnTo>
                    <a:pt x="53" y="20"/>
                  </a:lnTo>
                  <a:lnTo>
                    <a:pt x="15" y="2"/>
                  </a:lnTo>
                  <a:lnTo>
                    <a:pt x="15" y="2"/>
                  </a:lnTo>
                  <a:lnTo>
                    <a:pt x="9" y="0"/>
                  </a:lnTo>
                  <a:lnTo>
                    <a:pt x="6" y="2"/>
                  </a:lnTo>
                  <a:lnTo>
                    <a:pt x="2" y="5"/>
                  </a:lnTo>
                  <a:lnTo>
                    <a:pt x="0" y="11"/>
                  </a:lnTo>
                  <a:lnTo>
                    <a:pt x="0" y="16"/>
                  </a:lnTo>
                  <a:lnTo>
                    <a:pt x="2" y="22"/>
                  </a:lnTo>
                  <a:lnTo>
                    <a:pt x="7" y="29"/>
                  </a:lnTo>
                  <a:lnTo>
                    <a:pt x="15" y="34"/>
                  </a:lnTo>
                  <a:lnTo>
                    <a:pt x="62" y="56"/>
                  </a:lnTo>
                  <a:lnTo>
                    <a:pt x="62" y="56"/>
                  </a:lnTo>
                  <a:lnTo>
                    <a:pt x="67" y="60"/>
                  </a:lnTo>
                  <a:lnTo>
                    <a:pt x="71" y="63"/>
                  </a:lnTo>
                  <a:lnTo>
                    <a:pt x="73" y="71"/>
                  </a:lnTo>
                  <a:lnTo>
                    <a:pt x="73" y="71"/>
                  </a:lnTo>
                  <a:lnTo>
                    <a:pt x="93" y="217"/>
                  </a:lnTo>
                  <a:lnTo>
                    <a:pt x="93" y="217"/>
                  </a:lnTo>
                  <a:lnTo>
                    <a:pt x="93" y="221"/>
                  </a:lnTo>
                  <a:lnTo>
                    <a:pt x="94" y="227"/>
                  </a:lnTo>
                  <a:lnTo>
                    <a:pt x="98" y="230"/>
                  </a:lnTo>
                  <a:lnTo>
                    <a:pt x="100" y="234"/>
                  </a:lnTo>
                  <a:lnTo>
                    <a:pt x="105" y="236"/>
                  </a:lnTo>
                  <a:lnTo>
                    <a:pt x="111" y="237"/>
                  </a:lnTo>
                  <a:lnTo>
                    <a:pt x="111" y="237"/>
                  </a:lnTo>
                  <a:lnTo>
                    <a:pt x="288" y="237"/>
                  </a:lnTo>
                  <a:lnTo>
                    <a:pt x="288" y="237"/>
                  </a:lnTo>
                  <a:lnTo>
                    <a:pt x="292" y="236"/>
                  </a:lnTo>
                  <a:lnTo>
                    <a:pt x="297" y="234"/>
                  </a:lnTo>
                  <a:lnTo>
                    <a:pt x="303" y="230"/>
                  </a:lnTo>
                  <a:lnTo>
                    <a:pt x="305" y="225"/>
                  </a:lnTo>
                  <a:lnTo>
                    <a:pt x="305" y="221"/>
                  </a:lnTo>
                  <a:lnTo>
                    <a:pt x="341" y="118"/>
                  </a:lnTo>
                  <a:lnTo>
                    <a:pt x="341" y="118"/>
                  </a:lnTo>
                  <a:lnTo>
                    <a:pt x="341" y="114"/>
                  </a:lnTo>
                  <a:lnTo>
                    <a:pt x="343" y="103"/>
                  </a:lnTo>
                  <a:lnTo>
                    <a:pt x="341" y="100"/>
                  </a:lnTo>
                  <a:lnTo>
                    <a:pt x="337" y="94"/>
                  </a:lnTo>
                  <a:lnTo>
                    <a:pt x="334" y="92"/>
                  </a:lnTo>
                  <a:lnTo>
                    <a:pt x="325" y="91"/>
                  </a:lnTo>
                  <a:lnTo>
                    <a:pt x="325" y="91"/>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63" name="Group 81"/>
          <p:cNvGrpSpPr/>
          <p:nvPr/>
        </p:nvGrpSpPr>
        <p:grpSpPr>
          <a:xfrm>
            <a:off x="5870080" y="2364171"/>
            <a:ext cx="398208" cy="362244"/>
            <a:chOff x="4821392" y="2301522"/>
            <a:chExt cx="321831" cy="292764"/>
          </a:xfrm>
          <a:solidFill>
            <a:schemeClr val="bg1"/>
          </a:solidFill>
        </p:grpSpPr>
        <p:sp>
          <p:nvSpPr>
            <p:cNvPr id="64" name="Freeform 91"/>
            <p:cNvSpPr>
              <a:spLocks/>
            </p:cNvSpPr>
            <p:nvPr/>
          </p:nvSpPr>
          <p:spPr bwMode="auto">
            <a:xfrm>
              <a:off x="4856689" y="2301522"/>
              <a:ext cx="147420" cy="126657"/>
            </a:xfrm>
            <a:custGeom>
              <a:avLst/>
              <a:gdLst/>
              <a:ahLst/>
              <a:cxnLst>
                <a:cxn ang="0">
                  <a:pos x="141" y="14"/>
                </a:cxn>
                <a:cxn ang="0">
                  <a:pos x="141" y="14"/>
                </a:cxn>
                <a:cxn ang="0">
                  <a:pos x="137" y="43"/>
                </a:cxn>
                <a:cxn ang="0">
                  <a:pos x="130" y="70"/>
                </a:cxn>
                <a:cxn ang="0">
                  <a:pos x="123" y="96"/>
                </a:cxn>
                <a:cxn ang="0">
                  <a:pos x="116" y="121"/>
                </a:cxn>
                <a:cxn ang="0">
                  <a:pos x="116" y="121"/>
                </a:cxn>
                <a:cxn ang="0">
                  <a:pos x="88" y="112"/>
                </a:cxn>
                <a:cxn ang="0">
                  <a:pos x="74" y="110"/>
                </a:cxn>
                <a:cxn ang="0">
                  <a:pos x="59" y="108"/>
                </a:cxn>
                <a:cxn ang="0">
                  <a:pos x="45" y="107"/>
                </a:cxn>
                <a:cxn ang="0">
                  <a:pos x="30" y="108"/>
                </a:cxn>
                <a:cxn ang="0">
                  <a:pos x="14" y="110"/>
                </a:cxn>
                <a:cxn ang="0">
                  <a:pos x="0" y="114"/>
                </a:cxn>
                <a:cxn ang="0">
                  <a:pos x="0" y="114"/>
                </a:cxn>
                <a:cxn ang="0">
                  <a:pos x="14" y="65"/>
                </a:cxn>
                <a:cxn ang="0">
                  <a:pos x="27" y="14"/>
                </a:cxn>
                <a:cxn ang="0">
                  <a:pos x="27" y="14"/>
                </a:cxn>
                <a:cxn ang="0">
                  <a:pos x="39" y="7"/>
                </a:cxn>
                <a:cxn ang="0">
                  <a:pos x="52" y="3"/>
                </a:cxn>
                <a:cxn ang="0">
                  <a:pos x="67" y="0"/>
                </a:cxn>
                <a:cxn ang="0">
                  <a:pos x="83" y="0"/>
                </a:cxn>
                <a:cxn ang="0">
                  <a:pos x="99" y="1"/>
                </a:cxn>
                <a:cxn ang="0">
                  <a:pos x="114" y="5"/>
                </a:cxn>
                <a:cxn ang="0">
                  <a:pos x="128" y="9"/>
                </a:cxn>
                <a:cxn ang="0">
                  <a:pos x="141" y="14"/>
                </a:cxn>
                <a:cxn ang="0">
                  <a:pos x="141" y="14"/>
                </a:cxn>
              </a:cxnLst>
              <a:rect l="0" t="0" r="r" b="b"/>
              <a:pathLst>
                <a:path w="141" h="121">
                  <a:moveTo>
                    <a:pt x="141" y="14"/>
                  </a:moveTo>
                  <a:lnTo>
                    <a:pt x="141" y="14"/>
                  </a:lnTo>
                  <a:lnTo>
                    <a:pt x="137" y="43"/>
                  </a:lnTo>
                  <a:lnTo>
                    <a:pt x="130" y="70"/>
                  </a:lnTo>
                  <a:lnTo>
                    <a:pt x="123" y="96"/>
                  </a:lnTo>
                  <a:lnTo>
                    <a:pt x="116" y="121"/>
                  </a:lnTo>
                  <a:lnTo>
                    <a:pt x="116" y="121"/>
                  </a:lnTo>
                  <a:lnTo>
                    <a:pt x="88" y="112"/>
                  </a:lnTo>
                  <a:lnTo>
                    <a:pt x="74" y="110"/>
                  </a:lnTo>
                  <a:lnTo>
                    <a:pt x="59" y="108"/>
                  </a:lnTo>
                  <a:lnTo>
                    <a:pt x="45" y="107"/>
                  </a:lnTo>
                  <a:lnTo>
                    <a:pt x="30" y="108"/>
                  </a:lnTo>
                  <a:lnTo>
                    <a:pt x="14" y="110"/>
                  </a:lnTo>
                  <a:lnTo>
                    <a:pt x="0" y="114"/>
                  </a:lnTo>
                  <a:lnTo>
                    <a:pt x="0" y="114"/>
                  </a:lnTo>
                  <a:lnTo>
                    <a:pt x="14" y="65"/>
                  </a:lnTo>
                  <a:lnTo>
                    <a:pt x="27" y="14"/>
                  </a:lnTo>
                  <a:lnTo>
                    <a:pt x="27" y="14"/>
                  </a:lnTo>
                  <a:lnTo>
                    <a:pt x="39" y="7"/>
                  </a:lnTo>
                  <a:lnTo>
                    <a:pt x="52" y="3"/>
                  </a:lnTo>
                  <a:lnTo>
                    <a:pt x="67" y="0"/>
                  </a:lnTo>
                  <a:lnTo>
                    <a:pt x="83" y="0"/>
                  </a:lnTo>
                  <a:lnTo>
                    <a:pt x="99" y="1"/>
                  </a:lnTo>
                  <a:lnTo>
                    <a:pt x="114" y="5"/>
                  </a:lnTo>
                  <a:lnTo>
                    <a:pt x="128" y="9"/>
                  </a:lnTo>
                  <a:lnTo>
                    <a:pt x="141" y="14"/>
                  </a:lnTo>
                  <a:lnTo>
                    <a:pt x="141" y="1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5" name="Freeform 92"/>
            <p:cNvSpPr>
              <a:spLocks/>
            </p:cNvSpPr>
            <p:nvPr/>
          </p:nvSpPr>
          <p:spPr bwMode="auto">
            <a:xfrm>
              <a:off x="4993727" y="2338896"/>
              <a:ext cx="149496" cy="124580"/>
            </a:xfrm>
            <a:custGeom>
              <a:avLst/>
              <a:gdLst/>
              <a:ahLst/>
              <a:cxnLst>
                <a:cxn ang="0">
                  <a:pos x="31" y="0"/>
                </a:cxn>
                <a:cxn ang="0">
                  <a:pos x="31" y="0"/>
                </a:cxn>
                <a:cxn ang="0">
                  <a:pos x="42" y="6"/>
                </a:cxn>
                <a:cxn ang="0">
                  <a:pos x="56" y="9"/>
                </a:cxn>
                <a:cxn ang="0">
                  <a:pos x="69" y="13"/>
                </a:cxn>
                <a:cxn ang="0">
                  <a:pos x="85" y="15"/>
                </a:cxn>
                <a:cxn ang="0">
                  <a:pos x="100" y="15"/>
                </a:cxn>
                <a:cxn ang="0">
                  <a:pos x="116" y="13"/>
                </a:cxn>
                <a:cxn ang="0">
                  <a:pos x="131" y="11"/>
                </a:cxn>
                <a:cxn ang="0">
                  <a:pos x="145" y="7"/>
                </a:cxn>
                <a:cxn ang="0">
                  <a:pos x="145" y="7"/>
                </a:cxn>
                <a:cxn ang="0">
                  <a:pos x="138" y="33"/>
                </a:cxn>
                <a:cxn ang="0">
                  <a:pos x="131" y="60"/>
                </a:cxn>
                <a:cxn ang="0">
                  <a:pos x="123" y="85"/>
                </a:cxn>
                <a:cxn ang="0">
                  <a:pos x="114" y="111"/>
                </a:cxn>
                <a:cxn ang="0">
                  <a:pos x="114" y="111"/>
                </a:cxn>
                <a:cxn ang="0">
                  <a:pos x="102" y="116"/>
                </a:cxn>
                <a:cxn ang="0">
                  <a:pos x="87" y="120"/>
                </a:cxn>
                <a:cxn ang="0">
                  <a:pos x="71" y="122"/>
                </a:cxn>
                <a:cxn ang="0">
                  <a:pos x="54" y="122"/>
                </a:cxn>
                <a:cxn ang="0">
                  <a:pos x="38" y="120"/>
                </a:cxn>
                <a:cxn ang="0">
                  <a:pos x="24" y="116"/>
                </a:cxn>
                <a:cxn ang="0">
                  <a:pos x="11" y="111"/>
                </a:cxn>
                <a:cxn ang="0">
                  <a:pos x="0" y="103"/>
                </a:cxn>
                <a:cxn ang="0">
                  <a:pos x="0" y="103"/>
                </a:cxn>
                <a:cxn ang="0">
                  <a:pos x="15" y="51"/>
                </a:cxn>
                <a:cxn ang="0">
                  <a:pos x="31" y="0"/>
                </a:cxn>
                <a:cxn ang="0">
                  <a:pos x="31" y="0"/>
                </a:cxn>
              </a:cxnLst>
              <a:rect l="0" t="0" r="r" b="b"/>
              <a:pathLst>
                <a:path w="145" h="122">
                  <a:moveTo>
                    <a:pt x="31" y="0"/>
                  </a:moveTo>
                  <a:lnTo>
                    <a:pt x="31" y="0"/>
                  </a:lnTo>
                  <a:lnTo>
                    <a:pt x="42" y="6"/>
                  </a:lnTo>
                  <a:lnTo>
                    <a:pt x="56" y="9"/>
                  </a:lnTo>
                  <a:lnTo>
                    <a:pt x="69" y="13"/>
                  </a:lnTo>
                  <a:lnTo>
                    <a:pt x="85" y="15"/>
                  </a:lnTo>
                  <a:lnTo>
                    <a:pt x="100" y="15"/>
                  </a:lnTo>
                  <a:lnTo>
                    <a:pt x="116" y="13"/>
                  </a:lnTo>
                  <a:lnTo>
                    <a:pt x="131" y="11"/>
                  </a:lnTo>
                  <a:lnTo>
                    <a:pt x="145" y="7"/>
                  </a:lnTo>
                  <a:lnTo>
                    <a:pt x="145" y="7"/>
                  </a:lnTo>
                  <a:lnTo>
                    <a:pt x="138" y="33"/>
                  </a:lnTo>
                  <a:lnTo>
                    <a:pt x="131" y="60"/>
                  </a:lnTo>
                  <a:lnTo>
                    <a:pt x="123" y="85"/>
                  </a:lnTo>
                  <a:lnTo>
                    <a:pt x="114" y="111"/>
                  </a:lnTo>
                  <a:lnTo>
                    <a:pt x="114" y="111"/>
                  </a:lnTo>
                  <a:lnTo>
                    <a:pt x="102" y="116"/>
                  </a:lnTo>
                  <a:lnTo>
                    <a:pt x="87" y="120"/>
                  </a:lnTo>
                  <a:lnTo>
                    <a:pt x="71" y="122"/>
                  </a:lnTo>
                  <a:lnTo>
                    <a:pt x="54" y="122"/>
                  </a:lnTo>
                  <a:lnTo>
                    <a:pt x="38" y="120"/>
                  </a:lnTo>
                  <a:lnTo>
                    <a:pt x="24" y="116"/>
                  </a:lnTo>
                  <a:lnTo>
                    <a:pt x="11" y="111"/>
                  </a:lnTo>
                  <a:lnTo>
                    <a:pt x="0" y="103"/>
                  </a:lnTo>
                  <a:lnTo>
                    <a:pt x="0" y="103"/>
                  </a:lnTo>
                  <a:lnTo>
                    <a:pt x="15" y="51"/>
                  </a:lnTo>
                  <a:lnTo>
                    <a:pt x="31" y="0"/>
                  </a:lnTo>
                  <a:lnTo>
                    <a:pt x="31"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6" name="Freeform 93"/>
            <p:cNvSpPr>
              <a:spLocks/>
            </p:cNvSpPr>
            <p:nvPr/>
          </p:nvSpPr>
          <p:spPr bwMode="auto">
            <a:xfrm>
              <a:off x="4821392" y="2432330"/>
              <a:ext cx="147420" cy="128733"/>
            </a:xfrm>
            <a:custGeom>
              <a:avLst/>
              <a:gdLst/>
              <a:ahLst/>
              <a:cxnLst>
                <a:cxn ang="0">
                  <a:pos x="141" y="16"/>
                </a:cxn>
                <a:cxn ang="0">
                  <a:pos x="141" y="16"/>
                </a:cxn>
                <a:cxn ang="0">
                  <a:pos x="136" y="43"/>
                </a:cxn>
                <a:cxn ang="0">
                  <a:pos x="129" y="69"/>
                </a:cxn>
                <a:cxn ang="0">
                  <a:pos x="122" y="94"/>
                </a:cxn>
                <a:cxn ang="0">
                  <a:pos x="116" y="123"/>
                </a:cxn>
                <a:cxn ang="0">
                  <a:pos x="116" y="123"/>
                </a:cxn>
                <a:cxn ang="0">
                  <a:pos x="89" y="112"/>
                </a:cxn>
                <a:cxn ang="0">
                  <a:pos x="74" y="109"/>
                </a:cxn>
                <a:cxn ang="0">
                  <a:pos x="60" y="107"/>
                </a:cxn>
                <a:cxn ang="0">
                  <a:pos x="45" y="105"/>
                </a:cxn>
                <a:cxn ang="0">
                  <a:pos x="29" y="107"/>
                </a:cxn>
                <a:cxn ang="0">
                  <a:pos x="15" y="109"/>
                </a:cxn>
                <a:cxn ang="0">
                  <a:pos x="0" y="116"/>
                </a:cxn>
                <a:cxn ang="0">
                  <a:pos x="0" y="116"/>
                </a:cxn>
                <a:cxn ang="0">
                  <a:pos x="6" y="87"/>
                </a:cxn>
                <a:cxn ang="0">
                  <a:pos x="13" y="61"/>
                </a:cxn>
                <a:cxn ang="0">
                  <a:pos x="27" y="12"/>
                </a:cxn>
                <a:cxn ang="0">
                  <a:pos x="27" y="12"/>
                </a:cxn>
                <a:cxn ang="0">
                  <a:pos x="40" y="5"/>
                </a:cxn>
                <a:cxn ang="0">
                  <a:pos x="54" y="2"/>
                </a:cxn>
                <a:cxn ang="0">
                  <a:pos x="69" y="0"/>
                </a:cxn>
                <a:cxn ang="0">
                  <a:pos x="85" y="0"/>
                </a:cxn>
                <a:cxn ang="0">
                  <a:pos x="102" y="2"/>
                </a:cxn>
                <a:cxn ang="0">
                  <a:pos x="118" y="5"/>
                </a:cxn>
                <a:cxn ang="0">
                  <a:pos x="131" y="11"/>
                </a:cxn>
                <a:cxn ang="0">
                  <a:pos x="141" y="16"/>
                </a:cxn>
                <a:cxn ang="0">
                  <a:pos x="141" y="16"/>
                </a:cxn>
              </a:cxnLst>
              <a:rect l="0" t="0" r="r" b="b"/>
              <a:pathLst>
                <a:path w="141" h="123">
                  <a:moveTo>
                    <a:pt x="141" y="16"/>
                  </a:moveTo>
                  <a:lnTo>
                    <a:pt x="141" y="16"/>
                  </a:lnTo>
                  <a:lnTo>
                    <a:pt x="136" y="43"/>
                  </a:lnTo>
                  <a:lnTo>
                    <a:pt x="129" y="69"/>
                  </a:lnTo>
                  <a:lnTo>
                    <a:pt x="122" y="94"/>
                  </a:lnTo>
                  <a:lnTo>
                    <a:pt x="116" y="123"/>
                  </a:lnTo>
                  <a:lnTo>
                    <a:pt x="116" y="123"/>
                  </a:lnTo>
                  <a:lnTo>
                    <a:pt x="89" y="112"/>
                  </a:lnTo>
                  <a:lnTo>
                    <a:pt x="74" y="109"/>
                  </a:lnTo>
                  <a:lnTo>
                    <a:pt x="60" y="107"/>
                  </a:lnTo>
                  <a:lnTo>
                    <a:pt x="45" y="105"/>
                  </a:lnTo>
                  <a:lnTo>
                    <a:pt x="29" y="107"/>
                  </a:lnTo>
                  <a:lnTo>
                    <a:pt x="15" y="109"/>
                  </a:lnTo>
                  <a:lnTo>
                    <a:pt x="0" y="116"/>
                  </a:lnTo>
                  <a:lnTo>
                    <a:pt x="0" y="116"/>
                  </a:lnTo>
                  <a:lnTo>
                    <a:pt x="6" y="87"/>
                  </a:lnTo>
                  <a:lnTo>
                    <a:pt x="13" y="61"/>
                  </a:lnTo>
                  <a:lnTo>
                    <a:pt x="27" y="12"/>
                  </a:lnTo>
                  <a:lnTo>
                    <a:pt x="27" y="12"/>
                  </a:lnTo>
                  <a:lnTo>
                    <a:pt x="40" y="5"/>
                  </a:lnTo>
                  <a:lnTo>
                    <a:pt x="54" y="2"/>
                  </a:lnTo>
                  <a:lnTo>
                    <a:pt x="69" y="0"/>
                  </a:lnTo>
                  <a:lnTo>
                    <a:pt x="85" y="0"/>
                  </a:lnTo>
                  <a:lnTo>
                    <a:pt x="102" y="2"/>
                  </a:lnTo>
                  <a:lnTo>
                    <a:pt x="118" y="5"/>
                  </a:lnTo>
                  <a:lnTo>
                    <a:pt x="131" y="11"/>
                  </a:lnTo>
                  <a:lnTo>
                    <a:pt x="141" y="16"/>
                  </a:lnTo>
                  <a:lnTo>
                    <a:pt x="141" y="16"/>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67" name="Freeform 94"/>
            <p:cNvSpPr>
              <a:spLocks/>
            </p:cNvSpPr>
            <p:nvPr/>
          </p:nvSpPr>
          <p:spPr bwMode="auto">
            <a:xfrm>
              <a:off x="4956353" y="2463476"/>
              <a:ext cx="151573" cy="130810"/>
            </a:xfrm>
            <a:custGeom>
              <a:avLst/>
              <a:gdLst/>
              <a:ahLst/>
              <a:cxnLst>
                <a:cxn ang="0">
                  <a:pos x="30" y="0"/>
                </a:cxn>
                <a:cxn ang="0">
                  <a:pos x="30" y="0"/>
                </a:cxn>
                <a:cxn ang="0">
                  <a:pos x="41" y="7"/>
                </a:cxn>
                <a:cxn ang="0">
                  <a:pos x="56" y="12"/>
                </a:cxn>
                <a:cxn ang="0">
                  <a:pos x="70" y="16"/>
                </a:cxn>
                <a:cxn ang="0">
                  <a:pos x="85" y="16"/>
                </a:cxn>
                <a:cxn ang="0">
                  <a:pos x="99" y="16"/>
                </a:cxn>
                <a:cxn ang="0">
                  <a:pos x="116" y="16"/>
                </a:cxn>
                <a:cxn ang="0">
                  <a:pos x="130" y="12"/>
                </a:cxn>
                <a:cxn ang="0">
                  <a:pos x="145" y="7"/>
                </a:cxn>
                <a:cxn ang="0">
                  <a:pos x="145" y="7"/>
                </a:cxn>
                <a:cxn ang="0">
                  <a:pos x="130" y="59"/>
                </a:cxn>
                <a:cxn ang="0">
                  <a:pos x="114" y="110"/>
                </a:cxn>
                <a:cxn ang="0">
                  <a:pos x="114" y="110"/>
                </a:cxn>
                <a:cxn ang="0">
                  <a:pos x="101" y="117"/>
                </a:cxn>
                <a:cxn ang="0">
                  <a:pos x="88" y="121"/>
                </a:cxn>
                <a:cxn ang="0">
                  <a:pos x="72" y="125"/>
                </a:cxn>
                <a:cxn ang="0">
                  <a:pos x="56" y="125"/>
                </a:cxn>
                <a:cxn ang="0">
                  <a:pos x="39" y="123"/>
                </a:cxn>
                <a:cxn ang="0">
                  <a:pos x="25" y="119"/>
                </a:cxn>
                <a:cxn ang="0">
                  <a:pos x="10" y="114"/>
                </a:cxn>
                <a:cxn ang="0">
                  <a:pos x="0" y="107"/>
                </a:cxn>
                <a:cxn ang="0">
                  <a:pos x="0" y="107"/>
                </a:cxn>
                <a:cxn ang="0">
                  <a:pos x="5" y="79"/>
                </a:cxn>
                <a:cxn ang="0">
                  <a:pos x="12" y="52"/>
                </a:cxn>
                <a:cxn ang="0">
                  <a:pos x="21" y="25"/>
                </a:cxn>
                <a:cxn ang="0">
                  <a:pos x="30" y="0"/>
                </a:cxn>
                <a:cxn ang="0">
                  <a:pos x="30" y="0"/>
                </a:cxn>
              </a:cxnLst>
              <a:rect l="0" t="0" r="r" b="b"/>
              <a:pathLst>
                <a:path w="145" h="125">
                  <a:moveTo>
                    <a:pt x="30" y="0"/>
                  </a:moveTo>
                  <a:lnTo>
                    <a:pt x="30" y="0"/>
                  </a:lnTo>
                  <a:lnTo>
                    <a:pt x="41" y="7"/>
                  </a:lnTo>
                  <a:lnTo>
                    <a:pt x="56" y="12"/>
                  </a:lnTo>
                  <a:lnTo>
                    <a:pt x="70" y="16"/>
                  </a:lnTo>
                  <a:lnTo>
                    <a:pt x="85" y="16"/>
                  </a:lnTo>
                  <a:lnTo>
                    <a:pt x="99" y="16"/>
                  </a:lnTo>
                  <a:lnTo>
                    <a:pt x="116" y="16"/>
                  </a:lnTo>
                  <a:lnTo>
                    <a:pt x="130" y="12"/>
                  </a:lnTo>
                  <a:lnTo>
                    <a:pt x="145" y="7"/>
                  </a:lnTo>
                  <a:lnTo>
                    <a:pt x="145" y="7"/>
                  </a:lnTo>
                  <a:lnTo>
                    <a:pt x="130" y="59"/>
                  </a:lnTo>
                  <a:lnTo>
                    <a:pt x="114" y="110"/>
                  </a:lnTo>
                  <a:lnTo>
                    <a:pt x="114" y="110"/>
                  </a:lnTo>
                  <a:lnTo>
                    <a:pt x="101" y="117"/>
                  </a:lnTo>
                  <a:lnTo>
                    <a:pt x="88" y="121"/>
                  </a:lnTo>
                  <a:lnTo>
                    <a:pt x="72" y="125"/>
                  </a:lnTo>
                  <a:lnTo>
                    <a:pt x="56" y="125"/>
                  </a:lnTo>
                  <a:lnTo>
                    <a:pt x="39" y="123"/>
                  </a:lnTo>
                  <a:lnTo>
                    <a:pt x="25" y="119"/>
                  </a:lnTo>
                  <a:lnTo>
                    <a:pt x="10" y="114"/>
                  </a:lnTo>
                  <a:lnTo>
                    <a:pt x="0" y="107"/>
                  </a:lnTo>
                  <a:lnTo>
                    <a:pt x="0" y="107"/>
                  </a:lnTo>
                  <a:lnTo>
                    <a:pt x="5" y="79"/>
                  </a:lnTo>
                  <a:lnTo>
                    <a:pt x="12" y="52"/>
                  </a:lnTo>
                  <a:lnTo>
                    <a:pt x="21" y="25"/>
                  </a:lnTo>
                  <a:lnTo>
                    <a:pt x="30" y="0"/>
                  </a:lnTo>
                  <a:lnTo>
                    <a:pt x="30"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68" name="Freeform 95"/>
          <p:cNvSpPr>
            <a:spLocks noEditPoints="1"/>
          </p:cNvSpPr>
          <p:nvPr/>
        </p:nvSpPr>
        <p:spPr bwMode="auto">
          <a:xfrm>
            <a:off x="1639156" y="1523646"/>
            <a:ext cx="420824" cy="371954"/>
          </a:xfrm>
          <a:custGeom>
            <a:avLst/>
            <a:gdLst/>
            <a:ahLst/>
            <a:cxnLst>
              <a:cxn ang="0">
                <a:pos x="296" y="7"/>
              </a:cxn>
              <a:cxn ang="0">
                <a:pos x="285" y="5"/>
              </a:cxn>
              <a:cxn ang="0">
                <a:pos x="279" y="11"/>
              </a:cxn>
              <a:cxn ang="0">
                <a:pos x="276" y="16"/>
              </a:cxn>
              <a:cxn ang="0">
                <a:pos x="196" y="94"/>
              </a:cxn>
              <a:cxn ang="0">
                <a:pos x="192" y="112"/>
              </a:cxn>
              <a:cxn ang="0">
                <a:pos x="200" y="121"/>
              </a:cxn>
              <a:cxn ang="0">
                <a:pos x="129" y="83"/>
              </a:cxn>
              <a:cxn ang="0">
                <a:pos x="131" y="58"/>
              </a:cxn>
              <a:cxn ang="0">
                <a:pos x="124" y="33"/>
              </a:cxn>
              <a:cxn ang="0">
                <a:pos x="113" y="18"/>
              </a:cxn>
              <a:cxn ang="0">
                <a:pos x="91" y="4"/>
              </a:cxn>
              <a:cxn ang="0">
                <a:pos x="66" y="0"/>
              </a:cxn>
              <a:cxn ang="0">
                <a:pos x="86" y="40"/>
              </a:cxn>
              <a:cxn ang="0">
                <a:pos x="2" y="49"/>
              </a:cxn>
              <a:cxn ang="0">
                <a:pos x="0" y="65"/>
              </a:cxn>
              <a:cxn ang="0">
                <a:pos x="4" y="91"/>
              </a:cxn>
              <a:cxn ang="0">
                <a:pos x="18" y="112"/>
              </a:cxn>
              <a:cxn ang="0">
                <a:pos x="35" y="123"/>
              </a:cxn>
              <a:cxn ang="0">
                <a:pos x="60" y="131"/>
              </a:cxn>
              <a:cxn ang="0">
                <a:pos x="86" y="129"/>
              </a:cxn>
              <a:cxn ang="0">
                <a:pos x="89" y="234"/>
              </a:cxn>
              <a:cxn ang="0">
                <a:pos x="47" y="281"/>
              </a:cxn>
              <a:cxn ang="0">
                <a:pos x="104" y="248"/>
              </a:cxn>
              <a:cxn ang="0">
                <a:pos x="240" y="281"/>
              </a:cxn>
              <a:cxn ang="0">
                <a:pos x="250" y="288"/>
              </a:cxn>
              <a:cxn ang="0">
                <a:pos x="261" y="290"/>
              </a:cxn>
              <a:cxn ang="0">
                <a:pos x="278" y="285"/>
              </a:cxn>
              <a:cxn ang="0">
                <a:pos x="287" y="277"/>
              </a:cxn>
              <a:cxn ang="0">
                <a:pos x="292" y="259"/>
              </a:cxn>
              <a:cxn ang="0">
                <a:pos x="287" y="243"/>
              </a:cxn>
              <a:cxn ang="0">
                <a:pos x="212" y="134"/>
              </a:cxn>
              <a:cxn ang="0">
                <a:pos x="229" y="136"/>
              </a:cxn>
              <a:cxn ang="0">
                <a:pos x="314" y="60"/>
              </a:cxn>
              <a:cxn ang="0">
                <a:pos x="316" y="56"/>
              </a:cxn>
              <a:cxn ang="0">
                <a:pos x="321" y="53"/>
              </a:cxn>
              <a:cxn ang="0">
                <a:pos x="328" y="47"/>
              </a:cxn>
              <a:cxn ang="0">
                <a:pos x="325" y="36"/>
              </a:cxn>
              <a:cxn ang="0">
                <a:pos x="263" y="252"/>
              </a:cxn>
              <a:cxn ang="0">
                <a:pos x="276" y="259"/>
              </a:cxn>
              <a:cxn ang="0">
                <a:pos x="276" y="268"/>
              </a:cxn>
              <a:cxn ang="0">
                <a:pos x="263" y="276"/>
              </a:cxn>
              <a:cxn ang="0">
                <a:pos x="256" y="272"/>
              </a:cxn>
              <a:cxn ang="0">
                <a:pos x="252" y="265"/>
              </a:cxn>
              <a:cxn ang="0">
                <a:pos x="260" y="254"/>
              </a:cxn>
              <a:cxn ang="0">
                <a:pos x="221" y="98"/>
              </a:cxn>
              <a:cxn ang="0">
                <a:pos x="278" y="42"/>
              </a:cxn>
              <a:cxn ang="0">
                <a:pos x="234" y="111"/>
              </a:cxn>
              <a:cxn ang="0">
                <a:pos x="240" y="116"/>
              </a:cxn>
            </a:cxnLst>
            <a:rect l="0" t="0" r="r" b="b"/>
            <a:pathLst>
              <a:path w="328" h="290">
                <a:moveTo>
                  <a:pt x="325" y="36"/>
                </a:moveTo>
                <a:lnTo>
                  <a:pt x="296" y="7"/>
                </a:lnTo>
                <a:lnTo>
                  <a:pt x="296" y="7"/>
                </a:lnTo>
                <a:lnTo>
                  <a:pt x="292" y="5"/>
                </a:lnTo>
                <a:lnTo>
                  <a:pt x="289" y="4"/>
                </a:lnTo>
                <a:lnTo>
                  <a:pt x="285" y="5"/>
                </a:lnTo>
                <a:lnTo>
                  <a:pt x="281" y="7"/>
                </a:lnTo>
                <a:lnTo>
                  <a:pt x="281" y="7"/>
                </a:lnTo>
                <a:lnTo>
                  <a:pt x="279" y="11"/>
                </a:lnTo>
                <a:lnTo>
                  <a:pt x="279" y="16"/>
                </a:lnTo>
                <a:lnTo>
                  <a:pt x="279" y="16"/>
                </a:lnTo>
                <a:lnTo>
                  <a:pt x="276" y="16"/>
                </a:lnTo>
                <a:lnTo>
                  <a:pt x="272" y="18"/>
                </a:lnTo>
                <a:lnTo>
                  <a:pt x="272" y="18"/>
                </a:lnTo>
                <a:lnTo>
                  <a:pt x="196" y="94"/>
                </a:lnTo>
                <a:lnTo>
                  <a:pt x="196" y="94"/>
                </a:lnTo>
                <a:lnTo>
                  <a:pt x="196" y="103"/>
                </a:lnTo>
                <a:lnTo>
                  <a:pt x="192" y="112"/>
                </a:lnTo>
                <a:lnTo>
                  <a:pt x="200" y="121"/>
                </a:lnTo>
                <a:lnTo>
                  <a:pt x="200" y="121"/>
                </a:lnTo>
                <a:lnTo>
                  <a:pt x="200" y="121"/>
                </a:lnTo>
                <a:lnTo>
                  <a:pt x="183" y="138"/>
                </a:lnTo>
                <a:lnTo>
                  <a:pt x="129" y="83"/>
                </a:lnTo>
                <a:lnTo>
                  <a:pt x="129" y="83"/>
                </a:lnTo>
                <a:lnTo>
                  <a:pt x="131" y="74"/>
                </a:lnTo>
                <a:lnTo>
                  <a:pt x="131" y="67"/>
                </a:lnTo>
                <a:lnTo>
                  <a:pt x="131" y="58"/>
                </a:lnTo>
                <a:lnTo>
                  <a:pt x="129" y="49"/>
                </a:lnTo>
                <a:lnTo>
                  <a:pt x="127" y="42"/>
                </a:lnTo>
                <a:lnTo>
                  <a:pt x="124" y="33"/>
                </a:lnTo>
                <a:lnTo>
                  <a:pt x="118" y="25"/>
                </a:lnTo>
                <a:lnTo>
                  <a:pt x="113" y="18"/>
                </a:lnTo>
                <a:lnTo>
                  <a:pt x="113" y="18"/>
                </a:lnTo>
                <a:lnTo>
                  <a:pt x="105" y="13"/>
                </a:lnTo>
                <a:lnTo>
                  <a:pt x="98" y="9"/>
                </a:lnTo>
                <a:lnTo>
                  <a:pt x="91" y="4"/>
                </a:lnTo>
                <a:lnTo>
                  <a:pt x="82" y="2"/>
                </a:lnTo>
                <a:lnTo>
                  <a:pt x="73" y="0"/>
                </a:lnTo>
                <a:lnTo>
                  <a:pt x="66" y="0"/>
                </a:lnTo>
                <a:lnTo>
                  <a:pt x="57" y="0"/>
                </a:lnTo>
                <a:lnTo>
                  <a:pt x="47" y="2"/>
                </a:lnTo>
                <a:lnTo>
                  <a:pt x="86" y="40"/>
                </a:lnTo>
                <a:lnTo>
                  <a:pt x="76" y="76"/>
                </a:lnTo>
                <a:lnTo>
                  <a:pt x="38" y="85"/>
                </a:lnTo>
                <a:lnTo>
                  <a:pt x="2" y="49"/>
                </a:lnTo>
                <a:lnTo>
                  <a:pt x="2" y="49"/>
                </a:lnTo>
                <a:lnTo>
                  <a:pt x="0" y="56"/>
                </a:lnTo>
                <a:lnTo>
                  <a:pt x="0" y="65"/>
                </a:lnTo>
                <a:lnTo>
                  <a:pt x="0" y="74"/>
                </a:lnTo>
                <a:lnTo>
                  <a:pt x="2" y="82"/>
                </a:lnTo>
                <a:lnTo>
                  <a:pt x="4" y="91"/>
                </a:lnTo>
                <a:lnTo>
                  <a:pt x="8" y="98"/>
                </a:lnTo>
                <a:lnTo>
                  <a:pt x="13" y="105"/>
                </a:lnTo>
                <a:lnTo>
                  <a:pt x="18" y="112"/>
                </a:lnTo>
                <a:lnTo>
                  <a:pt x="18" y="112"/>
                </a:lnTo>
                <a:lnTo>
                  <a:pt x="26" y="118"/>
                </a:lnTo>
                <a:lnTo>
                  <a:pt x="35" y="123"/>
                </a:lnTo>
                <a:lnTo>
                  <a:pt x="42" y="127"/>
                </a:lnTo>
                <a:lnTo>
                  <a:pt x="51" y="129"/>
                </a:lnTo>
                <a:lnTo>
                  <a:pt x="60" y="131"/>
                </a:lnTo>
                <a:lnTo>
                  <a:pt x="69" y="131"/>
                </a:lnTo>
                <a:lnTo>
                  <a:pt x="76" y="131"/>
                </a:lnTo>
                <a:lnTo>
                  <a:pt x="86" y="129"/>
                </a:lnTo>
                <a:lnTo>
                  <a:pt x="86" y="129"/>
                </a:lnTo>
                <a:lnTo>
                  <a:pt x="140" y="181"/>
                </a:lnTo>
                <a:lnTo>
                  <a:pt x="89" y="234"/>
                </a:lnTo>
                <a:lnTo>
                  <a:pt x="86" y="230"/>
                </a:lnTo>
                <a:lnTo>
                  <a:pt x="71" y="243"/>
                </a:lnTo>
                <a:lnTo>
                  <a:pt x="47" y="281"/>
                </a:lnTo>
                <a:lnTo>
                  <a:pt x="53" y="286"/>
                </a:lnTo>
                <a:lnTo>
                  <a:pt x="91" y="263"/>
                </a:lnTo>
                <a:lnTo>
                  <a:pt x="104" y="248"/>
                </a:lnTo>
                <a:lnTo>
                  <a:pt x="100" y="245"/>
                </a:lnTo>
                <a:lnTo>
                  <a:pt x="153" y="194"/>
                </a:lnTo>
                <a:lnTo>
                  <a:pt x="240" y="281"/>
                </a:lnTo>
                <a:lnTo>
                  <a:pt x="240" y="281"/>
                </a:lnTo>
                <a:lnTo>
                  <a:pt x="245" y="285"/>
                </a:lnTo>
                <a:lnTo>
                  <a:pt x="250" y="288"/>
                </a:lnTo>
                <a:lnTo>
                  <a:pt x="256" y="290"/>
                </a:lnTo>
                <a:lnTo>
                  <a:pt x="261" y="290"/>
                </a:lnTo>
                <a:lnTo>
                  <a:pt x="261" y="290"/>
                </a:lnTo>
                <a:lnTo>
                  <a:pt x="267" y="290"/>
                </a:lnTo>
                <a:lnTo>
                  <a:pt x="272" y="288"/>
                </a:lnTo>
                <a:lnTo>
                  <a:pt x="278" y="285"/>
                </a:lnTo>
                <a:lnTo>
                  <a:pt x="283" y="281"/>
                </a:lnTo>
                <a:lnTo>
                  <a:pt x="283" y="281"/>
                </a:lnTo>
                <a:lnTo>
                  <a:pt x="287" y="277"/>
                </a:lnTo>
                <a:lnTo>
                  <a:pt x="290" y="272"/>
                </a:lnTo>
                <a:lnTo>
                  <a:pt x="292" y="265"/>
                </a:lnTo>
                <a:lnTo>
                  <a:pt x="292" y="259"/>
                </a:lnTo>
                <a:lnTo>
                  <a:pt x="292" y="254"/>
                </a:lnTo>
                <a:lnTo>
                  <a:pt x="290" y="248"/>
                </a:lnTo>
                <a:lnTo>
                  <a:pt x="287" y="243"/>
                </a:lnTo>
                <a:lnTo>
                  <a:pt x="283" y="237"/>
                </a:lnTo>
                <a:lnTo>
                  <a:pt x="196" y="150"/>
                </a:lnTo>
                <a:lnTo>
                  <a:pt x="212" y="134"/>
                </a:lnTo>
                <a:lnTo>
                  <a:pt x="220" y="141"/>
                </a:lnTo>
                <a:lnTo>
                  <a:pt x="220" y="141"/>
                </a:lnTo>
                <a:lnTo>
                  <a:pt x="229" y="136"/>
                </a:lnTo>
                <a:lnTo>
                  <a:pt x="240" y="136"/>
                </a:lnTo>
                <a:lnTo>
                  <a:pt x="314" y="62"/>
                </a:lnTo>
                <a:lnTo>
                  <a:pt x="314" y="60"/>
                </a:lnTo>
                <a:lnTo>
                  <a:pt x="314" y="60"/>
                </a:lnTo>
                <a:lnTo>
                  <a:pt x="314" y="60"/>
                </a:lnTo>
                <a:lnTo>
                  <a:pt x="316" y="56"/>
                </a:lnTo>
                <a:lnTo>
                  <a:pt x="318" y="54"/>
                </a:lnTo>
                <a:lnTo>
                  <a:pt x="318" y="54"/>
                </a:lnTo>
                <a:lnTo>
                  <a:pt x="321" y="53"/>
                </a:lnTo>
                <a:lnTo>
                  <a:pt x="325" y="51"/>
                </a:lnTo>
                <a:lnTo>
                  <a:pt x="325" y="51"/>
                </a:lnTo>
                <a:lnTo>
                  <a:pt x="328" y="47"/>
                </a:lnTo>
                <a:lnTo>
                  <a:pt x="328" y="44"/>
                </a:lnTo>
                <a:lnTo>
                  <a:pt x="328" y="40"/>
                </a:lnTo>
                <a:lnTo>
                  <a:pt x="325" y="36"/>
                </a:lnTo>
                <a:lnTo>
                  <a:pt x="325" y="36"/>
                </a:lnTo>
                <a:close/>
                <a:moveTo>
                  <a:pt x="263" y="252"/>
                </a:moveTo>
                <a:lnTo>
                  <a:pt x="263" y="252"/>
                </a:lnTo>
                <a:lnTo>
                  <a:pt x="269" y="254"/>
                </a:lnTo>
                <a:lnTo>
                  <a:pt x="272" y="256"/>
                </a:lnTo>
                <a:lnTo>
                  <a:pt x="276" y="259"/>
                </a:lnTo>
                <a:lnTo>
                  <a:pt x="276" y="265"/>
                </a:lnTo>
                <a:lnTo>
                  <a:pt x="276" y="265"/>
                </a:lnTo>
                <a:lnTo>
                  <a:pt x="276" y="268"/>
                </a:lnTo>
                <a:lnTo>
                  <a:pt x="272" y="272"/>
                </a:lnTo>
                <a:lnTo>
                  <a:pt x="269" y="276"/>
                </a:lnTo>
                <a:lnTo>
                  <a:pt x="263" y="276"/>
                </a:lnTo>
                <a:lnTo>
                  <a:pt x="263" y="276"/>
                </a:lnTo>
                <a:lnTo>
                  <a:pt x="260" y="276"/>
                </a:lnTo>
                <a:lnTo>
                  <a:pt x="256" y="272"/>
                </a:lnTo>
                <a:lnTo>
                  <a:pt x="252" y="268"/>
                </a:lnTo>
                <a:lnTo>
                  <a:pt x="252" y="265"/>
                </a:lnTo>
                <a:lnTo>
                  <a:pt x="252" y="265"/>
                </a:lnTo>
                <a:lnTo>
                  <a:pt x="252" y="259"/>
                </a:lnTo>
                <a:lnTo>
                  <a:pt x="256" y="256"/>
                </a:lnTo>
                <a:lnTo>
                  <a:pt x="260" y="254"/>
                </a:lnTo>
                <a:lnTo>
                  <a:pt x="263" y="252"/>
                </a:lnTo>
                <a:lnTo>
                  <a:pt x="263" y="252"/>
                </a:lnTo>
                <a:close/>
                <a:moveTo>
                  <a:pt x="221" y="98"/>
                </a:moveTo>
                <a:lnTo>
                  <a:pt x="216" y="92"/>
                </a:lnTo>
                <a:lnTo>
                  <a:pt x="272" y="36"/>
                </a:lnTo>
                <a:lnTo>
                  <a:pt x="278" y="42"/>
                </a:lnTo>
                <a:lnTo>
                  <a:pt x="221" y="98"/>
                </a:lnTo>
                <a:close/>
                <a:moveTo>
                  <a:pt x="240" y="116"/>
                </a:moveTo>
                <a:lnTo>
                  <a:pt x="234" y="111"/>
                </a:lnTo>
                <a:lnTo>
                  <a:pt x="290" y="54"/>
                </a:lnTo>
                <a:lnTo>
                  <a:pt x="296" y="60"/>
                </a:lnTo>
                <a:lnTo>
                  <a:pt x="240" y="116"/>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69" name="Group 77"/>
          <p:cNvGrpSpPr/>
          <p:nvPr/>
        </p:nvGrpSpPr>
        <p:grpSpPr>
          <a:xfrm>
            <a:off x="6912184" y="1512636"/>
            <a:ext cx="449588" cy="344256"/>
            <a:chOff x="5552261" y="1554043"/>
            <a:chExt cx="363359" cy="278229"/>
          </a:xfrm>
          <a:solidFill>
            <a:schemeClr val="bg1"/>
          </a:solidFill>
        </p:grpSpPr>
        <p:sp>
          <p:nvSpPr>
            <p:cNvPr id="70" name="Freeform 96"/>
            <p:cNvSpPr>
              <a:spLocks/>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1"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2" name="Rectangle 98"/>
            <p:cNvSpPr>
              <a:spLocks noChangeArrowheads="1"/>
            </p:cNvSpPr>
            <p:nvPr/>
          </p:nvSpPr>
          <p:spPr bwMode="auto">
            <a:xfrm>
              <a:off x="5710062" y="1715997"/>
              <a:ext cx="45679" cy="18688"/>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73" name="Freeform 99"/>
          <p:cNvSpPr>
            <a:spLocks noEditPoints="1"/>
          </p:cNvSpPr>
          <p:nvPr/>
        </p:nvSpPr>
        <p:spPr bwMode="auto">
          <a:xfrm>
            <a:off x="5945137" y="1491066"/>
            <a:ext cx="251137" cy="401819"/>
          </a:xfrm>
          <a:custGeom>
            <a:avLst/>
            <a:gdLst/>
            <a:ahLst/>
            <a:cxnLst>
              <a:cxn ang="0">
                <a:pos x="98" y="0"/>
              </a:cxn>
              <a:cxn ang="0">
                <a:pos x="60" y="7"/>
              </a:cxn>
              <a:cxn ang="0">
                <a:pos x="29" y="27"/>
              </a:cxn>
              <a:cxn ang="0">
                <a:pos x="7" y="59"/>
              </a:cxn>
              <a:cxn ang="0">
                <a:pos x="0" y="98"/>
              </a:cxn>
              <a:cxn ang="0">
                <a:pos x="0" y="116"/>
              </a:cxn>
              <a:cxn ang="0">
                <a:pos x="9" y="154"/>
              </a:cxn>
              <a:cxn ang="0">
                <a:pos x="31" y="208"/>
              </a:cxn>
              <a:cxn ang="0">
                <a:pos x="67" y="270"/>
              </a:cxn>
              <a:cxn ang="0">
                <a:pos x="98" y="311"/>
              </a:cxn>
              <a:cxn ang="0">
                <a:pos x="112" y="291"/>
              </a:cxn>
              <a:cxn ang="0">
                <a:pos x="147" y="241"/>
              </a:cxn>
              <a:cxn ang="0">
                <a:pos x="180" y="172"/>
              </a:cxn>
              <a:cxn ang="0">
                <a:pos x="190" y="134"/>
              </a:cxn>
              <a:cxn ang="0">
                <a:pos x="196" y="98"/>
              </a:cxn>
              <a:cxn ang="0">
                <a:pos x="194" y="78"/>
              </a:cxn>
              <a:cxn ang="0">
                <a:pos x="178" y="41"/>
              </a:cxn>
              <a:cxn ang="0">
                <a:pos x="152" y="16"/>
              </a:cxn>
              <a:cxn ang="0">
                <a:pos x="118" y="1"/>
              </a:cxn>
              <a:cxn ang="0">
                <a:pos x="98" y="0"/>
              </a:cxn>
              <a:cxn ang="0">
                <a:pos x="98" y="157"/>
              </a:cxn>
              <a:cxn ang="0">
                <a:pos x="74" y="152"/>
              </a:cxn>
              <a:cxn ang="0">
                <a:pos x="54" y="139"/>
              </a:cxn>
              <a:cxn ang="0">
                <a:pos x="42" y="119"/>
              </a:cxn>
              <a:cxn ang="0">
                <a:pos x="38" y="98"/>
              </a:cxn>
              <a:cxn ang="0">
                <a:pos x="38" y="85"/>
              </a:cxn>
              <a:cxn ang="0">
                <a:pos x="47" y="63"/>
              </a:cxn>
              <a:cxn ang="0">
                <a:pos x="64" y="47"/>
              </a:cxn>
              <a:cxn ang="0">
                <a:pos x="85" y="38"/>
              </a:cxn>
              <a:cxn ang="0">
                <a:pos x="98" y="36"/>
              </a:cxn>
              <a:cxn ang="0">
                <a:pos x="122" y="41"/>
              </a:cxn>
              <a:cxn ang="0">
                <a:pos x="140" y="54"/>
              </a:cxn>
              <a:cxn ang="0">
                <a:pos x="152" y="74"/>
              </a:cxn>
              <a:cxn ang="0">
                <a:pos x="158" y="98"/>
              </a:cxn>
              <a:cxn ang="0">
                <a:pos x="156" y="108"/>
              </a:cxn>
              <a:cxn ang="0">
                <a:pos x="147" y="130"/>
              </a:cxn>
              <a:cxn ang="0">
                <a:pos x="131" y="146"/>
              </a:cxn>
              <a:cxn ang="0">
                <a:pos x="109" y="156"/>
              </a:cxn>
              <a:cxn ang="0">
                <a:pos x="98" y="157"/>
              </a:cxn>
              <a:cxn ang="0">
                <a:pos x="60" y="98"/>
              </a:cxn>
              <a:cxn ang="0">
                <a:pos x="62" y="112"/>
              </a:cxn>
              <a:cxn ang="0">
                <a:pos x="71" y="123"/>
              </a:cxn>
              <a:cxn ang="0">
                <a:pos x="83" y="132"/>
              </a:cxn>
              <a:cxn ang="0">
                <a:pos x="98" y="134"/>
              </a:cxn>
              <a:cxn ang="0">
                <a:pos x="105" y="134"/>
              </a:cxn>
              <a:cxn ang="0">
                <a:pos x="118" y="128"/>
              </a:cxn>
              <a:cxn ang="0">
                <a:pos x="129" y="117"/>
              </a:cxn>
              <a:cxn ang="0">
                <a:pos x="134" y="105"/>
              </a:cxn>
              <a:cxn ang="0">
                <a:pos x="136" y="98"/>
              </a:cxn>
              <a:cxn ang="0">
                <a:pos x="132" y="81"/>
              </a:cxn>
              <a:cxn ang="0">
                <a:pos x="125" y="70"/>
              </a:cxn>
              <a:cxn ang="0">
                <a:pos x="112" y="61"/>
              </a:cxn>
              <a:cxn ang="0">
                <a:pos x="98" y="59"/>
              </a:cxn>
              <a:cxn ang="0">
                <a:pos x="89" y="59"/>
              </a:cxn>
              <a:cxn ang="0">
                <a:pos x="76" y="65"/>
              </a:cxn>
              <a:cxn ang="0">
                <a:pos x="65" y="76"/>
              </a:cxn>
              <a:cxn ang="0">
                <a:pos x="60" y="88"/>
              </a:cxn>
              <a:cxn ang="0">
                <a:pos x="60" y="98"/>
              </a:cxn>
            </a:cxnLst>
            <a:rect l="0" t="0" r="r" b="b"/>
            <a:pathLst>
              <a:path w="196" h="311">
                <a:moveTo>
                  <a:pt x="98" y="0"/>
                </a:moveTo>
                <a:lnTo>
                  <a:pt x="98" y="0"/>
                </a:lnTo>
                <a:lnTo>
                  <a:pt x="78" y="1"/>
                </a:lnTo>
                <a:lnTo>
                  <a:pt x="60" y="7"/>
                </a:lnTo>
                <a:lnTo>
                  <a:pt x="44" y="16"/>
                </a:lnTo>
                <a:lnTo>
                  <a:pt x="29" y="27"/>
                </a:lnTo>
                <a:lnTo>
                  <a:pt x="16" y="41"/>
                </a:lnTo>
                <a:lnTo>
                  <a:pt x="7" y="59"/>
                </a:lnTo>
                <a:lnTo>
                  <a:pt x="2" y="78"/>
                </a:lnTo>
                <a:lnTo>
                  <a:pt x="0" y="98"/>
                </a:lnTo>
                <a:lnTo>
                  <a:pt x="0" y="98"/>
                </a:lnTo>
                <a:lnTo>
                  <a:pt x="0" y="116"/>
                </a:lnTo>
                <a:lnTo>
                  <a:pt x="4" y="134"/>
                </a:lnTo>
                <a:lnTo>
                  <a:pt x="9" y="154"/>
                </a:lnTo>
                <a:lnTo>
                  <a:pt x="15" y="172"/>
                </a:lnTo>
                <a:lnTo>
                  <a:pt x="31" y="208"/>
                </a:lnTo>
                <a:lnTo>
                  <a:pt x="49" y="241"/>
                </a:lnTo>
                <a:lnTo>
                  <a:pt x="67" y="270"/>
                </a:lnTo>
                <a:lnTo>
                  <a:pt x="82" y="291"/>
                </a:lnTo>
                <a:lnTo>
                  <a:pt x="98" y="311"/>
                </a:lnTo>
                <a:lnTo>
                  <a:pt x="98" y="311"/>
                </a:lnTo>
                <a:lnTo>
                  <a:pt x="112" y="291"/>
                </a:lnTo>
                <a:lnTo>
                  <a:pt x="129" y="270"/>
                </a:lnTo>
                <a:lnTo>
                  <a:pt x="147" y="241"/>
                </a:lnTo>
                <a:lnTo>
                  <a:pt x="165" y="208"/>
                </a:lnTo>
                <a:lnTo>
                  <a:pt x="180" y="172"/>
                </a:lnTo>
                <a:lnTo>
                  <a:pt x="187" y="154"/>
                </a:lnTo>
                <a:lnTo>
                  <a:pt x="190" y="134"/>
                </a:lnTo>
                <a:lnTo>
                  <a:pt x="194" y="116"/>
                </a:lnTo>
                <a:lnTo>
                  <a:pt x="196" y="98"/>
                </a:lnTo>
                <a:lnTo>
                  <a:pt x="196" y="98"/>
                </a:lnTo>
                <a:lnTo>
                  <a:pt x="194" y="78"/>
                </a:lnTo>
                <a:lnTo>
                  <a:pt x="187" y="59"/>
                </a:lnTo>
                <a:lnTo>
                  <a:pt x="178" y="41"/>
                </a:lnTo>
                <a:lnTo>
                  <a:pt x="167" y="27"/>
                </a:lnTo>
                <a:lnTo>
                  <a:pt x="152" y="16"/>
                </a:lnTo>
                <a:lnTo>
                  <a:pt x="136" y="7"/>
                </a:lnTo>
                <a:lnTo>
                  <a:pt x="118" y="1"/>
                </a:lnTo>
                <a:lnTo>
                  <a:pt x="98" y="0"/>
                </a:lnTo>
                <a:lnTo>
                  <a:pt x="98" y="0"/>
                </a:lnTo>
                <a:close/>
                <a:moveTo>
                  <a:pt x="98" y="157"/>
                </a:moveTo>
                <a:lnTo>
                  <a:pt x="98" y="157"/>
                </a:lnTo>
                <a:lnTo>
                  <a:pt x="85" y="156"/>
                </a:lnTo>
                <a:lnTo>
                  <a:pt x="74" y="152"/>
                </a:lnTo>
                <a:lnTo>
                  <a:pt x="64" y="146"/>
                </a:lnTo>
                <a:lnTo>
                  <a:pt x="54" y="139"/>
                </a:lnTo>
                <a:lnTo>
                  <a:pt x="47" y="130"/>
                </a:lnTo>
                <a:lnTo>
                  <a:pt x="42" y="119"/>
                </a:lnTo>
                <a:lnTo>
                  <a:pt x="38" y="108"/>
                </a:lnTo>
                <a:lnTo>
                  <a:pt x="38" y="98"/>
                </a:lnTo>
                <a:lnTo>
                  <a:pt x="38" y="98"/>
                </a:lnTo>
                <a:lnTo>
                  <a:pt x="38" y="85"/>
                </a:lnTo>
                <a:lnTo>
                  <a:pt x="42" y="74"/>
                </a:lnTo>
                <a:lnTo>
                  <a:pt x="47" y="63"/>
                </a:lnTo>
                <a:lnTo>
                  <a:pt x="54" y="54"/>
                </a:lnTo>
                <a:lnTo>
                  <a:pt x="64" y="47"/>
                </a:lnTo>
                <a:lnTo>
                  <a:pt x="74" y="41"/>
                </a:lnTo>
                <a:lnTo>
                  <a:pt x="85" y="38"/>
                </a:lnTo>
                <a:lnTo>
                  <a:pt x="98" y="36"/>
                </a:lnTo>
                <a:lnTo>
                  <a:pt x="98" y="36"/>
                </a:lnTo>
                <a:lnTo>
                  <a:pt x="109" y="38"/>
                </a:lnTo>
                <a:lnTo>
                  <a:pt x="122" y="41"/>
                </a:lnTo>
                <a:lnTo>
                  <a:pt x="131" y="47"/>
                </a:lnTo>
                <a:lnTo>
                  <a:pt x="140" y="54"/>
                </a:lnTo>
                <a:lnTo>
                  <a:pt x="147" y="63"/>
                </a:lnTo>
                <a:lnTo>
                  <a:pt x="152" y="74"/>
                </a:lnTo>
                <a:lnTo>
                  <a:pt x="156" y="85"/>
                </a:lnTo>
                <a:lnTo>
                  <a:pt x="158" y="98"/>
                </a:lnTo>
                <a:lnTo>
                  <a:pt x="158" y="98"/>
                </a:lnTo>
                <a:lnTo>
                  <a:pt x="156" y="108"/>
                </a:lnTo>
                <a:lnTo>
                  <a:pt x="152" y="119"/>
                </a:lnTo>
                <a:lnTo>
                  <a:pt x="147" y="130"/>
                </a:lnTo>
                <a:lnTo>
                  <a:pt x="140" y="139"/>
                </a:lnTo>
                <a:lnTo>
                  <a:pt x="131" y="146"/>
                </a:lnTo>
                <a:lnTo>
                  <a:pt x="122" y="152"/>
                </a:lnTo>
                <a:lnTo>
                  <a:pt x="109" y="156"/>
                </a:lnTo>
                <a:lnTo>
                  <a:pt x="98" y="157"/>
                </a:lnTo>
                <a:lnTo>
                  <a:pt x="98" y="157"/>
                </a:lnTo>
                <a:close/>
                <a:moveTo>
                  <a:pt x="60" y="98"/>
                </a:moveTo>
                <a:lnTo>
                  <a:pt x="60" y="98"/>
                </a:lnTo>
                <a:lnTo>
                  <a:pt x="60" y="105"/>
                </a:lnTo>
                <a:lnTo>
                  <a:pt x="62" y="112"/>
                </a:lnTo>
                <a:lnTo>
                  <a:pt x="65" y="117"/>
                </a:lnTo>
                <a:lnTo>
                  <a:pt x="71" y="123"/>
                </a:lnTo>
                <a:lnTo>
                  <a:pt x="76" y="128"/>
                </a:lnTo>
                <a:lnTo>
                  <a:pt x="83" y="132"/>
                </a:lnTo>
                <a:lnTo>
                  <a:pt x="89" y="134"/>
                </a:lnTo>
                <a:lnTo>
                  <a:pt x="98" y="134"/>
                </a:lnTo>
                <a:lnTo>
                  <a:pt x="98" y="134"/>
                </a:lnTo>
                <a:lnTo>
                  <a:pt x="105" y="134"/>
                </a:lnTo>
                <a:lnTo>
                  <a:pt x="112" y="132"/>
                </a:lnTo>
                <a:lnTo>
                  <a:pt x="118" y="128"/>
                </a:lnTo>
                <a:lnTo>
                  <a:pt x="125" y="123"/>
                </a:lnTo>
                <a:lnTo>
                  <a:pt x="129" y="117"/>
                </a:lnTo>
                <a:lnTo>
                  <a:pt x="132" y="112"/>
                </a:lnTo>
                <a:lnTo>
                  <a:pt x="134" y="105"/>
                </a:lnTo>
                <a:lnTo>
                  <a:pt x="136" y="98"/>
                </a:lnTo>
                <a:lnTo>
                  <a:pt x="136" y="98"/>
                </a:lnTo>
                <a:lnTo>
                  <a:pt x="134" y="88"/>
                </a:lnTo>
                <a:lnTo>
                  <a:pt x="132" y="81"/>
                </a:lnTo>
                <a:lnTo>
                  <a:pt x="129" y="76"/>
                </a:lnTo>
                <a:lnTo>
                  <a:pt x="125" y="70"/>
                </a:lnTo>
                <a:lnTo>
                  <a:pt x="118" y="65"/>
                </a:lnTo>
                <a:lnTo>
                  <a:pt x="112" y="61"/>
                </a:lnTo>
                <a:lnTo>
                  <a:pt x="105" y="59"/>
                </a:lnTo>
                <a:lnTo>
                  <a:pt x="98" y="59"/>
                </a:lnTo>
                <a:lnTo>
                  <a:pt x="98" y="59"/>
                </a:lnTo>
                <a:lnTo>
                  <a:pt x="89" y="59"/>
                </a:lnTo>
                <a:lnTo>
                  <a:pt x="83" y="61"/>
                </a:lnTo>
                <a:lnTo>
                  <a:pt x="76" y="65"/>
                </a:lnTo>
                <a:lnTo>
                  <a:pt x="71" y="70"/>
                </a:lnTo>
                <a:lnTo>
                  <a:pt x="65" y="76"/>
                </a:lnTo>
                <a:lnTo>
                  <a:pt x="62" y="81"/>
                </a:lnTo>
                <a:lnTo>
                  <a:pt x="60" y="88"/>
                </a:lnTo>
                <a:lnTo>
                  <a:pt x="60" y="98"/>
                </a:lnTo>
                <a:lnTo>
                  <a:pt x="60" y="98"/>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4" name="Freeform 100"/>
          <p:cNvSpPr>
            <a:spLocks/>
          </p:cNvSpPr>
          <p:nvPr/>
        </p:nvSpPr>
        <p:spPr bwMode="auto">
          <a:xfrm>
            <a:off x="5888122" y="3193368"/>
            <a:ext cx="365167" cy="411322"/>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75" name="Group 76"/>
          <p:cNvGrpSpPr/>
          <p:nvPr/>
        </p:nvGrpSpPr>
        <p:grpSpPr>
          <a:xfrm>
            <a:off x="6889061" y="667494"/>
            <a:ext cx="495833" cy="344259"/>
            <a:chOff x="5533573" y="812792"/>
            <a:chExt cx="400733" cy="278229"/>
          </a:xfrm>
          <a:solidFill>
            <a:schemeClr val="bg1"/>
          </a:solidFill>
        </p:grpSpPr>
        <p:sp>
          <p:nvSpPr>
            <p:cNvPr id="76" name="Freeform 101"/>
            <p:cNvSpPr>
              <a:spLocks/>
            </p:cNvSpPr>
            <p:nvPr/>
          </p:nvSpPr>
          <p:spPr bwMode="auto">
            <a:xfrm>
              <a:off x="5730826" y="962288"/>
              <a:ext cx="93436" cy="128733"/>
            </a:xfrm>
            <a:custGeom>
              <a:avLst/>
              <a:gdLst/>
              <a:ahLst/>
              <a:cxnLst>
                <a:cxn ang="0">
                  <a:pos x="0" y="34"/>
                </a:cxn>
                <a:cxn ang="0">
                  <a:pos x="0" y="34"/>
                </a:cxn>
                <a:cxn ang="0">
                  <a:pos x="14" y="52"/>
                </a:cxn>
                <a:cxn ang="0">
                  <a:pos x="23" y="74"/>
                </a:cxn>
                <a:cxn ang="0">
                  <a:pos x="30" y="96"/>
                </a:cxn>
                <a:cxn ang="0">
                  <a:pos x="30" y="109"/>
                </a:cxn>
                <a:cxn ang="0">
                  <a:pos x="32" y="120"/>
                </a:cxn>
                <a:cxn ang="0">
                  <a:pos x="32" y="120"/>
                </a:cxn>
                <a:cxn ang="0">
                  <a:pos x="32" y="123"/>
                </a:cxn>
                <a:cxn ang="0">
                  <a:pos x="32" y="123"/>
                </a:cxn>
                <a:cxn ang="0">
                  <a:pos x="34" y="123"/>
                </a:cxn>
                <a:cxn ang="0">
                  <a:pos x="87" y="123"/>
                </a:cxn>
                <a:cxn ang="0">
                  <a:pos x="87" y="123"/>
                </a:cxn>
                <a:cxn ang="0">
                  <a:pos x="88" y="121"/>
                </a:cxn>
                <a:cxn ang="0">
                  <a:pos x="90" y="120"/>
                </a:cxn>
                <a:cxn ang="0">
                  <a:pos x="90" y="120"/>
                </a:cxn>
                <a:cxn ang="0">
                  <a:pos x="88" y="103"/>
                </a:cxn>
                <a:cxn ang="0">
                  <a:pos x="87" y="87"/>
                </a:cxn>
                <a:cxn ang="0">
                  <a:pos x="83" y="71"/>
                </a:cxn>
                <a:cxn ang="0">
                  <a:pos x="78" y="54"/>
                </a:cxn>
                <a:cxn ang="0">
                  <a:pos x="72" y="40"/>
                </a:cxn>
                <a:cxn ang="0">
                  <a:pos x="65" y="25"/>
                </a:cxn>
                <a:cxn ang="0">
                  <a:pos x="56" y="13"/>
                </a:cxn>
                <a:cxn ang="0">
                  <a:pos x="47" y="0"/>
                </a:cxn>
                <a:cxn ang="0">
                  <a:pos x="47" y="0"/>
                </a:cxn>
                <a:cxn ang="0">
                  <a:pos x="34" y="5"/>
                </a:cxn>
                <a:cxn ang="0">
                  <a:pos x="21" y="14"/>
                </a:cxn>
                <a:cxn ang="0">
                  <a:pos x="10" y="23"/>
                </a:cxn>
                <a:cxn ang="0">
                  <a:pos x="0" y="34"/>
                </a:cxn>
                <a:cxn ang="0">
                  <a:pos x="0" y="34"/>
                </a:cxn>
              </a:cxnLst>
              <a:rect l="0" t="0" r="r" b="b"/>
              <a:pathLst>
                <a:path w="90" h="123">
                  <a:moveTo>
                    <a:pt x="0" y="34"/>
                  </a:moveTo>
                  <a:lnTo>
                    <a:pt x="0" y="34"/>
                  </a:lnTo>
                  <a:lnTo>
                    <a:pt x="14" y="52"/>
                  </a:lnTo>
                  <a:lnTo>
                    <a:pt x="23" y="74"/>
                  </a:lnTo>
                  <a:lnTo>
                    <a:pt x="30" y="96"/>
                  </a:lnTo>
                  <a:lnTo>
                    <a:pt x="30" y="109"/>
                  </a:lnTo>
                  <a:lnTo>
                    <a:pt x="32" y="120"/>
                  </a:lnTo>
                  <a:lnTo>
                    <a:pt x="32" y="120"/>
                  </a:lnTo>
                  <a:lnTo>
                    <a:pt x="32" y="123"/>
                  </a:lnTo>
                  <a:lnTo>
                    <a:pt x="32" y="123"/>
                  </a:lnTo>
                  <a:lnTo>
                    <a:pt x="34" y="123"/>
                  </a:lnTo>
                  <a:lnTo>
                    <a:pt x="87" y="123"/>
                  </a:lnTo>
                  <a:lnTo>
                    <a:pt x="87" y="123"/>
                  </a:lnTo>
                  <a:lnTo>
                    <a:pt x="88" y="121"/>
                  </a:lnTo>
                  <a:lnTo>
                    <a:pt x="90" y="120"/>
                  </a:lnTo>
                  <a:lnTo>
                    <a:pt x="90" y="120"/>
                  </a:lnTo>
                  <a:lnTo>
                    <a:pt x="88" y="103"/>
                  </a:lnTo>
                  <a:lnTo>
                    <a:pt x="87" y="87"/>
                  </a:lnTo>
                  <a:lnTo>
                    <a:pt x="83" y="71"/>
                  </a:lnTo>
                  <a:lnTo>
                    <a:pt x="78" y="54"/>
                  </a:lnTo>
                  <a:lnTo>
                    <a:pt x="72" y="40"/>
                  </a:lnTo>
                  <a:lnTo>
                    <a:pt x="65" y="25"/>
                  </a:lnTo>
                  <a:lnTo>
                    <a:pt x="56" y="13"/>
                  </a:lnTo>
                  <a:lnTo>
                    <a:pt x="47" y="0"/>
                  </a:lnTo>
                  <a:lnTo>
                    <a:pt x="47" y="0"/>
                  </a:lnTo>
                  <a:lnTo>
                    <a:pt x="34" y="5"/>
                  </a:lnTo>
                  <a:lnTo>
                    <a:pt x="21" y="14"/>
                  </a:lnTo>
                  <a:lnTo>
                    <a:pt x="10" y="23"/>
                  </a:lnTo>
                  <a:lnTo>
                    <a:pt x="0" y="34"/>
                  </a:lnTo>
                  <a:lnTo>
                    <a:pt x="0" y="3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7" name="Freeform 102"/>
            <p:cNvSpPr>
              <a:spLocks/>
            </p:cNvSpPr>
            <p:nvPr/>
          </p:nvSpPr>
          <p:spPr bwMode="auto">
            <a:xfrm>
              <a:off x="5533573" y="814869"/>
              <a:ext cx="182717" cy="151573"/>
            </a:xfrm>
            <a:custGeom>
              <a:avLst/>
              <a:gdLst/>
              <a:ahLst/>
              <a:cxnLst>
                <a:cxn ang="0">
                  <a:pos x="178" y="71"/>
                </a:cxn>
                <a:cxn ang="0">
                  <a:pos x="178" y="71"/>
                </a:cxn>
                <a:cxn ang="0">
                  <a:pos x="154" y="58"/>
                </a:cxn>
                <a:cxn ang="0">
                  <a:pos x="131" y="49"/>
                </a:cxn>
                <a:cxn ang="0">
                  <a:pos x="104" y="44"/>
                </a:cxn>
                <a:cxn ang="0">
                  <a:pos x="76" y="42"/>
                </a:cxn>
                <a:cxn ang="0">
                  <a:pos x="76" y="2"/>
                </a:cxn>
                <a:cxn ang="0">
                  <a:pos x="76" y="2"/>
                </a:cxn>
                <a:cxn ang="0">
                  <a:pos x="75" y="0"/>
                </a:cxn>
                <a:cxn ang="0">
                  <a:pos x="75" y="0"/>
                </a:cxn>
                <a:cxn ang="0">
                  <a:pos x="73" y="0"/>
                </a:cxn>
                <a:cxn ang="0">
                  <a:pos x="2" y="71"/>
                </a:cxn>
                <a:cxn ang="0">
                  <a:pos x="2" y="71"/>
                </a:cxn>
                <a:cxn ang="0">
                  <a:pos x="0" y="73"/>
                </a:cxn>
                <a:cxn ang="0">
                  <a:pos x="2" y="75"/>
                </a:cxn>
                <a:cxn ang="0">
                  <a:pos x="73" y="145"/>
                </a:cxn>
                <a:cxn ang="0">
                  <a:pos x="73" y="145"/>
                </a:cxn>
                <a:cxn ang="0">
                  <a:pos x="75" y="145"/>
                </a:cxn>
                <a:cxn ang="0">
                  <a:pos x="75" y="145"/>
                </a:cxn>
                <a:cxn ang="0">
                  <a:pos x="76" y="144"/>
                </a:cxn>
                <a:cxn ang="0">
                  <a:pos x="76" y="100"/>
                </a:cxn>
                <a:cxn ang="0">
                  <a:pos x="76" y="100"/>
                </a:cxn>
                <a:cxn ang="0">
                  <a:pos x="91" y="100"/>
                </a:cxn>
                <a:cxn ang="0">
                  <a:pos x="105" y="102"/>
                </a:cxn>
                <a:cxn ang="0">
                  <a:pos x="118" y="107"/>
                </a:cxn>
                <a:cxn ang="0">
                  <a:pos x="133" y="113"/>
                </a:cxn>
                <a:cxn ang="0">
                  <a:pos x="133" y="113"/>
                </a:cxn>
                <a:cxn ang="0">
                  <a:pos x="142" y="100"/>
                </a:cxn>
                <a:cxn ang="0">
                  <a:pos x="153" y="89"/>
                </a:cxn>
                <a:cxn ang="0">
                  <a:pos x="165" y="80"/>
                </a:cxn>
                <a:cxn ang="0">
                  <a:pos x="178" y="71"/>
                </a:cxn>
                <a:cxn ang="0">
                  <a:pos x="178" y="71"/>
                </a:cxn>
              </a:cxnLst>
              <a:rect l="0" t="0" r="r" b="b"/>
              <a:pathLst>
                <a:path w="178" h="145">
                  <a:moveTo>
                    <a:pt x="178" y="71"/>
                  </a:moveTo>
                  <a:lnTo>
                    <a:pt x="178" y="71"/>
                  </a:lnTo>
                  <a:lnTo>
                    <a:pt x="154" y="58"/>
                  </a:lnTo>
                  <a:lnTo>
                    <a:pt x="131" y="49"/>
                  </a:lnTo>
                  <a:lnTo>
                    <a:pt x="104" y="44"/>
                  </a:lnTo>
                  <a:lnTo>
                    <a:pt x="76" y="42"/>
                  </a:lnTo>
                  <a:lnTo>
                    <a:pt x="76" y="2"/>
                  </a:lnTo>
                  <a:lnTo>
                    <a:pt x="76" y="2"/>
                  </a:lnTo>
                  <a:lnTo>
                    <a:pt x="75" y="0"/>
                  </a:lnTo>
                  <a:lnTo>
                    <a:pt x="75" y="0"/>
                  </a:lnTo>
                  <a:lnTo>
                    <a:pt x="73" y="0"/>
                  </a:lnTo>
                  <a:lnTo>
                    <a:pt x="2" y="71"/>
                  </a:lnTo>
                  <a:lnTo>
                    <a:pt x="2" y="71"/>
                  </a:lnTo>
                  <a:lnTo>
                    <a:pt x="0" y="73"/>
                  </a:lnTo>
                  <a:lnTo>
                    <a:pt x="2" y="75"/>
                  </a:lnTo>
                  <a:lnTo>
                    <a:pt x="73" y="145"/>
                  </a:lnTo>
                  <a:lnTo>
                    <a:pt x="73" y="145"/>
                  </a:lnTo>
                  <a:lnTo>
                    <a:pt x="75" y="145"/>
                  </a:lnTo>
                  <a:lnTo>
                    <a:pt x="75" y="145"/>
                  </a:lnTo>
                  <a:lnTo>
                    <a:pt x="76" y="144"/>
                  </a:lnTo>
                  <a:lnTo>
                    <a:pt x="76" y="100"/>
                  </a:lnTo>
                  <a:lnTo>
                    <a:pt x="76" y="100"/>
                  </a:lnTo>
                  <a:lnTo>
                    <a:pt x="91" y="100"/>
                  </a:lnTo>
                  <a:lnTo>
                    <a:pt x="105" y="102"/>
                  </a:lnTo>
                  <a:lnTo>
                    <a:pt x="118" y="107"/>
                  </a:lnTo>
                  <a:lnTo>
                    <a:pt x="133" y="113"/>
                  </a:lnTo>
                  <a:lnTo>
                    <a:pt x="133" y="113"/>
                  </a:lnTo>
                  <a:lnTo>
                    <a:pt x="142" y="100"/>
                  </a:lnTo>
                  <a:lnTo>
                    <a:pt x="153" y="89"/>
                  </a:lnTo>
                  <a:lnTo>
                    <a:pt x="165" y="80"/>
                  </a:lnTo>
                  <a:lnTo>
                    <a:pt x="178" y="71"/>
                  </a:lnTo>
                  <a:lnTo>
                    <a:pt x="178" y="71"/>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78" name="Freeform 103"/>
            <p:cNvSpPr>
              <a:spLocks/>
            </p:cNvSpPr>
            <p:nvPr/>
          </p:nvSpPr>
          <p:spPr bwMode="auto">
            <a:xfrm>
              <a:off x="5620779" y="812792"/>
              <a:ext cx="313527" cy="278228"/>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79" name="Freeform 104"/>
          <p:cNvSpPr>
            <a:spLocks noEditPoints="1"/>
          </p:cNvSpPr>
          <p:nvPr/>
        </p:nvSpPr>
        <p:spPr bwMode="auto">
          <a:xfrm>
            <a:off x="6937467" y="2370724"/>
            <a:ext cx="399104" cy="38688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0" name="Freeform 105"/>
          <p:cNvSpPr>
            <a:spLocks/>
          </p:cNvSpPr>
          <p:nvPr/>
        </p:nvSpPr>
        <p:spPr bwMode="auto">
          <a:xfrm>
            <a:off x="5900340" y="4083886"/>
            <a:ext cx="336659" cy="336659"/>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1" name="Freeform 106"/>
          <p:cNvSpPr>
            <a:spLocks noEditPoints="1"/>
          </p:cNvSpPr>
          <p:nvPr/>
        </p:nvSpPr>
        <p:spPr bwMode="auto">
          <a:xfrm>
            <a:off x="1656804" y="3246310"/>
            <a:ext cx="442544" cy="328514"/>
          </a:xfrm>
          <a:custGeom>
            <a:avLst/>
            <a:gdLst/>
            <a:ahLst/>
            <a:cxnLst>
              <a:cxn ang="0">
                <a:pos x="41" y="0"/>
              </a:cxn>
              <a:cxn ang="0">
                <a:pos x="34" y="0"/>
              </a:cxn>
              <a:cxn ang="0">
                <a:pos x="18" y="7"/>
              </a:cxn>
              <a:cxn ang="0">
                <a:pos x="7" y="18"/>
              </a:cxn>
              <a:cxn ang="0">
                <a:pos x="0" y="33"/>
              </a:cxn>
              <a:cxn ang="0">
                <a:pos x="0" y="214"/>
              </a:cxn>
              <a:cxn ang="0">
                <a:pos x="0" y="221"/>
              </a:cxn>
              <a:cxn ang="0">
                <a:pos x="7" y="237"/>
              </a:cxn>
              <a:cxn ang="0">
                <a:pos x="18" y="248"/>
              </a:cxn>
              <a:cxn ang="0">
                <a:pos x="34" y="256"/>
              </a:cxn>
              <a:cxn ang="0">
                <a:pos x="299" y="256"/>
              </a:cxn>
              <a:cxn ang="0">
                <a:pos x="308" y="256"/>
              </a:cxn>
              <a:cxn ang="0">
                <a:pos x="322" y="248"/>
              </a:cxn>
              <a:cxn ang="0">
                <a:pos x="335" y="237"/>
              </a:cxn>
              <a:cxn ang="0">
                <a:pos x="340" y="221"/>
              </a:cxn>
              <a:cxn ang="0">
                <a:pos x="342" y="42"/>
              </a:cxn>
              <a:cxn ang="0">
                <a:pos x="340" y="33"/>
              </a:cxn>
              <a:cxn ang="0">
                <a:pos x="335" y="18"/>
              </a:cxn>
              <a:cxn ang="0">
                <a:pos x="322" y="7"/>
              </a:cxn>
              <a:cxn ang="0">
                <a:pos x="308" y="0"/>
              </a:cxn>
              <a:cxn ang="0">
                <a:pos x="299" y="0"/>
              </a:cxn>
              <a:cxn ang="0">
                <a:pos x="319" y="36"/>
              </a:cxn>
              <a:cxn ang="0">
                <a:pos x="320" y="42"/>
              </a:cxn>
              <a:cxn ang="0">
                <a:pos x="320" y="214"/>
              </a:cxn>
              <a:cxn ang="0">
                <a:pos x="228" y="114"/>
              </a:cxn>
              <a:cxn ang="0">
                <a:pos x="299" y="20"/>
              </a:cxn>
              <a:cxn ang="0">
                <a:pos x="170" y="134"/>
              </a:cxn>
              <a:cxn ang="0">
                <a:pos x="38" y="22"/>
              </a:cxn>
              <a:cxn ang="0">
                <a:pos x="299" y="20"/>
              </a:cxn>
              <a:cxn ang="0">
                <a:pos x="21" y="218"/>
              </a:cxn>
              <a:cxn ang="0">
                <a:pos x="21" y="42"/>
              </a:cxn>
              <a:cxn ang="0">
                <a:pos x="21" y="36"/>
              </a:cxn>
              <a:cxn ang="0">
                <a:pos x="21" y="218"/>
              </a:cxn>
              <a:cxn ang="0">
                <a:pos x="41" y="234"/>
              </a:cxn>
              <a:cxn ang="0">
                <a:pos x="128" y="127"/>
              </a:cxn>
              <a:cxn ang="0">
                <a:pos x="163" y="158"/>
              </a:cxn>
              <a:cxn ang="0">
                <a:pos x="170" y="160"/>
              </a:cxn>
              <a:cxn ang="0">
                <a:pos x="174" y="160"/>
              </a:cxn>
              <a:cxn ang="0">
                <a:pos x="212" y="127"/>
              </a:cxn>
              <a:cxn ang="0">
                <a:pos x="306" y="234"/>
              </a:cxn>
              <a:cxn ang="0">
                <a:pos x="41" y="234"/>
              </a:cxn>
            </a:cxnLst>
            <a:rect l="0" t="0" r="r" b="b"/>
            <a:pathLst>
              <a:path w="342" h="256">
                <a:moveTo>
                  <a:pt x="299" y="0"/>
                </a:moveTo>
                <a:lnTo>
                  <a:pt x="41" y="0"/>
                </a:lnTo>
                <a:lnTo>
                  <a:pt x="41" y="0"/>
                </a:lnTo>
                <a:lnTo>
                  <a:pt x="34" y="0"/>
                </a:lnTo>
                <a:lnTo>
                  <a:pt x="25" y="2"/>
                </a:lnTo>
                <a:lnTo>
                  <a:pt x="18" y="7"/>
                </a:lnTo>
                <a:lnTo>
                  <a:pt x="12" y="11"/>
                </a:lnTo>
                <a:lnTo>
                  <a:pt x="7" y="18"/>
                </a:lnTo>
                <a:lnTo>
                  <a:pt x="3" y="25"/>
                </a:lnTo>
                <a:lnTo>
                  <a:pt x="0" y="33"/>
                </a:lnTo>
                <a:lnTo>
                  <a:pt x="0" y="42"/>
                </a:lnTo>
                <a:lnTo>
                  <a:pt x="0" y="214"/>
                </a:lnTo>
                <a:lnTo>
                  <a:pt x="0" y="214"/>
                </a:lnTo>
                <a:lnTo>
                  <a:pt x="0" y="221"/>
                </a:lnTo>
                <a:lnTo>
                  <a:pt x="3" y="230"/>
                </a:lnTo>
                <a:lnTo>
                  <a:pt x="7" y="237"/>
                </a:lnTo>
                <a:lnTo>
                  <a:pt x="12" y="243"/>
                </a:lnTo>
                <a:lnTo>
                  <a:pt x="18" y="248"/>
                </a:lnTo>
                <a:lnTo>
                  <a:pt x="25" y="252"/>
                </a:lnTo>
                <a:lnTo>
                  <a:pt x="34" y="256"/>
                </a:lnTo>
                <a:lnTo>
                  <a:pt x="41" y="256"/>
                </a:lnTo>
                <a:lnTo>
                  <a:pt x="299" y="256"/>
                </a:lnTo>
                <a:lnTo>
                  <a:pt x="299" y="256"/>
                </a:lnTo>
                <a:lnTo>
                  <a:pt x="308" y="256"/>
                </a:lnTo>
                <a:lnTo>
                  <a:pt x="315" y="252"/>
                </a:lnTo>
                <a:lnTo>
                  <a:pt x="322" y="248"/>
                </a:lnTo>
                <a:lnTo>
                  <a:pt x="330" y="243"/>
                </a:lnTo>
                <a:lnTo>
                  <a:pt x="335" y="237"/>
                </a:lnTo>
                <a:lnTo>
                  <a:pt x="339" y="230"/>
                </a:lnTo>
                <a:lnTo>
                  <a:pt x="340" y="221"/>
                </a:lnTo>
                <a:lnTo>
                  <a:pt x="342" y="214"/>
                </a:lnTo>
                <a:lnTo>
                  <a:pt x="342" y="42"/>
                </a:lnTo>
                <a:lnTo>
                  <a:pt x="342" y="42"/>
                </a:lnTo>
                <a:lnTo>
                  <a:pt x="340" y="33"/>
                </a:lnTo>
                <a:lnTo>
                  <a:pt x="339" y="25"/>
                </a:lnTo>
                <a:lnTo>
                  <a:pt x="335" y="18"/>
                </a:lnTo>
                <a:lnTo>
                  <a:pt x="330" y="11"/>
                </a:lnTo>
                <a:lnTo>
                  <a:pt x="322" y="7"/>
                </a:lnTo>
                <a:lnTo>
                  <a:pt x="315" y="2"/>
                </a:lnTo>
                <a:lnTo>
                  <a:pt x="308" y="0"/>
                </a:lnTo>
                <a:lnTo>
                  <a:pt x="299" y="0"/>
                </a:lnTo>
                <a:lnTo>
                  <a:pt x="299" y="0"/>
                </a:lnTo>
                <a:close/>
                <a:moveTo>
                  <a:pt x="228" y="114"/>
                </a:moveTo>
                <a:lnTo>
                  <a:pt x="319" y="36"/>
                </a:lnTo>
                <a:lnTo>
                  <a:pt x="319" y="36"/>
                </a:lnTo>
                <a:lnTo>
                  <a:pt x="320" y="42"/>
                </a:lnTo>
                <a:lnTo>
                  <a:pt x="320" y="214"/>
                </a:lnTo>
                <a:lnTo>
                  <a:pt x="320" y="214"/>
                </a:lnTo>
                <a:lnTo>
                  <a:pt x="320" y="218"/>
                </a:lnTo>
                <a:lnTo>
                  <a:pt x="228" y="114"/>
                </a:lnTo>
                <a:close/>
                <a:moveTo>
                  <a:pt x="299" y="20"/>
                </a:moveTo>
                <a:lnTo>
                  <a:pt x="299" y="20"/>
                </a:lnTo>
                <a:lnTo>
                  <a:pt x="302" y="22"/>
                </a:lnTo>
                <a:lnTo>
                  <a:pt x="170" y="134"/>
                </a:lnTo>
                <a:lnTo>
                  <a:pt x="38" y="22"/>
                </a:lnTo>
                <a:lnTo>
                  <a:pt x="38" y="22"/>
                </a:lnTo>
                <a:lnTo>
                  <a:pt x="41" y="20"/>
                </a:lnTo>
                <a:lnTo>
                  <a:pt x="299" y="20"/>
                </a:lnTo>
                <a:close/>
                <a:moveTo>
                  <a:pt x="21" y="218"/>
                </a:moveTo>
                <a:lnTo>
                  <a:pt x="21" y="218"/>
                </a:lnTo>
                <a:lnTo>
                  <a:pt x="21" y="214"/>
                </a:lnTo>
                <a:lnTo>
                  <a:pt x="21" y="42"/>
                </a:lnTo>
                <a:lnTo>
                  <a:pt x="21" y="42"/>
                </a:lnTo>
                <a:lnTo>
                  <a:pt x="21" y="36"/>
                </a:lnTo>
                <a:lnTo>
                  <a:pt x="112" y="114"/>
                </a:lnTo>
                <a:lnTo>
                  <a:pt x="21" y="218"/>
                </a:lnTo>
                <a:close/>
                <a:moveTo>
                  <a:pt x="41" y="234"/>
                </a:moveTo>
                <a:lnTo>
                  <a:pt x="41" y="234"/>
                </a:lnTo>
                <a:lnTo>
                  <a:pt x="36" y="234"/>
                </a:lnTo>
                <a:lnTo>
                  <a:pt x="128" y="127"/>
                </a:lnTo>
                <a:lnTo>
                  <a:pt x="163" y="158"/>
                </a:lnTo>
                <a:lnTo>
                  <a:pt x="163" y="158"/>
                </a:lnTo>
                <a:lnTo>
                  <a:pt x="166" y="160"/>
                </a:lnTo>
                <a:lnTo>
                  <a:pt x="170" y="160"/>
                </a:lnTo>
                <a:lnTo>
                  <a:pt x="170" y="160"/>
                </a:lnTo>
                <a:lnTo>
                  <a:pt x="174" y="160"/>
                </a:lnTo>
                <a:lnTo>
                  <a:pt x="177" y="158"/>
                </a:lnTo>
                <a:lnTo>
                  <a:pt x="212" y="127"/>
                </a:lnTo>
                <a:lnTo>
                  <a:pt x="306" y="234"/>
                </a:lnTo>
                <a:lnTo>
                  <a:pt x="306" y="234"/>
                </a:lnTo>
                <a:lnTo>
                  <a:pt x="299" y="234"/>
                </a:lnTo>
                <a:lnTo>
                  <a:pt x="41" y="234"/>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2" name="Freeform 107"/>
          <p:cNvSpPr>
            <a:spLocks noEditPoints="1"/>
          </p:cNvSpPr>
          <p:nvPr/>
        </p:nvSpPr>
        <p:spPr bwMode="auto">
          <a:xfrm>
            <a:off x="6917105" y="3208300"/>
            <a:ext cx="439829" cy="377384"/>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83" name="Group 85"/>
          <p:cNvGrpSpPr/>
          <p:nvPr/>
        </p:nvGrpSpPr>
        <p:grpSpPr>
          <a:xfrm>
            <a:off x="6940544" y="3991483"/>
            <a:ext cx="390498" cy="518956"/>
            <a:chOff x="5575100" y="3734191"/>
            <a:chExt cx="315602" cy="419419"/>
          </a:xfrm>
          <a:solidFill>
            <a:schemeClr val="bg1"/>
          </a:solidFill>
        </p:grpSpPr>
        <p:sp>
          <p:nvSpPr>
            <p:cNvPr id="84" name="Freeform 108"/>
            <p:cNvSpPr>
              <a:spLocks noEditPoints="1"/>
            </p:cNvSpPr>
            <p:nvPr/>
          </p:nvSpPr>
          <p:spPr bwMode="auto">
            <a:xfrm>
              <a:off x="5575100" y="3734191"/>
              <a:ext cx="315602" cy="419419"/>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5" name="Freeform 109"/>
            <p:cNvSpPr>
              <a:spLocks/>
            </p:cNvSpPr>
            <p:nvPr/>
          </p:nvSpPr>
          <p:spPr bwMode="auto">
            <a:xfrm>
              <a:off x="5732901" y="3788176"/>
              <a:ext cx="103817" cy="103817"/>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86" name="Freeform 110"/>
          <p:cNvSpPr>
            <a:spLocks noEditPoints="1"/>
          </p:cNvSpPr>
          <p:nvPr/>
        </p:nvSpPr>
        <p:spPr bwMode="auto">
          <a:xfrm>
            <a:off x="5851470" y="633128"/>
            <a:ext cx="437114" cy="428969"/>
          </a:xfrm>
          <a:custGeom>
            <a:avLst/>
            <a:gdLst/>
            <a:ahLst/>
            <a:cxnLst>
              <a:cxn ang="0">
                <a:pos x="284" y="107"/>
              </a:cxn>
              <a:cxn ang="0">
                <a:pos x="295" y="86"/>
              </a:cxn>
              <a:cxn ang="0">
                <a:pos x="302" y="60"/>
              </a:cxn>
              <a:cxn ang="0">
                <a:pos x="277" y="35"/>
              </a:cxn>
              <a:cxn ang="0">
                <a:pos x="252" y="44"/>
              </a:cxn>
              <a:cxn ang="0">
                <a:pos x="208" y="46"/>
              </a:cxn>
              <a:cxn ang="0">
                <a:pos x="199" y="22"/>
              </a:cxn>
              <a:cxn ang="0">
                <a:pos x="188" y="0"/>
              </a:cxn>
              <a:cxn ang="0">
                <a:pos x="150" y="0"/>
              </a:cxn>
              <a:cxn ang="0">
                <a:pos x="139" y="22"/>
              </a:cxn>
              <a:cxn ang="0">
                <a:pos x="110" y="55"/>
              </a:cxn>
              <a:cxn ang="0">
                <a:pos x="87" y="44"/>
              </a:cxn>
              <a:cxn ang="0">
                <a:pos x="61" y="37"/>
              </a:cxn>
              <a:cxn ang="0">
                <a:pos x="36" y="62"/>
              </a:cxn>
              <a:cxn ang="0">
                <a:pos x="45" y="86"/>
              </a:cxn>
              <a:cxn ang="0">
                <a:pos x="45" y="129"/>
              </a:cxn>
              <a:cxn ang="0">
                <a:pos x="23" y="138"/>
              </a:cxn>
              <a:cxn ang="0">
                <a:pos x="0" y="149"/>
              </a:cxn>
              <a:cxn ang="0">
                <a:pos x="0" y="185"/>
              </a:cxn>
              <a:cxn ang="0">
                <a:pos x="23" y="196"/>
              </a:cxn>
              <a:cxn ang="0">
                <a:pos x="54" y="225"/>
              </a:cxn>
              <a:cxn ang="0">
                <a:pos x="45" y="249"/>
              </a:cxn>
              <a:cxn ang="0">
                <a:pos x="36" y="272"/>
              </a:cxn>
              <a:cxn ang="0">
                <a:pos x="63" y="298"/>
              </a:cxn>
              <a:cxn ang="0">
                <a:pos x="87" y="291"/>
              </a:cxn>
              <a:cxn ang="0">
                <a:pos x="130" y="289"/>
              </a:cxn>
              <a:cxn ang="0">
                <a:pos x="141" y="310"/>
              </a:cxn>
              <a:cxn ang="0">
                <a:pos x="152" y="334"/>
              </a:cxn>
              <a:cxn ang="0">
                <a:pos x="188" y="334"/>
              </a:cxn>
              <a:cxn ang="0">
                <a:pos x="199" y="310"/>
              </a:cxn>
              <a:cxn ang="0">
                <a:pos x="230" y="280"/>
              </a:cxn>
              <a:cxn ang="0">
                <a:pos x="253" y="289"/>
              </a:cxn>
              <a:cxn ang="0">
                <a:pos x="277" y="298"/>
              </a:cxn>
              <a:cxn ang="0">
                <a:pos x="304" y="271"/>
              </a:cxn>
              <a:cxn ang="0">
                <a:pos x="295" y="247"/>
              </a:cxn>
              <a:cxn ang="0">
                <a:pos x="293" y="205"/>
              </a:cxn>
              <a:cxn ang="0">
                <a:pos x="317" y="196"/>
              </a:cxn>
              <a:cxn ang="0">
                <a:pos x="340" y="184"/>
              </a:cxn>
              <a:cxn ang="0">
                <a:pos x="340" y="147"/>
              </a:cxn>
              <a:cxn ang="0">
                <a:pos x="317" y="136"/>
              </a:cxn>
              <a:cxn ang="0">
                <a:pos x="293" y="129"/>
              </a:cxn>
              <a:cxn ang="0">
                <a:pos x="224" y="167"/>
              </a:cxn>
              <a:cxn ang="0">
                <a:pos x="219" y="187"/>
              </a:cxn>
              <a:cxn ang="0">
                <a:pos x="208" y="205"/>
              </a:cxn>
              <a:cxn ang="0">
                <a:pos x="190" y="216"/>
              </a:cxn>
              <a:cxn ang="0">
                <a:pos x="170" y="220"/>
              </a:cxn>
              <a:cxn ang="0">
                <a:pos x="159" y="220"/>
              </a:cxn>
              <a:cxn ang="0">
                <a:pos x="139" y="211"/>
              </a:cxn>
              <a:cxn ang="0">
                <a:pos x="125" y="196"/>
              </a:cxn>
              <a:cxn ang="0">
                <a:pos x="116" y="178"/>
              </a:cxn>
              <a:cxn ang="0">
                <a:pos x="116" y="167"/>
              </a:cxn>
              <a:cxn ang="0">
                <a:pos x="119" y="145"/>
              </a:cxn>
              <a:cxn ang="0">
                <a:pos x="130" y="129"/>
              </a:cxn>
              <a:cxn ang="0">
                <a:pos x="148" y="118"/>
              </a:cxn>
              <a:cxn ang="0">
                <a:pos x="170" y="113"/>
              </a:cxn>
              <a:cxn ang="0">
                <a:pos x="181" y="115"/>
              </a:cxn>
              <a:cxn ang="0">
                <a:pos x="201" y="122"/>
              </a:cxn>
              <a:cxn ang="0">
                <a:pos x="215" y="136"/>
              </a:cxn>
              <a:cxn ang="0">
                <a:pos x="223" y="156"/>
              </a:cxn>
              <a:cxn ang="0">
                <a:pos x="224" y="167"/>
              </a:cxn>
            </a:cxnLst>
            <a:rect l="0" t="0" r="r" b="b"/>
            <a:pathLst>
              <a:path w="340" h="334">
                <a:moveTo>
                  <a:pt x="293" y="129"/>
                </a:moveTo>
                <a:lnTo>
                  <a:pt x="284" y="107"/>
                </a:lnTo>
                <a:lnTo>
                  <a:pt x="284" y="107"/>
                </a:lnTo>
                <a:lnTo>
                  <a:pt x="295" y="86"/>
                </a:lnTo>
                <a:lnTo>
                  <a:pt x="300" y="69"/>
                </a:lnTo>
                <a:lnTo>
                  <a:pt x="302" y="60"/>
                </a:lnTo>
                <a:lnTo>
                  <a:pt x="277" y="35"/>
                </a:lnTo>
                <a:lnTo>
                  <a:pt x="277" y="35"/>
                </a:lnTo>
                <a:lnTo>
                  <a:pt x="268" y="37"/>
                </a:lnTo>
                <a:lnTo>
                  <a:pt x="252" y="44"/>
                </a:lnTo>
                <a:lnTo>
                  <a:pt x="230" y="55"/>
                </a:lnTo>
                <a:lnTo>
                  <a:pt x="208" y="46"/>
                </a:lnTo>
                <a:lnTo>
                  <a:pt x="208" y="46"/>
                </a:lnTo>
                <a:lnTo>
                  <a:pt x="199" y="22"/>
                </a:lnTo>
                <a:lnTo>
                  <a:pt x="192" y="8"/>
                </a:lnTo>
                <a:lnTo>
                  <a:pt x="188" y="0"/>
                </a:lnTo>
                <a:lnTo>
                  <a:pt x="150" y="0"/>
                </a:lnTo>
                <a:lnTo>
                  <a:pt x="150" y="0"/>
                </a:lnTo>
                <a:lnTo>
                  <a:pt x="146" y="8"/>
                </a:lnTo>
                <a:lnTo>
                  <a:pt x="139" y="22"/>
                </a:lnTo>
                <a:lnTo>
                  <a:pt x="130" y="46"/>
                </a:lnTo>
                <a:lnTo>
                  <a:pt x="110" y="55"/>
                </a:lnTo>
                <a:lnTo>
                  <a:pt x="110" y="55"/>
                </a:lnTo>
                <a:lnTo>
                  <a:pt x="87" y="44"/>
                </a:lnTo>
                <a:lnTo>
                  <a:pt x="70" y="39"/>
                </a:lnTo>
                <a:lnTo>
                  <a:pt x="61" y="37"/>
                </a:lnTo>
                <a:lnTo>
                  <a:pt x="36" y="62"/>
                </a:lnTo>
                <a:lnTo>
                  <a:pt x="36" y="62"/>
                </a:lnTo>
                <a:lnTo>
                  <a:pt x="38" y="71"/>
                </a:lnTo>
                <a:lnTo>
                  <a:pt x="45" y="86"/>
                </a:lnTo>
                <a:lnTo>
                  <a:pt x="54" y="109"/>
                </a:lnTo>
                <a:lnTo>
                  <a:pt x="45" y="129"/>
                </a:lnTo>
                <a:lnTo>
                  <a:pt x="45" y="129"/>
                </a:lnTo>
                <a:lnTo>
                  <a:pt x="23" y="138"/>
                </a:lnTo>
                <a:lnTo>
                  <a:pt x="7" y="145"/>
                </a:lnTo>
                <a:lnTo>
                  <a:pt x="0" y="149"/>
                </a:lnTo>
                <a:lnTo>
                  <a:pt x="0" y="185"/>
                </a:lnTo>
                <a:lnTo>
                  <a:pt x="0" y="185"/>
                </a:lnTo>
                <a:lnTo>
                  <a:pt x="7" y="191"/>
                </a:lnTo>
                <a:lnTo>
                  <a:pt x="23" y="196"/>
                </a:lnTo>
                <a:lnTo>
                  <a:pt x="47" y="205"/>
                </a:lnTo>
                <a:lnTo>
                  <a:pt x="54" y="225"/>
                </a:lnTo>
                <a:lnTo>
                  <a:pt x="54" y="225"/>
                </a:lnTo>
                <a:lnTo>
                  <a:pt x="45" y="249"/>
                </a:lnTo>
                <a:lnTo>
                  <a:pt x="38" y="265"/>
                </a:lnTo>
                <a:lnTo>
                  <a:pt x="36" y="272"/>
                </a:lnTo>
                <a:lnTo>
                  <a:pt x="63" y="298"/>
                </a:lnTo>
                <a:lnTo>
                  <a:pt x="63" y="298"/>
                </a:lnTo>
                <a:lnTo>
                  <a:pt x="70" y="296"/>
                </a:lnTo>
                <a:lnTo>
                  <a:pt x="87" y="291"/>
                </a:lnTo>
                <a:lnTo>
                  <a:pt x="110" y="280"/>
                </a:lnTo>
                <a:lnTo>
                  <a:pt x="130" y="289"/>
                </a:lnTo>
                <a:lnTo>
                  <a:pt x="130" y="289"/>
                </a:lnTo>
                <a:lnTo>
                  <a:pt x="141" y="310"/>
                </a:lnTo>
                <a:lnTo>
                  <a:pt x="146" y="327"/>
                </a:lnTo>
                <a:lnTo>
                  <a:pt x="152" y="334"/>
                </a:lnTo>
                <a:lnTo>
                  <a:pt x="188" y="334"/>
                </a:lnTo>
                <a:lnTo>
                  <a:pt x="188" y="334"/>
                </a:lnTo>
                <a:lnTo>
                  <a:pt x="194" y="327"/>
                </a:lnTo>
                <a:lnTo>
                  <a:pt x="199" y="310"/>
                </a:lnTo>
                <a:lnTo>
                  <a:pt x="208" y="289"/>
                </a:lnTo>
                <a:lnTo>
                  <a:pt x="230" y="280"/>
                </a:lnTo>
                <a:lnTo>
                  <a:pt x="230" y="280"/>
                </a:lnTo>
                <a:lnTo>
                  <a:pt x="253" y="289"/>
                </a:lnTo>
                <a:lnTo>
                  <a:pt x="270" y="296"/>
                </a:lnTo>
                <a:lnTo>
                  <a:pt x="277" y="298"/>
                </a:lnTo>
                <a:lnTo>
                  <a:pt x="304" y="271"/>
                </a:lnTo>
                <a:lnTo>
                  <a:pt x="304" y="271"/>
                </a:lnTo>
                <a:lnTo>
                  <a:pt x="302" y="263"/>
                </a:lnTo>
                <a:lnTo>
                  <a:pt x="295" y="247"/>
                </a:lnTo>
                <a:lnTo>
                  <a:pt x="284" y="225"/>
                </a:lnTo>
                <a:lnTo>
                  <a:pt x="293" y="205"/>
                </a:lnTo>
                <a:lnTo>
                  <a:pt x="293" y="205"/>
                </a:lnTo>
                <a:lnTo>
                  <a:pt x="317" y="196"/>
                </a:lnTo>
                <a:lnTo>
                  <a:pt x="333" y="189"/>
                </a:lnTo>
                <a:lnTo>
                  <a:pt x="340" y="184"/>
                </a:lnTo>
                <a:lnTo>
                  <a:pt x="340" y="147"/>
                </a:lnTo>
                <a:lnTo>
                  <a:pt x="340" y="147"/>
                </a:lnTo>
                <a:lnTo>
                  <a:pt x="333" y="144"/>
                </a:lnTo>
                <a:lnTo>
                  <a:pt x="317" y="136"/>
                </a:lnTo>
                <a:lnTo>
                  <a:pt x="293" y="129"/>
                </a:lnTo>
                <a:lnTo>
                  <a:pt x="293" y="129"/>
                </a:lnTo>
                <a:close/>
                <a:moveTo>
                  <a:pt x="224" y="167"/>
                </a:moveTo>
                <a:lnTo>
                  <a:pt x="224" y="167"/>
                </a:lnTo>
                <a:lnTo>
                  <a:pt x="223" y="178"/>
                </a:lnTo>
                <a:lnTo>
                  <a:pt x="219" y="187"/>
                </a:lnTo>
                <a:lnTo>
                  <a:pt x="215" y="196"/>
                </a:lnTo>
                <a:lnTo>
                  <a:pt x="208" y="205"/>
                </a:lnTo>
                <a:lnTo>
                  <a:pt x="201" y="211"/>
                </a:lnTo>
                <a:lnTo>
                  <a:pt x="190" y="216"/>
                </a:lnTo>
                <a:lnTo>
                  <a:pt x="181" y="220"/>
                </a:lnTo>
                <a:lnTo>
                  <a:pt x="170" y="220"/>
                </a:lnTo>
                <a:lnTo>
                  <a:pt x="170" y="220"/>
                </a:lnTo>
                <a:lnTo>
                  <a:pt x="159" y="220"/>
                </a:lnTo>
                <a:lnTo>
                  <a:pt x="148" y="216"/>
                </a:lnTo>
                <a:lnTo>
                  <a:pt x="139" y="211"/>
                </a:lnTo>
                <a:lnTo>
                  <a:pt x="130" y="205"/>
                </a:lnTo>
                <a:lnTo>
                  <a:pt x="125" y="196"/>
                </a:lnTo>
                <a:lnTo>
                  <a:pt x="119" y="187"/>
                </a:lnTo>
                <a:lnTo>
                  <a:pt x="116" y="178"/>
                </a:lnTo>
                <a:lnTo>
                  <a:pt x="116" y="167"/>
                </a:lnTo>
                <a:lnTo>
                  <a:pt x="116" y="167"/>
                </a:lnTo>
                <a:lnTo>
                  <a:pt x="116" y="156"/>
                </a:lnTo>
                <a:lnTo>
                  <a:pt x="119" y="145"/>
                </a:lnTo>
                <a:lnTo>
                  <a:pt x="125" y="136"/>
                </a:lnTo>
                <a:lnTo>
                  <a:pt x="130" y="129"/>
                </a:lnTo>
                <a:lnTo>
                  <a:pt x="139" y="122"/>
                </a:lnTo>
                <a:lnTo>
                  <a:pt x="148" y="118"/>
                </a:lnTo>
                <a:lnTo>
                  <a:pt x="159" y="115"/>
                </a:lnTo>
                <a:lnTo>
                  <a:pt x="170" y="113"/>
                </a:lnTo>
                <a:lnTo>
                  <a:pt x="170" y="113"/>
                </a:lnTo>
                <a:lnTo>
                  <a:pt x="181" y="115"/>
                </a:lnTo>
                <a:lnTo>
                  <a:pt x="190" y="118"/>
                </a:lnTo>
                <a:lnTo>
                  <a:pt x="201" y="122"/>
                </a:lnTo>
                <a:lnTo>
                  <a:pt x="208" y="129"/>
                </a:lnTo>
                <a:lnTo>
                  <a:pt x="215" y="136"/>
                </a:lnTo>
                <a:lnTo>
                  <a:pt x="219" y="145"/>
                </a:lnTo>
                <a:lnTo>
                  <a:pt x="223" y="156"/>
                </a:lnTo>
                <a:lnTo>
                  <a:pt x="224" y="167"/>
                </a:lnTo>
                <a:lnTo>
                  <a:pt x="224" y="167"/>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87" name="Freeform 111"/>
          <p:cNvSpPr>
            <a:spLocks noEditPoints="1"/>
          </p:cNvSpPr>
          <p:nvPr/>
        </p:nvSpPr>
        <p:spPr bwMode="auto">
          <a:xfrm>
            <a:off x="1696171" y="2363937"/>
            <a:ext cx="359737" cy="362451"/>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chemeClr val="bg1"/>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88" name="Group 115"/>
          <p:cNvGrpSpPr/>
          <p:nvPr/>
        </p:nvGrpSpPr>
        <p:grpSpPr>
          <a:xfrm>
            <a:off x="7981755" y="1431320"/>
            <a:ext cx="552861" cy="462903"/>
            <a:chOff x="2951142" y="2589225"/>
            <a:chExt cx="468313" cy="392113"/>
          </a:xfrm>
          <a:solidFill>
            <a:schemeClr val="bg1"/>
          </a:solidFill>
        </p:grpSpPr>
        <p:sp>
          <p:nvSpPr>
            <p:cNvPr id="89"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0"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1"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92" name="Group 119"/>
          <p:cNvGrpSpPr/>
          <p:nvPr/>
        </p:nvGrpSpPr>
        <p:grpSpPr>
          <a:xfrm>
            <a:off x="8052509" y="2323969"/>
            <a:ext cx="449787" cy="431044"/>
            <a:chOff x="1168380" y="3486162"/>
            <a:chExt cx="381000" cy="365126"/>
          </a:xfrm>
          <a:solidFill>
            <a:schemeClr val="bg1"/>
          </a:solidFill>
        </p:grpSpPr>
        <p:sp>
          <p:nvSpPr>
            <p:cNvPr id="93" name="Freeform 16"/>
            <p:cNvSpPr>
              <a:spLocks/>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4" name="Freeform 17"/>
            <p:cNvSpPr>
              <a:spLocks/>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5" name="Freeform 18"/>
            <p:cNvSpPr>
              <a:spLocks/>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96" name="Group 123"/>
          <p:cNvGrpSpPr/>
          <p:nvPr/>
        </p:nvGrpSpPr>
        <p:grpSpPr>
          <a:xfrm>
            <a:off x="7986034" y="753466"/>
            <a:ext cx="594087" cy="209898"/>
            <a:chOff x="1441430" y="4357700"/>
            <a:chExt cx="503238" cy="177800"/>
          </a:xfrm>
          <a:solidFill>
            <a:schemeClr val="bg1"/>
          </a:solidFill>
        </p:grpSpPr>
        <p:sp>
          <p:nvSpPr>
            <p:cNvPr id="97" name="Freeform 19"/>
            <p:cNvSpPr>
              <a:spLocks/>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8" name="Freeform 20"/>
            <p:cNvSpPr>
              <a:spLocks/>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99" name="Freeform 21"/>
            <p:cNvSpPr>
              <a:spLocks/>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100" name="Group 127"/>
          <p:cNvGrpSpPr/>
          <p:nvPr/>
        </p:nvGrpSpPr>
        <p:grpSpPr>
          <a:xfrm>
            <a:off x="7982727" y="3213700"/>
            <a:ext cx="562238" cy="371075"/>
            <a:chOff x="2141517" y="2373325"/>
            <a:chExt cx="476251" cy="314325"/>
          </a:xfrm>
          <a:solidFill>
            <a:schemeClr val="bg1"/>
          </a:solidFill>
        </p:grpSpPr>
        <p:sp>
          <p:nvSpPr>
            <p:cNvPr id="101" name="Rectangle 22"/>
            <p:cNvSpPr>
              <a:spLocks noChangeArrowheads="1"/>
            </p:cNvSpPr>
            <p:nvPr/>
          </p:nvSpPr>
          <p:spPr bwMode="auto">
            <a:xfrm>
              <a:off x="2200255" y="2678125"/>
              <a:ext cx="387350" cy="9525"/>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2" name="Rectangle 23"/>
            <p:cNvSpPr>
              <a:spLocks noChangeArrowheads="1"/>
            </p:cNvSpPr>
            <p:nvPr/>
          </p:nvSpPr>
          <p:spPr bwMode="auto">
            <a:xfrm>
              <a:off x="2517755" y="2468575"/>
              <a:ext cx="69850" cy="209550"/>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3" name="Rectangle 24"/>
            <p:cNvSpPr>
              <a:spLocks noChangeArrowheads="1"/>
            </p:cNvSpPr>
            <p:nvPr/>
          </p:nvSpPr>
          <p:spPr bwMode="auto">
            <a:xfrm>
              <a:off x="2438380" y="2547950"/>
              <a:ext cx="69850" cy="130175"/>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4" name="Rectangle 25"/>
            <p:cNvSpPr>
              <a:spLocks noChangeArrowheads="1"/>
            </p:cNvSpPr>
            <p:nvPr/>
          </p:nvSpPr>
          <p:spPr bwMode="auto">
            <a:xfrm>
              <a:off x="2359005" y="2592400"/>
              <a:ext cx="69850" cy="85725"/>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5" name="Rectangle 26"/>
            <p:cNvSpPr>
              <a:spLocks noChangeArrowheads="1"/>
            </p:cNvSpPr>
            <p:nvPr/>
          </p:nvSpPr>
          <p:spPr bwMode="auto">
            <a:xfrm>
              <a:off x="2279630" y="2551125"/>
              <a:ext cx="69850" cy="127000"/>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6" name="Rectangle 27"/>
            <p:cNvSpPr>
              <a:spLocks noChangeArrowheads="1"/>
            </p:cNvSpPr>
            <p:nvPr/>
          </p:nvSpPr>
          <p:spPr bwMode="auto">
            <a:xfrm>
              <a:off x="2200255" y="2587637"/>
              <a:ext cx="68263" cy="90488"/>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7" name="Freeform 28"/>
            <p:cNvSpPr>
              <a:spLocks/>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8" name="Freeform 29"/>
            <p:cNvSpPr>
              <a:spLocks/>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09" name="Freeform 30"/>
            <p:cNvSpPr>
              <a:spLocks/>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110" name="Group 137"/>
          <p:cNvGrpSpPr/>
          <p:nvPr/>
        </p:nvGrpSpPr>
        <p:grpSpPr>
          <a:xfrm>
            <a:off x="4689506" y="3180710"/>
            <a:ext cx="247382" cy="534122"/>
            <a:chOff x="3328967" y="3373450"/>
            <a:chExt cx="209550" cy="452438"/>
          </a:xfrm>
          <a:solidFill>
            <a:schemeClr val="bg1"/>
          </a:solidFill>
        </p:grpSpPr>
        <p:sp>
          <p:nvSpPr>
            <p:cNvPr id="111" name="Freeform 31"/>
            <p:cNvSpPr>
              <a:spLocks/>
            </p:cNvSpPr>
            <p:nvPr/>
          </p:nvSpPr>
          <p:spPr bwMode="auto">
            <a:xfrm>
              <a:off x="3328967" y="3373450"/>
              <a:ext cx="209550" cy="211138"/>
            </a:xfrm>
            <a:custGeom>
              <a:avLst/>
              <a:gdLst/>
              <a:ahLst/>
              <a:cxnLst>
                <a:cxn ang="0">
                  <a:pos x="134" y="0"/>
                </a:cxn>
                <a:cxn ang="0">
                  <a:pos x="160" y="4"/>
                </a:cxn>
                <a:cxn ang="0">
                  <a:pos x="184" y="11"/>
                </a:cxn>
                <a:cxn ang="0">
                  <a:pos x="208" y="23"/>
                </a:cxn>
                <a:cxn ang="0">
                  <a:pos x="226" y="39"/>
                </a:cxn>
                <a:cxn ang="0">
                  <a:pos x="244" y="59"/>
                </a:cxn>
                <a:cxn ang="0">
                  <a:pos x="256" y="81"/>
                </a:cxn>
                <a:cxn ang="0">
                  <a:pos x="263" y="106"/>
                </a:cxn>
                <a:cxn ang="0">
                  <a:pos x="266" y="133"/>
                </a:cxn>
                <a:cxn ang="0">
                  <a:pos x="265" y="147"/>
                </a:cxn>
                <a:cxn ang="0">
                  <a:pos x="260" y="173"/>
                </a:cxn>
                <a:cxn ang="0">
                  <a:pos x="250" y="196"/>
                </a:cxn>
                <a:cxn ang="0">
                  <a:pos x="235" y="217"/>
                </a:cxn>
                <a:cxn ang="0">
                  <a:pos x="218" y="236"/>
                </a:cxn>
                <a:cxn ang="0">
                  <a:pos x="197" y="250"/>
                </a:cxn>
                <a:cxn ang="0">
                  <a:pos x="172" y="261"/>
                </a:cxn>
                <a:cxn ang="0">
                  <a:pos x="146" y="266"/>
                </a:cxn>
                <a:cxn ang="0">
                  <a:pos x="134" y="266"/>
                </a:cxn>
                <a:cxn ang="0">
                  <a:pos x="106" y="263"/>
                </a:cxn>
                <a:cxn ang="0">
                  <a:pos x="82" y="256"/>
                </a:cxn>
                <a:cxn ang="0">
                  <a:pos x="58" y="243"/>
                </a:cxn>
                <a:cxn ang="0">
                  <a:pos x="40" y="227"/>
                </a:cxn>
                <a:cxn ang="0">
                  <a:pos x="22" y="208"/>
                </a:cxn>
                <a:cxn ang="0">
                  <a:pos x="10" y="185"/>
                </a:cxn>
                <a:cxn ang="0">
                  <a:pos x="3" y="161"/>
                </a:cxn>
                <a:cxn ang="0">
                  <a:pos x="0" y="133"/>
                </a:cxn>
                <a:cxn ang="0">
                  <a:pos x="1" y="120"/>
                </a:cxn>
                <a:cxn ang="0">
                  <a:pos x="6" y="94"/>
                </a:cxn>
                <a:cxn ang="0">
                  <a:pos x="16" y="70"/>
                </a:cxn>
                <a:cxn ang="0">
                  <a:pos x="31" y="49"/>
                </a:cxn>
                <a:cxn ang="0">
                  <a:pos x="48" y="31"/>
                </a:cxn>
                <a:cxn ang="0">
                  <a:pos x="69" y="16"/>
                </a:cxn>
                <a:cxn ang="0">
                  <a:pos x="94" y="6"/>
                </a:cxn>
                <a:cxn ang="0">
                  <a:pos x="120" y="1"/>
                </a:cxn>
                <a:cxn ang="0">
                  <a:pos x="134" y="0"/>
                </a:cxn>
              </a:cxnLst>
              <a:rect l="0" t="0" r="r" b="b"/>
              <a:pathLst>
                <a:path w="266" h="266">
                  <a:moveTo>
                    <a:pt x="134" y="0"/>
                  </a:moveTo>
                  <a:lnTo>
                    <a:pt x="134" y="0"/>
                  </a:lnTo>
                  <a:lnTo>
                    <a:pt x="146" y="1"/>
                  </a:lnTo>
                  <a:lnTo>
                    <a:pt x="160" y="4"/>
                  </a:lnTo>
                  <a:lnTo>
                    <a:pt x="172" y="6"/>
                  </a:lnTo>
                  <a:lnTo>
                    <a:pt x="184" y="11"/>
                  </a:lnTo>
                  <a:lnTo>
                    <a:pt x="197" y="16"/>
                  </a:lnTo>
                  <a:lnTo>
                    <a:pt x="208" y="23"/>
                  </a:lnTo>
                  <a:lnTo>
                    <a:pt x="218" y="31"/>
                  </a:lnTo>
                  <a:lnTo>
                    <a:pt x="226" y="39"/>
                  </a:lnTo>
                  <a:lnTo>
                    <a:pt x="235" y="49"/>
                  </a:lnTo>
                  <a:lnTo>
                    <a:pt x="244" y="59"/>
                  </a:lnTo>
                  <a:lnTo>
                    <a:pt x="250" y="70"/>
                  </a:lnTo>
                  <a:lnTo>
                    <a:pt x="256" y="81"/>
                  </a:lnTo>
                  <a:lnTo>
                    <a:pt x="260" y="94"/>
                  </a:lnTo>
                  <a:lnTo>
                    <a:pt x="263" y="106"/>
                  </a:lnTo>
                  <a:lnTo>
                    <a:pt x="265" y="120"/>
                  </a:lnTo>
                  <a:lnTo>
                    <a:pt x="266" y="133"/>
                  </a:lnTo>
                  <a:lnTo>
                    <a:pt x="266" y="133"/>
                  </a:lnTo>
                  <a:lnTo>
                    <a:pt x="265" y="147"/>
                  </a:lnTo>
                  <a:lnTo>
                    <a:pt x="263" y="161"/>
                  </a:lnTo>
                  <a:lnTo>
                    <a:pt x="260" y="173"/>
                  </a:lnTo>
                  <a:lnTo>
                    <a:pt x="256" y="185"/>
                  </a:lnTo>
                  <a:lnTo>
                    <a:pt x="250" y="196"/>
                  </a:lnTo>
                  <a:lnTo>
                    <a:pt x="244" y="208"/>
                  </a:lnTo>
                  <a:lnTo>
                    <a:pt x="235" y="217"/>
                  </a:lnTo>
                  <a:lnTo>
                    <a:pt x="226" y="227"/>
                  </a:lnTo>
                  <a:lnTo>
                    <a:pt x="218" y="236"/>
                  </a:lnTo>
                  <a:lnTo>
                    <a:pt x="208" y="243"/>
                  </a:lnTo>
                  <a:lnTo>
                    <a:pt x="197" y="250"/>
                  </a:lnTo>
                  <a:lnTo>
                    <a:pt x="184" y="256"/>
                  </a:lnTo>
                  <a:lnTo>
                    <a:pt x="172" y="261"/>
                  </a:lnTo>
                  <a:lnTo>
                    <a:pt x="160" y="263"/>
                  </a:lnTo>
                  <a:lnTo>
                    <a:pt x="146" y="266"/>
                  </a:lnTo>
                  <a:lnTo>
                    <a:pt x="134" y="266"/>
                  </a:lnTo>
                  <a:lnTo>
                    <a:pt x="134" y="266"/>
                  </a:lnTo>
                  <a:lnTo>
                    <a:pt x="120" y="266"/>
                  </a:lnTo>
                  <a:lnTo>
                    <a:pt x="106" y="263"/>
                  </a:lnTo>
                  <a:lnTo>
                    <a:pt x="94" y="261"/>
                  </a:lnTo>
                  <a:lnTo>
                    <a:pt x="82" y="256"/>
                  </a:lnTo>
                  <a:lnTo>
                    <a:pt x="69" y="250"/>
                  </a:lnTo>
                  <a:lnTo>
                    <a:pt x="58" y="243"/>
                  </a:lnTo>
                  <a:lnTo>
                    <a:pt x="48" y="236"/>
                  </a:lnTo>
                  <a:lnTo>
                    <a:pt x="40" y="227"/>
                  </a:lnTo>
                  <a:lnTo>
                    <a:pt x="31" y="217"/>
                  </a:lnTo>
                  <a:lnTo>
                    <a:pt x="22" y="208"/>
                  </a:lnTo>
                  <a:lnTo>
                    <a:pt x="16" y="196"/>
                  </a:lnTo>
                  <a:lnTo>
                    <a:pt x="10" y="185"/>
                  </a:lnTo>
                  <a:lnTo>
                    <a:pt x="6" y="173"/>
                  </a:lnTo>
                  <a:lnTo>
                    <a:pt x="3" y="161"/>
                  </a:lnTo>
                  <a:lnTo>
                    <a:pt x="1" y="147"/>
                  </a:lnTo>
                  <a:lnTo>
                    <a:pt x="0" y="133"/>
                  </a:lnTo>
                  <a:lnTo>
                    <a:pt x="0" y="133"/>
                  </a:lnTo>
                  <a:lnTo>
                    <a:pt x="1" y="120"/>
                  </a:lnTo>
                  <a:lnTo>
                    <a:pt x="3" y="106"/>
                  </a:lnTo>
                  <a:lnTo>
                    <a:pt x="6" y="94"/>
                  </a:lnTo>
                  <a:lnTo>
                    <a:pt x="10" y="81"/>
                  </a:lnTo>
                  <a:lnTo>
                    <a:pt x="16" y="70"/>
                  </a:lnTo>
                  <a:lnTo>
                    <a:pt x="22" y="59"/>
                  </a:lnTo>
                  <a:lnTo>
                    <a:pt x="31" y="49"/>
                  </a:lnTo>
                  <a:lnTo>
                    <a:pt x="40" y="39"/>
                  </a:lnTo>
                  <a:lnTo>
                    <a:pt x="48" y="31"/>
                  </a:lnTo>
                  <a:lnTo>
                    <a:pt x="58" y="23"/>
                  </a:lnTo>
                  <a:lnTo>
                    <a:pt x="69" y="16"/>
                  </a:lnTo>
                  <a:lnTo>
                    <a:pt x="82" y="11"/>
                  </a:lnTo>
                  <a:lnTo>
                    <a:pt x="94" y="6"/>
                  </a:lnTo>
                  <a:lnTo>
                    <a:pt x="106" y="4"/>
                  </a:lnTo>
                  <a:lnTo>
                    <a:pt x="120" y="1"/>
                  </a:lnTo>
                  <a:lnTo>
                    <a:pt x="134" y="0"/>
                  </a:lnTo>
                  <a:lnTo>
                    <a:pt x="134"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2" name="Freeform 32"/>
            <p:cNvSpPr>
              <a:spLocks/>
            </p:cNvSpPr>
            <p:nvPr/>
          </p:nvSpPr>
          <p:spPr bwMode="auto">
            <a:xfrm>
              <a:off x="3400405" y="3563950"/>
              <a:ext cx="66675" cy="261938"/>
            </a:xfrm>
            <a:custGeom>
              <a:avLst/>
              <a:gdLst/>
              <a:ahLst/>
              <a:cxnLst>
                <a:cxn ang="0">
                  <a:pos x="82" y="0"/>
                </a:cxn>
                <a:cxn ang="0">
                  <a:pos x="82" y="288"/>
                </a:cxn>
                <a:cxn ang="0">
                  <a:pos x="82" y="288"/>
                </a:cxn>
                <a:cxn ang="0">
                  <a:pos x="81" y="296"/>
                </a:cxn>
                <a:cxn ang="0">
                  <a:pos x="79" y="304"/>
                </a:cxn>
                <a:cxn ang="0">
                  <a:pos x="75" y="311"/>
                </a:cxn>
                <a:cxn ang="0">
                  <a:pos x="70" y="316"/>
                </a:cxn>
                <a:cxn ang="0">
                  <a:pos x="64" y="322"/>
                </a:cxn>
                <a:cxn ang="0">
                  <a:pos x="56" y="326"/>
                </a:cxn>
                <a:cxn ang="0">
                  <a:pos x="49" y="329"/>
                </a:cxn>
                <a:cxn ang="0">
                  <a:pos x="42" y="329"/>
                </a:cxn>
                <a:cxn ang="0">
                  <a:pos x="42" y="329"/>
                </a:cxn>
                <a:cxn ang="0">
                  <a:pos x="42" y="329"/>
                </a:cxn>
                <a:cxn ang="0">
                  <a:pos x="33" y="329"/>
                </a:cxn>
                <a:cxn ang="0">
                  <a:pos x="26" y="326"/>
                </a:cxn>
                <a:cxn ang="0">
                  <a:pos x="18" y="322"/>
                </a:cxn>
                <a:cxn ang="0">
                  <a:pos x="12" y="316"/>
                </a:cxn>
                <a:cxn ang="0">
                  <a:pos x="7" y="311"/>
                </a:cxn>
                <a:cxn ang="0">
                  <a:pos x="3" y="304"/>
                </a:cxn>
                <a:cxn ang="0">
                  <a:pos x="1" y="296"/>
                </a:cxn>
                <a:cxn ang="0">
                  <a:pos x="0" y="288"/>
                </a:cxn>
                <a:cxn ang="0">
                  <a:pos x="0" y="0"/>
                </a:cxn>
                <a:cxn ang="0">
                  <a:pos x="82" y="0"/>
                </a:cxn>
              </a:cxnLst>
              <a:rect l="0" t="0" r="r" b="b"/>
              <a:pathLst>
                <a:path w="82" h="329">
                  <a:moveTo>
                    <a:pt x="82" y="0"/>
                  </a:moveTo>
                  <a:lnTo>
                    <a:pt x="82" y="288"/>
                  </a:lnTo>
                  <a:lnTo>
                    <a:pt x="82" y="288"/>
                  </a:lnTo>
                  <a:lnTo>
                    <a:pt x="81" y="296"/>
                  </a:lnTo>
                  <a:lnTo>
                    <a:pt x="79" y="304"/>
                  </a:lnTo>
                  <a:lnTo>
                    <a:pt x="75" y="311"/>
                  </a:lnTo>
                  <a:lnTo>
                    <a:pt x="70" y="316"/>
                  </a:lnTo>
                  <a:lnTo>
                    <a:pt x="64" y="322"/>
                  </a:lnTo>
                  <a:lnTo>
                    <a:pt x="56" y="326"/>
                  </a:lnTo>
                  <a:lnTo>
                    <a:pt x="49" y="329"/>
                  </a:lnTo>
                  <a:lnTo>
                    <a:pt x="42" y="329"/>
                  </a:lnTo>
                  <a:lnTo>
                    <a:pt x="42" y="329"/>
                  </a:lnTo>
                  <a:lnTo>
                    <a:pt x="42" y="329"/>
                  </a:lnTo>
                  <a:lnTo>
                    <a:pt x="33" y="329"/>
                  </a:lnTo>
                  <a:lnTo>
                    <a:pt x="26" y="326"/>
                  </a:lnTo>
                  <a:lnTo>
                    <a:pt x="18" y="322"/>
                  </a:lnTo>
                  <a:lnTo>
                    <a:pt x="12" y="316"/>
                  </a:lnTo>
                  <a:lnTo>
                    <a:pt x="7" y="311"/>
                  </a:lnTo>
                  <a:lnTo>
                    <a:pt x="3" y="304"/>
                  </a:lnTo>
                  <a:lnTo>
                    <a:pt x="1" y="296"/>
                  </a:lnTo>
                  <a:lnTo>
                    <a:pt x="0" y="288"/>
                  </a:lnTo>
                  <a:lnTo>
                    <a:pt x="0" y="0"/>
                  </a:lnTo>
                  <a:lnTo>
                    <a:pt x="82"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3" name="Freeform 33"/>
            <p:cNvSpPr>
              <a:spLocks/>
            </p:cNvSpPr>
            <p:nvPr/>
          </p:nvSpPr>
          <p:spPr bwMode="auto">
            <a:xfrm>
              <a:off x="3375005" y="3421075"/>
              <a:ext cx="117475" cy="117475"/>
            </a:xfrm>
            <a:custGeom>
              <a:avLst/>
              <a:gdLst/>
              <a:ahLst/>
              <a:cxnLst>
                <a:cxn ang="0">
                  <a:pos x="76" y="0"/>
                </a:cxn>
                <a:cxn ang="0">
                  <a:pos x="76" y="0"/>
                </a:cxn>
                <a:cxn ang="0">
                  <a:pos x="83" y="0"/>
                </a:cxn>
                <a:cxn ang="0">
                  <a:pos x="90" y="1"/>
                </a:cxn>
                <a:cxn ang="0">
                  <a:pos x="104" y="5"/>
                </a:cxn>
                <a:cxn ang="0">
                  <a:pos x="116" y="13"/>
                </a:cxn>
                <a:cxn ang="0">
                  <a:pos x="128" y="21"/>
                </a:cxn>
                <a:cxn ang="0">
                  <a:pos x="136" y="32"/>
                </a:cxn>
                <a:cxn ang="0">
                  <a:pos x="144" y="45"/>
                </a:cxn>
                <a:cxn ang="0">
                  <a:pos x="149" y="60"/>
                </a:cxn>
                <a:cxn ang="0">
                  <a:pos x="149" y="67"/>
                </a:cxn>
                <a:cxn ang="0">
                  <a:pos x="150" y="74"/>
                </a:cxn>
                <a:cxn ang="0">
                  <a:pos x="150" y="74"/>
                </a:cxn>
                <a:cxn ang="0">
                  <a:pos x="149" y="82"/>
                </a:cxn>
                <a:cxn ang="0">
                  <a:pos x="149" y="89"/>
                </a:cxn>
                <a:cxn ang="0">
                  <a:pos x="144" y="103"/>
                </a:cxn>
                <a:cxn ang="0">
                  <a:pos x="136" y="116"/>
                </a:cxn>
                <a:cxn ang="0">
                  <a:pos x="128" y="128"/>
                </a:cxn>
                <a:cxn ang="0">
                  <a:pos x="116" y="136"/>
                </a:cxn>
                <a:cxn ang="0">
                  <a:pos x="104" y="142"/>
                </a:cxn>
                <a:cxn ang="0">
                  <a:pos x="90" y="147"/>
                </a:cxn>
                <a:cxn ang="0">
                  <a:pos x="83" y="149"/>
                </a:cxn>
                <a:cxn ang="0">
                  <a:pos x="76" y="149"/>
                </a:cxn>
                <a:cxn ang="0">
                  <a:pos x="76" y="149"/>
                </a:cxn>
                <a:cxn ang="0">
                  <a:pos x="67" y="149"/>
                </a:cxn>
                <a:cxn ang="0">
                  <a:pos x="60" y="147"/>
                </a:cxn>
                <a:cxn ang="0">
                  <a:pos x="46" y="142"/>
                </a:cxn>
                <a:cxn ang="0">
                  <a:pos x="34" y="136"/>
                </a:cxn>
                <a:cxn ang="0">
                  <a:pos x="22" y="128"/>
                </a:cxn>
                <a:cxn ang="0">
                  <a:pos x="14" y="116"/>
                </a:cxn>
                <a:cxn ang="0">
                  <a:pos x="6" y="103"/>
                </a:cxn>
                <a:cxn ang="0">
                  <a:pos x="1" y="89"/>
                </a:cxn>
                <a:cxn ang="0">
                  <a:pos x="1" y="82"/>
                </a:cxn>
                <a:cxn ang="0">
                  <a:pos x="0" y="74"/>
                </a:cxn>
                <a:cxn ang="0">
                  <a:pos x="0" y="74"/>
                </a:cxn>
                <a:cxn ang="0">
                  <a:pos x="1" y="67"/>
                </a:cxn>
                <a:cxn ang="0">
                  <a:pos x="1" y="60"/>
                </a:cxn>
                <a:cxn ang="0">
                  <a:pos x="6" y="45"/>
                </a:cxn>
                <a:cxn ang="0">
                  <a:pos x="14" y="32"/>
                </a:cxn>
                <a:cxn ang="0">
                  <a:pos x="22" y="21"/>
                </a:cxn>
                <a:cxn ang="0">
                  <a:pos x="34" y="13"/>
                </a:cxn>
                <a:cxn ang="0">
                  <a:pos x="46" y="5"/>
                </a:cxn>
                <a:cxn ang="0">
                  <a:pos x="60" y="1"/>
                </a:cxn>
                <a:cxn ang="0">
                  <a:pos x="67" y="0"/>
                </a:cxn>
                <a:cxn ang="0">
                  <a:pos x="76" y="0"/>
                </a:cxn>
                <a:cxn ang="0">
                  <a:pos x="76" y="0"/>
                </a:cxn>
              </a:cxnLst>
              <a:rect l="0" t="0" r="r" b="b"/>
              <a:pathLst>
                <a:path w="150" h="149">
                  <a:moveTo>
                    <a:pt x="76" y="0"/>
                  </a:moveTo>
                  <a:lnTo>
                    <a:pt x="76" y="0"/>
                  </a:lnTo>
                  <a:lnTo>
                    <a:pt x="83" y="0"/>
                  </a:lnTo>
                  <a:lnTo>
                    <a:pt x="90" y="1"/>
                  </a:lnTo>
                  <a:lnTo>
                    <a:pt x="104" y="5"/>
                  </a:lnTo>
                  <a:lnTo>
                    <a:pt x="116" y="13"/>
                  </a:lnTo>
                  <a:lnTo>
                    <a:pt x="128" y="21"/>
                  </a:lnTo>
                  <a:lnTo>
                    <a:pt x="136" y="32"/>
                  </a:lnTo>
                  <a:lnTo>
                    <a:pt x="144" y="45"/>
                  </a:lnTo>
                  <a:lnTo>
                    <a:pt x="149" y="60"/>
                  </a:lnTo>
                  <a:lnTo>
                    <a:pt x="149" y="67"/>
                  </a:lnTo>
                  <a:lnTo>
                    <a:pt x="150" y="74"/>
                  </a:lnTo>
                  <a:lnTo>
                    <a:pt x="150" y="74"/>
                  </a:lnTo>
                  <a:lnTo>
                    <a:pt x="149" y="82"/>
                  </a:lnTo>
                  <a:lnTo>
                    <a:pt x="149" y="89"/>
                  </a:lnTo>
                  <a:lnTo>
                    <a:pt x="144" y="103"/>
                  </a:lnTo>
                  <a:lnTo>
                    <a:pt x="136" y="116"/>
                  </a:lnTo>
                  <a:lnTo>
                    <a:pt x="128" y="128"/>
                  </a:lnTo>
                  <a:lnTo>
                    <a:pt x="116" y="136"/>
                  </a:lnTo>
                  <a:lnTo>
                    <a:pt x="104" y="142"/>
                  </a:lnTo>
                  <a:lnTo>
                    <a:pt x="90" y="147"/>
                  </a:lnTo>
                  <a:lnTo>
                    <a:pt x="83" y="149"/>
                  </a:lnTo>
                  <a:lnTo>
                    <a:pt x="76" y="149"/>
                  </a:lnTo>
                  <a:lnTo>
                    <a:pt x="76" y="149"/>
                  </a:lnTo>
                  <a:lnTo>
                    <a:pt x="67" y="149"/>
                  </a:lnTo>
                  <a:lnTo>
                    <a:pt x="60" y="147"/>
                  </a:lnTo>
                  <a:lnTo>
                    <a:pt x="46" y="142"/>
                  </a:lnTo>
                  <a:lnTo>
                    <a:pt x="34" y="136"/>
                  </a:lnTo>
                  <a:lnTo>
                    <a:pt x="22" y="128"/>
                  </a:lnTo>
                  <a:lnTo>
                    <a:pt x="14" y="116"/>
                  </a:lnTo>
                  <a:lnTo>
                    <a:pt x="6" y="103"/>
                  </a:lnTo>
                  <a:lnTo>
                    <a:pt x="1" y="89"/>
                  </a:lnTo>
                  <a:lnTo>
                    <a:pt x="1" y="82"/>
                  </a:lnTo>
                  <a:lnTo>
                    <a:pt x="0" y="74"/>
                  </a:lnTo>
                  <a:lnTo>
                    <a:pt x="0" y="74"/>
                  </a:lnTo>
                  <a:lnTo>
                    <a:pt x="1" y="67"/>
                  </a:lnTo>
                  <a:lnTo>
                    <a:pt x="1" y="60"/>
                  </a:lnTo>
                  <a:lnTo>
                    <a:pt x="6" y="45"/>
                  </a:lnTo>
                  <a:lnTo>
                    <a:pt x="14" y="32"/>
                  </a:lnTo>
                  <a:lnTo>
                    <a:pt x="22" y="21"/>
                  </a:lnTo>
                  <a:lnTo>
                    <a:pt x="34" y="13"/>
                  </a:lnTo>
                  <a:lnTo>
                    <a:pt x="46" y="5"/>
                  </a:lnTo>
                  <a:lnTo>
                    <a:pt x="60" y="1"/>
                  </a:lnTo>
                  <a:lnTo>
                    <a:pt x="67" y="0"/>
                  </a:lnTo>
                  <a:lnTo>
                    <a:pt x="76" y="0"/>
                  </a:lnTo>
                  <a:lnTo>
                    <a:pt x="76"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4" name="Freeform 34"/>
            <p:cNvSpPr>
              <a:spLocks/>
            </p:cNvSpPr>
            <p:nvPr/>
          </p:nvSpPr>
          <p:spPr bwMode="auto">
            <a:xfrm>
              <a:off x="3428980" y="3716350"/>
              <a:ext cx="88900" cy="65088"/>
            </a:xfrm>
            <a:custGeom>
              <a:avLst/>
              <a:gdLst/>
              <a:ahLst/>
              <a:cxnLst>
                <a:cxn ang="0">
                  <a:pos x="25" y="0"/>
                </a:cxn>
                <a:cxn ang="0">
                  <a:pos x="88" y="0"/>
                </a:cxn>
                <a:cxn ang="0">
                  <a:pos x="88" y="0"/>
                </a:cxn>
                <a:cxn ang="0">
                  <a:pos x="93" y="1"/>
                </a:cxn>
                <a:cxn ang="0">
                  <a:pos x="98" y="3"/>
                </a:cxn>
                <a:cxn ang="0">
                  <a:pos x="103" y="5"/>
                </a:cxn>
                <a:cxn ang="0">
                  <a:pos x="107" y="8"/>
                </a:cxn>
                <a:cxn ang="0">
                  <a:pos x="109" y="11"/>
                </a:cxn>
                <a:cxn ang="0">
                  <a:pos x="111" y="16"/>
                </a:cxn>
                <a:cxn ang="0">
                  <a:pos x="113" y="21"/>
                </a:cxn>
                <a:cxn ang="0">
                  <a:pos x="114" y="26"/>
                </a:cxn>
                <a:cxn ang="0">
                  <a:pos x="114" y="57"/>
                </a:cxn>
                <a:cxn ang="0">
                  <a:pos x="114" y="57"/>
                </a:cxn>
                <a:cxn ang="0">
                  <a:pos x="113" y="62"/>
                </a:cxn>
                <a:cxn ang="0">
                  <a:pos x="111" y="67"/>
                </a:cxn>
                <a:cxn ang="0">
                  <a:pos x="109" y="72"/>
                </a:cxn>
                <a:cxn ang="0">
                  <a:pos x="107" y="76"/>
                </a:cxn>
                <a:cxn ang="0">
                  <a:pos x="103" y="78"/>
                </a:cxn>
                <a:cxn ang="0">
                  <a:pos x="98" y="80"/>
                </a:cxn>
                <a:cxn ang="0">
                  <a:pos x="93" y="82"/>
                </a:cxn>
                <a:cxn ang="0">
                  <a:pos x="88" y="83"/>
                </a:cxn>
                <a:cxn ang="0">
                  <a:pos x="25" y="83"/>
                </a:cxn>
                <a:cxn ang="0">
                  <a:pos x="25" y="83"/>
                </a:cxn>
                <a:cxn ang="0">
                  <a:pos x="20" y="82"/>
                </a:cxn>
                <a:cxn ang="0">
                  <a:pos x="15" y="80"/>
                </a:cxn>
                <a:cxn ang="0">
                  <a:pos x="11" y="78"/>
                </a:cxn>
                <a:cxn ang="0">
                  <a:pos x="8" y="76"/>
                </a:cxn>
                <a:cxn ang="0">
                  <a:pos x="4" y="72"/>
                </a:cxn>
                <a:cxn ang="0">
                  <a:pos x="3" y="67"/>
                </a:cxn>
                <a:cxn ang="0">
                  <a:pos x="0" y="62"/>
                </a:cxn>
                <a:cxn ang="0">
                  <a:pos x="0" y="57"/>
                </a:cxn>
                <a:cxn ang="0">
                  <a:pos x="0" y="26"/>
                </a:cxn>
                <a:cxn ang="0">
                  <a:pos x="0" y="26"/>
                </a:cxn>
                <a:cxn ang="0">
                  <a:pos x="0" y="21"/>
                </a:cxn>
                <a:cxn ang="0">
                  <a:pos x="3" y="16"/>
                </a:cxn>
                <a:cxn ang="0">
                  <a:pos x="4" y="11"/>
                </a:cxn>
                <a:cxn ang="0">
                  <a:pos x="8" y="8"/>
                </a:cxn>
                <a:cxn ang="0">
                  <a:pos x="11" y="5"/>
                </a:cxn>
                <a:cxn ang="0">
                  <a:pos x="15" y="3"/>
                </a:cxn>
                <a:cxn ang="0">
                  <a:pos x="20" y="1"/>
                </a:cxn>
                <a:cxn ang="0">
                  <a:pos x="25" y="0"/>
                </a:cxn>
                <a:cxn ang="0">
                  <a:pos x="25" y="0"/>
                </a:cxn>
              </a:cxnLst>
              <a:rect l="0" t="0" r="r" b="b"/>
              <a:pathLst>
                <a:path w="114" h="83">
                  <a:moveTo>
                    <a:pt x="25" y="0"/>
                  </a:moveTo>
                  <a:lnTo>
                    <a:pt x="88" y="0"/>
                  </a:lnTo>
                  <a:lnTo>
                    <a:pt x="88" y="0"/>
                  </a:lnTo>
                  <a:lnTo>
                    <a:pt x="93" y="1"/>
                  </a:lnTo>
                  <a:lnTo>
                    <a:pt x="98" y="3"/>
                  </a:lnTo>
                  <a:lnTo>
                    <a:pt x="103" y="5"/>
                  </a:lnTo>
                  <a:lnTo>
                    <a:pt x="107" y="8"/>
                  </a:lnTo>
                  <a:lnTo>
                    <a:pt x="109" y="11"/>
                  </a:lnTo>
                  <a:lnTo>
                    <a:pt x="111" y="16"/>
                  </a:lnTo>
                  <a:lnTo>
                    <a:pt x="113" y="21"/>
                  </a:lnTo>
                  <a:lnTo>
                    <a:pt x="114" y="26"/>
                  </a:lnTo>
                  <a:lnTo>
                    <a:pt x="114" y="57"/>
                  </a:lnTo>
                  <a:lnTo>
                    <a:pt x="114" y="57"/>
                  </a:lnTo>
                  <a:lnTo>
                    <a:pt x="113" y="62"/>
                  </a:lnTo>
                  <a:lnTo>
                    <a:pt x="111" y="67"/>
                  </a:lnTo>
                  <a:lnTo>
                    <a:pt x="109" y="72"/>
                  </a:lnTo>
                  <a:lnTo>
                    <a:pt x="107" y="76"/>
                  </a:lnTo>
                  <a:lnTo>
                    <a:pt x="103" y="78"/>
                  </a:lnTo>
                  <a:lnTo>
                    <a:pt x="98" y="80"/>
                  </a:lnTo>
                  <a:lnTo>
                    <a:pt x="93" y="82"/>
                  </a:lnTo>
                  <a:lnTo>
                    <a:pt x="88" y="83"/>
                  </a:lnTo>
                  <a:lnTo>
                    <a:pt x="25" y="83"/>
                  </a:lnTo>
                  <a:lnTo>
                    <a:pt x="25" y="83"/>
                  </a:lnTo>
                  <a:lnTo>
                    <a:pt x="20" y="82"/>
                  </a:lnTo>
                  <a:lnTo>
                    <a:pt x="15" y="80"/>
                  </a:lnTo>
                  <a:lnTo>
                    <a:pt x="11" y="78"/>
                  </a:lnTo>
                  <a:lnTo>
                    <a:pt x="8" y="76"/>
                  </a:lnTo>
                  <a:lnTo>
                    <a:pt x="4" y="72"/>
                  </a:lnTo>
                  <a:lnTo>
                    <a:pt x="3" y="67"/>
                  </a:lnTo>
                  <a:lnTo>
                    <a:pt x="0" y="62"/>
                  </a:lnTo>
                  <a:lnTo>
                    <a:pt x="0" y="57"/>
                  </a:lnTo>
                  <a:lnTo>
                    <a:pt x="0" y="26"/>
                  </a:lnTo>
                  <a:lnTo>
                    <a:pt x="0" y="26"/>
                  </a:lnTo>
                  <a:lnTo>
                    <a:pt x="0" y="21"/>
                  </a:lnTo>
                  <a:lnTo>
                    <a:pt x="3" y="16"/>
                  </a:lnTo>
                  <a:lnTo>
                    <a:pt x="4" y="11"/>
                  </a:lnTo>
                  <a:lnTo>
                    <a:pt x="8" y="8"/>
                  </a:lnTo>
                  <a:lnTo>
                    <a:pt x="11" y="5"/>
                  </a:lnTo>
                  <a:lnTo>
                    <a:pt x="15" y="3"/>
                  </a:lnTo>
                  <a:lnTo>
                    <a:pt x="20" y="1"/>
                  </a:lnTo>
                  <a:lnTo>
                    <a:pt x="25" y="0"/>
                  </a:lnTo>
                  <a:lnTo>
                    <a:pt x="25"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115" name="Freeform 35"/>
            <p:cNvSpPr>
              <a:spLocks/>
            </p:cNvSpPr>
            <p:nvPr/>
          </p:nvSpPr>
          <p:spPr bwMode="auto">
            <a:xfrm>
              <a:off x="3428980" y="3640150"/>
              <a:ext cx="88900" cy="65088"/>
            </a:xfrm>
            <a:custGeom>
              <a:avLst/>
              <a:gdLst/>
              <a:ahLst/>
              <a:cxnLst>
                <a:cxn ang="0">
                  <a:pos x="25" y="0"/>
                </a:cxn>
                <a:cxn ang="0">
                  <a:pos x="88" y="0"/>
                </a:cxn>
                <a:cxn ang="0">
                  <a:pos x="88" y="0"/>
                </a:cxn>
                <a:cxn ang="0">
                  <a:pos x="93" y="0"/>
                </a:cxn>
                <a:cxn ang="0">
                  <a:pos x="98" y="1"/>
                </a:cxn>
                <a:cxn ang="0">
                  <a:pos x="103" y="4"/>
                </a:cxn>
                <a:cxn ang="0">
                  <a:pos x="107" y="7"/>
                </a:cxn>
                <a:cxn ang="0">
                  <a:pos x="109" y="11"/>
                </a:cxn>
                <a:cxn ang="0">
                  <a:pos x="111" y="15"/>
                </a:cxn>
                <a:cxn ang="0">
                  <a:pos x="113" y="20"/>
                </a:cxn>
                <a:cxn ang="0">
                  <a:pos x="114" y="25"/>
                </a:cxn>
                <a:cxn ang="0">
                  <a:pos x="114" y="57"/>
                </a:cxn>
                <a:cxn ang="0">
                  <a:pos x="114" y="57"/>
                </a:cxn>
                <a:cxn ang="0">
                  <a:pos x="113" y="62"/>
                </a:cxn>
                <a:cxn ang="0">
                  <a:pos x="111" y="65"/>
                </a:cxn>
                <a:cxn ang="0">
                  <a:pos x="109" y="70"/>
                </a:cxn>
                <a:cxn ang="0">
                  <a:pos x="107" y="74"/>
                </a:cxn>
                <a:cxn ang="0">
                  <a:pos x="103" y="77"/>
                </a:cxn>
                <a:cxn ang="0">
                  <a:pos x="98" y="79"/>
                </a:cxn>
                <a:cxn ang="0">
                  <a:pos x="93" y="80"/>
                </a:cxn>
                <a:cxn ang="0">
                  <a:pos x="88" y="81"/>
                </a:cxn>
                <a:cxn ang="0">
                  <a:pos x="25" y="81"/>
                </a:cxn>
                <a:cxn ang="0">
                  <a:pos x="25" y="81"/>
                </a:cxn>
                <a:cxn ang="0">
                  <a:pos x="20" y="80"/>
                </a:cxn>
                <a:cxn ang="0">
                  <a:pos x="15" y="79"/>
                </a:cxn>
                <a:cxn ang="0">
                  <a:pos x="11" y="77"/>
                </a:cxn>
                <a:cxn ang="0">
                  <a:pos x="8" y="74"/>
                </a:cxn>
                <a:cxn ang="0">
                  <a:pos x="4" y="70"/>
                </a:cxn>
                <a:cxn ang="0">
                  <a:pos x="3" y="65"/>
                </a:cxn>
                <a:cxn ang="0">
                  <a:pos x="0" y="62"/>
                </a:cxn>
                <a:cxn ang="0">
                  <a:pos x="0" y="57"/>
                </a:cxn>
                <a:cxn ang="0">
                  <a:pos x="0" y="25"/>
                </a:cxn>
                <a:cxn ang="0">
                  <a:pos x="0" y="25"/>
                </a:cxn>
                <a:cxn ang="0">
                  <a:pos x="0" y="20"/>
                </a:cxn>
                <a:cxn ang="0">
                  <a:pos x="3" y="15"/>
                </a:cxn>
                <a:cxn ang="0">
                  <a:pos x="4" y="11"/>
                </a:cxn>
                <a:cxn ang="0">
                  <a:pos x="8" y="7"/>
                </a:cxn>
                <a:cxn ang="0">
                  <a:pos x="11" y="4"/>
                </a:cxn>
                <a:cxn ang="0">
                  <a:pos x="15" y="1"/>
                </a:cxn>
                <a:cxn ang="0">
                  <a:pos x="20" y="0"/>
                </a:cxn>
                <a:cxn ang="0">
                  <a:pos x="25" y="0"/>
                </a:cxn>
                <a:cxn ang="0">
                  <a:pos x="25" y="0"/>
                </a:cxn>
              </a:cxnLst>
              <a:rect l="0" t="0" r="r" b="b"/>
              <a:pathLst>
                <a:path w="114" h="81">
                  <a:moveTo>
                    <a:pt x="25" y="0"/>
                  </a:moveTo>
                  <a:lnTo>
                    <a:pt x="88" y="0"/>
                  </a:lnTo>
                  <a:lnTo>
                    <a:pt x="88" y="0"/>
                  </a:lnTo>
                  <a:lnTo>
                    <a:pt x="93" y="0"/>
                  </a:lnTo>
                  <a:lnTo>
                    <a:pt x="98" y="1"/>
                  </a:lnTo>
                  <a:lnTo>
                    <a:pt x="103" y="4"/>
                  </a:lnTo>
                  <a:lnTo>
                    <a:pt x="107" y="7"/>
                  </a:lnTo>
                  <a:lnTo>
                    <a:pt x="109" y="11"/>
                  </a:lnTo>
                  <a:lnTo>
                    <a:pt x="111" y="15"/>
                  </a:lnTo>
                  <a:lnTo>
                    <a:pt x="113" y="20"/>
                  </a:lnTo>
                  <a:lnTo>
                    <a:pt x="114" y="25"/>
                  </a:lnTo>
                  <a:lnTo>
                    <a:pt x="114" y="57"/>
                  </a:lnTo>
                  <a:lnTo>
                    <a:pt x="114" y="57"/>
                  </a:lnTo>
                  <a:lnTo>
                    <a:pt x="113" y="62"/>
                  </a:lnTo>
                  <a:lnTo>
                    <a:pt x="111" y="65"/>
                  </a:lnTo>
                  <a:lnTo>
                    <a:pt x="109" y="70"/>
                  </a:lnTo>
                  <a:lnTo>
                    <a:pt x="107" y="74"/>
                  </a:lnTo>
                  <a:lnTo>
                    <a:pt x="103" y="77"/>
                  </a:lnTo>
                  <a:lnTo>
                    <a:pt x="98" y="79"/>
                  </a:lnTo>
                  <a:lnTo>
                    <a:pt x="93" y="80"/>
                  </a:lnTo>
                  <a:lnTo>
                    <a:pt x="88" y="81"/>
                  </a:lnTo>
                  <a:lnTo>
                    <a:pt x="25" y="81"/>
                  </a:lnTo>
                  <a:lnTo>
                    <a:pt x="25" y="81"/>
                  </a:lnTo>
                  <a:lnTo>
                    <a:pt x="20" y="80"/>
                  </a:lnTo>
                  <a:lnTo>
                    <a:pt x="15" y="79"/>
                  </a:lnTo>
                  <a:lnTo>
                    <a:pt x="11" y="77"/>
                  </a:lnTo>
                  <a:lnTo>
                    <a:pt x="8" y="74"/>
                  </a:lnTo>
                  <a:lnTo>
                    <a:pt x="4" y="70"/>
                  </a:lnTo>
                  <a:lnTo>
                    <a:pt x="3" y="65"/>
                  </a:lnTo>
                  <a:lnTo>
                    <a:pt x="0" y="62"/>
                  </a:lnTo>
                  <a:lnTo>
                    <a:pt x="0" y="57"/>
                  </a:lnTo>
                  <a:lnTo>
                    <a:pt x="0" y="25"/>
                  </a:lnTo>
                  <a:lnTo>
                    <a:pt x="0" y="25"/>
                  </a:lnTo>
                  <a:lnTo>
                    <a:pt x="0" y="20"/>
                  </a:lnTo>
                  <a:lnTo>
                    <a:pt x="3" y="15"/>
                  </a:lnTo>
                  <a:lnTo>
                    <a:pt x="4" y="11"/>
                  </a:lnTo>
                  <a:lnTo>
                    <a:pt x="8" y="7"/>
                  </a:lnTo>
                  <a:lnTo>
                    <a:pt x="11" y="4"/>
                  </a:lnTo>
                  <a:lnTo>
                    <a:pt x="15" y="1"/>
                  </a:lnTo>
                  <a:lnTo>
                    <a:pt x="20" y="0"/>
                  </a:lnTo>
                  <a:lnTo>
                    <a:pt x="25" y="0"/>
                  </a:lnTo>
                  <a:lnTo>
                    <a:pt x="25"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116" name="Freeform 143"/>
          <p:cNvSpPr>
            <a:spLocks noEditPoints="1"/>
          </p:cNvSpPr>
          <p:nvPr/>
        </p:nvSpPr>
        <p:spPr bwMode="auto">
          <a:xfrm>
            <a:off x="8098127" y="3999721"/>
            <a:ext cx="422182" cy="43304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Tree>
    <p:extLst>
      <p:ext uri="{BB962C8B-B14F-4D97-AF65-F5344CB8AC3E}">
        <p14:creationId xmlns:p14="http://schemas.microsoft.com/office/powerpoint/2010/main" val="7306776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755576" y="656966"/>
            <a:ext cx="3926744" cy="3931008"/>
          </a:xfrm>
          <a:prstGeom prst="rect">
            <a:avLst/>
          </a:prstGeom>
        </p:spPr>
      </p:pic>
      <p:pic>
        <p:nvPicPr>
          <p:cNvPr id="5" name="图片 4"/>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755576" y="656966"/>
            <a:ext cx="3926744" cy="3931008"/>
          </a:xfrm>
          <a:prstGeom prst="rect">
            <a:avLst/>
          </a:prstGeom>
        </p:spPr>
      </p:pic>
      <p:sp>
        <p:nvSpPr>
          <p:cNvPr id="6" name="文本框 66"/>
          <p:cNvSpPr txBox="1">
            <a:spLocks noChangeArrowheads="1"/>
          </p:cNvSpPr>
          <p:nvPr/>
        </p:nvSpPr>
        <p:spPr bwMode="auto">
          <a:xfrm>
            <a:off x="4869645" y="2671629"/>
            <a:ext cx="348508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en-US" altLang="zh-CN" dirty="0"/>
              <a:t>Add a page directory text description content, Add a page directory text description content, Add a page directory text description content, Add a page directory text description content, Add a page directory text description </a:t>
            </a:r>
            <a:r>
              <a:rPr lang="en-US" altLang="zh-CN" dirty="0" smtClean="0"/>
              <a:t>content.</a:t>
            </a:r>
            <a:endParaRPr lang="zh-CN" altLang="en-US" dirty="0"/>
          </a:p>
        </p:txBody>
      </p:sp>
      <p:sp>
        <p:nvSpPr>
          <p:cNvPr id="7" name="文本框 6"/>
          <p:cNvSpPr txBox="1">
            <a:spLocks noChangeArrowheads="1"/>
          </p:cNvSpPr>
          <p:nvPr/>
        </p:nvSpPr>
        <p:spPr bwMode="auto">
          <a:xfrm>
            <a:off x="4886091" y="2025118"/>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添加目录一标题</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文本框 8"/>
          <p:cNvSpPr txBox="1">
            <a:spLocks noChangeArrowheads="1"/>
          </p:cNvSpPr>
          <p:nvPr/>
        </p:nvSpPr>
        <p:spPr bwMode="auto">
          <a:xfrm>
            <a:off x="4868947" y="2390131"/>
            <a:ext cx="26746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ADD DIRECTORY ONE TITLES</a:t>
            </a:r>
            <a:endPar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5"/>
          <p:cNvSpPr txBox="1"/>
          <p:nvPr/>
        </p:nvSpPr>
        <p:spPr>
          <a:xfrm>
            <a:off x="849444" y="1275606"/>
            <a:ext cx="3290508" cy="2646878"/>
          </a:xfrm>
          <a:prstGeom prst="rect">
            <a:avLst/>
          </a:prstGeom>
          <a:noFill/>
        </p:spPr>
        <p:txBody>
          <a:bodyPr wrap="square">
            <a:spAutoFit/>
          </a:bodyPr>
          <a:lstStyle>
            <a:defPPr>
              <a:defRPr lang="zh-CN"/>
            </a:defPPr>
            <a:lvl1pPr>
              <a:defRPr sz="16600">
                <a:ln w="19050">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ea typeface="微软雅黑" panose="020B0503020204020204" pitchFamily="34" charset="-122"/>
              </a:defRPr>
            </a:lvl1pPr>
          </a:lstStyle>
          <a:p>
            <a:pPr algn="ctr"/>
            <a:r>
              <a:rPr lang="en-US" altLang="zh-CN" dirty="0" smtClean="0">
                <a:blipFill dpi="0" rotWithShape="1">
                  <a:blip r:embed="rId5"/>
                  <a:srcRect/>
                  <a:stretch>
                    <a:fillRect/>
                  </a:stretch>
                </a:blipFill>
              </a:rPr>
              <a:t>01</a:t>
            </a:r>
            <a:endParaRPr lang="zh-CN" altLang="en-US" dirty="0">
              <a:blipFill dpi="0" rotWithShape="1">
                <a:blip r:embed="rId5"/>
                <a:srcRect/>
                <a:stretch>
                  <a:fillRect/>
                </a:stretch>
              </a:blipFill>
            </a:endParaRPr>
          </a:p>
        </p:txBody>
      </p:sp>
    </p:spTree>
    <p:extLst>
      <p:ext uri="{BB962C8B-B14F-4D97-AF65-F5344CB8AC3E}">
        <p14:creationId xmlns:p14="http://schemas.microsoft.com/office/powerpoint/2010/main" val="232957370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childTnLst>
                                </p:cTn>
                              </p:par>
                              <p:par>
                                <p:cTn id="13" presetID="8" presetClass="emph" presetSubtype="0" fill="hold" nodeType="withEffect">
                                  <p:stCondLst>
                                    <p:cond delay="0"/>
                                  </p:stCondLst>
                                  <p:childTnLst>
                                    <p:animRot by="21600000">
                                      <p:cBhvr>
                                        <p:cTn id="14" dur="8200" fill="hold"/>
                                        <p:tgtEl>
                                          <p:spTgt spid="4"/>
                                        </p:tgtEl>
                                        <p:attrNameLst>
                                          <p:attrName>r</p:attrName>
                                        </p:attrNameLst>
                                      </p:cBhvr>
                                    </p:animRot>
                                  </p:childTnLst>
                                </p:cTn>
                              </p:par>
                              <p:par>
                                <p:cTn id="15" presetID="8" presetClass="emph" presetSubtype="0" fill="hold" nodeType="withEffect">
                                  <p:stCondLst>
                                    <p:cond delay="0"/>
                                  </p:stCondLst>
                                  <p:childTnLst>
                                    <p:animRot by="-21600000">
                                      <p:cBhvr>
                                        <p:cTn id="16" dur="8200" fill="hold"/>
                                        <p:tgtEl>
                                          <p:spTgt spid="5"/>
                                        </p:tgtEl>
                                        <p:attrNameLst>
                                          <p:attrName>r</p:attrName>
                                        </p:attrNameLst>
                                      </p:cBhvr>
                                    </p:animRot>
                                  </p:childTnLst>
                                </p:cTn>
                              </p:par>
                              <p:par>
                                <p:cTn id="17" presetID="2" presetClass="entr" presetSubtype="2" fill="hold" grpId="0" nodeType="withEffect">
                                  <p:stCondLst>
                                    <p:cond delay="1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230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par>
                                <p:cTn id="28" presetID="22" presetClass="entr" presetSubtype="8" fill="hold" grpId="0" nodeType="withEffect">
                                  <p:stCondLst>
                                    <p:cond delay="38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53" presetClass="entr" presetSubtype="528" fill="hold" grpId="0" nodeType="withEffect">
                                  <p:stCondLst>
                                    <p:cond delay="200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p:cTn id="33" dur="2000" fill="hold"/>
                                        <p:tgtEl>
                                          <p:spTgt spid="9"/>
                                        </p:tgtEl>
                                        <p:attrNameLst>
                                          <p:attrName>ppt_w</p:attrName>
                                        </p:attrNameLst>
                                      </p:cBhvr>
                                      <p:tavLst>
                                        <p:tav tm="0">
                                          <p:val>
                                            <p:fltVal val="0"/>
                                          </p:val>
                                        </p:tav>
                                        <p:tav tm="100000">
                                          <p:val>
                                            <p:strVal val="#ppt_w"/>
                                          </p:val>
                                        </p:tav>
                                      </p:tavLst>
                                    </p:anim>
                                    <p:anim calcmode="lin" valueType="num">
                                      <p:cBhvr>
                                        <p:cTn id="34" dur="2000" fill="hold"/>
                                        <p:tgtEl>
                                          <p:spTgt spid="9"/>
                                        </p:tgtEl>
                                        <p:attrNameLst>
                                          <p:attrName>ppt_h</p:attrName>
                                        </p:attrNameLst>
                                      </p:cBhvr>
                                      <p:tavLst>
                                        <p:tav tm="0">
                                          <p:val>
                                            <p:fltVal val="0"/>
                                          </p:val>
                                        </p:tav>
                                        <p:tav tm="100000">
                                          <p:val>
                                            <p:strVal val="#ppt_h"/>
                                          </p:val>
                                        </p:tav>
                                      </p:tavLst>
                                    </p:anim>
                                    <p:animEffect transition="in" filter="fade">
                                      <p:cBhvr>
                                        <p:cTn id="35" dur="2000"/>
                                        <p:tgtEl>
                                          <p:spTgt spid="9"/>
                                        </p:tgtEl>
                                      </p:cBhvr>
                                    </p:animEffect>
                                    <p:anim calcmode="lin" valueType="num">
                                      <p:cBhvr>
                                        <p:cTn id="36" dur="2000" fill="hold"/>
                                        <p:tgtEl>
                                          <p:spTgt spid="9"/>
                                        </p:tgtEl>
                                        <p:attrNameLst>
                                          <p:attrName>ppt_x</p:attrName>
                                        </p:attrNameLst>
                                      </p:cBhvr>
                                      <p:tavLst>
                                        <p:tav tm="0">
                                          <p:val>
                                            <p:fltVal val="0.5"/>
                                          </p:val>
                                        </p:tav>
                                        <p:tav tm="100000">
                                          <p:val>
                                            <p:strVal val="#ppt_x"/>
                                          </p:val>
                                        </p:tav>
                                      </p:tavLst>
                                    </p:anim>
                                    <p:anim calcmode="lin" valueType="num">
                                      <p:cBhvr>
                                        <p:cTn id="37" dur="20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582426" y="1025496"/>
            <a:ext cx="769121" cy="7691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4438" y="1410057"/>
            <a:ext cx="352514" cy="3525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31225" y="1025496"/>
            <a:ext cx="769121" cy="7691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713236" y="1410057"/>
            <a:ext cx="352514" cy="3525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2934798" y="2569263"/>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370944" y="2555030"/>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5783597" y="2569263"/>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219742" y="2555030"/>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rot="2691062">
            <a:off x="6861075" y="1917512"/>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rcRect l="35184" t="905" r="3599"/>
          <a:stretch>
            <a:fillRect/>
          </a:stretch>
        </p:blipFill>
        <p:spPr>
          <a:xfrm>
            <a:off x="6634637" y="1590404"/>
            <a:ext cx="1577163" cy="1558248"/>
          </a:xfrm>
          <a:custGeom>
            <a:avLst/>
            <a:gdLst>
              <a:gd name="connsiteX0" fmla="*/ 1048708 w 2102884"/>
              <a:gd name="connsiteY0" fmla="*/ 0 h 2077664"/>
              <a:gd name="connsiteX1" fmla="*/ 2102884 w 2102884"/>
              <a:gd name="connsiteY1" fmla="*/ 1048707 h 2077664"/>
              <a:gd name="connsiteX2" fmla="*/ 1079264 w 2102884"/>
              <a:gd name="connsiteY2" fmla="*/ 2077664 h 2077664"/>
              <a:gd name="connsiteX3" fmla="*/ 1028826 w 2102884"/>
              <a:gd name="connsiteY3" fmla="*/ 2077664 h 2077664"/>
              <a:gd name="connsiteX4" fmla="*/ 0 w 2102884"/>
              <a:gd name="connsiteY4" fmla="*/ 1054175 h 2077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2884" h="2077664">
                <a:moveTo>
                  <a:pt x="1048708" y="0"/>
                </a:moveTo>
                <a:lnTo>
                  <a:pt x="2102884" y="1048707"/>
                </a:lnTo>
                <a:lnTo>
                  <a:pt x="1079264" y="2077664"/>
                </a:lnTo>
                <a:lnTo>
                  <a:pt x="1028826" y="2077664"/>
                </a:lnTo>
                <a:lnTo>
                  <a:pt x="0" y="1054175"/>
                </a:lnTo>
                <a:close/>
              </a:path>
            </a:pathLst>
          </a:custGeom>
        </p:spPr>
      </p:pic>
      <p:sp>
        <p:nvSpPr>
          <p:cNvPr id="18" name="矩形 17"/>
          <p:cNvSpPr/>
          <p:nvPr/>
        </p:nvSpPr>
        <p:spPr>
          <a:xfrm rot="2691062">
            <a:off x="4014387" y="1917511"/>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rcRect l="17859" t="250" r="13808" b="3484"/>
          <a:stretch>
            <a:fillRect/>
          </a:stretch>
        </p:blipFill>
        <p:spPr>
          <a:xfrm>
            <a:off x="3787951" y="1590404"/>
            <a:ext cx="1577162" cy="1577162"/>
          </a:xfrm>
          <a:custGeom>
            <a:avLst/>
            <a:gdLst>
              <a:gd name="connsiteX0" fmla="*/ 1048708 w 2102883"/>
              <a:gd name="connsiteY0" fmla="*/ 0 h 2102883"/>
              <a:gd name="connsiteX1" fmla="*/ 2102883 w 2102883"/>
              <a:gd name="connsiteY1" fmla="*/ 1048707 h 2102883"/>
              <a:gd name="connsiteX2" fmla="*/ 1054175 w 2102883"/>
              <a:gd name="connsiteY2" fmla="*/ 2102883 h 2102883"/>
              <a:gd name="connsiteX3" fmla="*/ 0 w 2102883"/>
              <a:gd name="connsiteY3" fmla="*/ 1054175 h 2102883"/>
            </a:gdLst>
            <a:ahLst/>
            <a:cxnLst>
              <a:cxn ang="0">
                <a:pos x="connsiteX0" y="connsiteY0"/>
              </a:cxn>
              <a:cxn ang="0">
                <a:pos x="connsiteX1" y="connsiteY1"/>
              </a:cxn>
              <a:cxn ang="0">
                <a:pos x="connsiteX2" y="connsiteY2"/>
              </a:cxn>
              <a:cxn ang="0">
                <a:pos x="connsiteX3" y="connsiteY3"/>
              </a:cxn>
            </a:cxnLst>
            <a:rect l="l" t="t" r="r" b="b"/>
            <a:pathLst>
              <a:path w="2102883" h="2102883">
                <a:moveTo>
                  <a:pt x="1048708" y="0"/>
                </a:moveTo>
                <a:lnTo>
                  <a:pt x="2102883" y="1048707"/>
                </a:lnTo>
                <a:lnTo>
                  <a:pt x="1054175" y="2102883"/>
                </a:lnTo>
                <a:lnTo>
                  <a:pt x="0" y="1054175"/>
                </a:lnTo>
                <a:close/>
              </a:path>
            </a:pathLst>
          </a:custGeom>
        </p:spPr>
      </p:pic>
      <p:sp>
        <p:nvSpPr>
          <p:cNvPr id="20" name="矩形 19"/>
          <p:cNvSpPr/>
          <p:nvPr/>
        </p:nvSpPr>
        <p:spPr>
          <a:xfrm rot="2691062">
            <a:off x="1163168" y="1917511"/>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rcRect l="12152" r="21157" b="6437"/>
          <a:stretch>
            <a:fillRect/>
          </a:stretch>
        </p:blipFill>
        <p:spPr>
          <a:xfrm>
            <a:off x="936730" y="1596677"/>
            <a:ext cx="1577163" cy="1570889"/>
          </a:xfrm>
          <a:custGeom>
            <a:avLst/>
            <a:gdLst>
              <a:gd name="connsiteX0" fmla="*/ 1040387 w 2102884"/>
              <a:gd name="connsiteY0" fmla="*/ 0 h 2094519"/>
              <a:gd name="connsiteX1" fmla="*/ 1057117 w 2102884"/>
              <a:gd name="connsiteY1" fmla="*/ 0 h 2094519"/>
              <a:gd name="connsiteX2" fmla="*/ 2102884 w 2102884"/>
              <a:gd name="connsiteY2" fmla="*/ 1040343 h 2094519"/>
              <a:gd name="connsiteX3" fmla="*/ 1054176 w 2102884"/>
              <a:gd name="connsiteY3" fmla="*/ 2094519 h 2094519"/>
              <a:gd name="connsiteX4" fmla="*/ 0 w 2102884"/>
              <a:gd name="connsiteY4" fmla="*/ 1045811 h 2094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2884" h="2094519">
                <a:moveTo>
                  <a:pt x="1040387" y="0"/>
                </a:moveTo>
                <a:lnTo>
                  <a:pt x="1057117" y="0"/>
                </a:lnTo>
                <a:lnTo>
                  <a:pt x="2102884" y="1040343"/>
                </a:lnTo>
                <a:lnTo>
                  <a:pt x="1054176" y="2094519"/>
                </a:lnTo>
                <a:lnTo>
                  <a:pt x="0" y="1045811"/>
                </a:lnTo>
                <a:close/>
              </a:path>
            </a:pathLst>
          </a:custGeom>
        </p:spPr>
      </p:pic>
      <p:sp>
        <p:nvSpPr>
          <p:cNvPr id="22" name="矩形 21"/>
          <p:cNvSpPr/>
          <p:nvPr/>
        </p:nvSpPr>
        <p:spPr>
          <a:xfrm rot="2691062">
            <a:off x="2599801" y="1663015"/>
            <a:ext cx="1115226" cy="11152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矩形 22"/>
          <p:cNvSpPr/>
          <p:nvPr/>
        </p:nvSpPr>
        <p:spPr>
          <a:xfrm rot="2691062">
            <a:off x="5448599" y="1663015"/>
            <a:ext cx="1115226" cy="11152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矩形 23"/>
          <p:cNvSpPr/>
          <p:nvPr/>
        </p:nvSpPr>
        <p:spPr>
          <a:xfrm>
            <a:off x="2522957" y="2083594"/>
            <a:ext cx="1338828" cy="323165"/>
          </a:xfrm>
          <a:prstGeom prst="rect">
            <a:avLst/>
          </a:prstGeom>
        </p:spPr>
        <p:txBody>
          <a:bodyPr wrap="none">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p>
        </p:txBody>
      </p:sp>
      <p:sp>
        <p:nvSpPr>
          <p:cNvPr id="25" name="文本框 24"/>
          <p:cNvSpPr txBox="1"/>
          <p:nvPr/>
        </p:nvSpPr>
        <p:spPr>
          <a:xfrm>
            <a:off x="2368833" y="3877697"/>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5378420" y="2069445"/>
            <a:ext cx="1338828" cy="323165"/>
          </a:xfrm>
          <a:prstGeom prst="rect">
            <a:avLst/>
          </a:prstGeom>
        </p:spPr>
        <p:txBody>
          <a:bodyPr wrap="none">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p>
        </p:txBody>
      </p:sp>
      <p:sp>
        <p:nvSpPr>
          <p:cNvPr id="27" name="文本框 26"/>
          <p:cNvSpPr txBox="1"/>
          <p:nvPr/>
        </p:nvSpPr>
        <p:spPr>
          <a:xfrm>
            <a:off x="5182449" y="3877697"/>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681145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500"/>
                            </p:stCondLst>
                            <p:childTnLst>
                              <p:par>
                                <p:cTn id="24" presetID="20"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edge">
                                      <p:cBhvr>
                                        <p:cTn id="26" dur="500"/>
                                        <p:tgtEl>
                                          <p:spTgt spid="19"/>
                                        </p:tgtEl>
                                      </p:cBhvr>
                                    </p:animEffect>
                                  </p:childTnLst>
                                </p:cTn>
                              </p:par>
                            </p:childTnLst>
                          </p:cTn>
                        </p:par>
                        <p:par>
                          <p:cTn id="27" fill="hold">
                            <p:stCondLst>
                              <p:cond delay="1000"/>
                            </p:stCondLst>
                            <p:childTnLst>
                              <p:par>
                                <p:cTn id="28" presetID="37"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anim calcmode="lin" valueType="num">
                                      <p:cBhvr>
                                        <p:cTn id="31" dur="500" fill="hold"/>
                                        <p:tgtEl>
                                          <p:spTgt spid="18"/>
                                        </p:tgtEl>
                                        <p:attrNameLst>
                                          <p:attrName>ppt_x</p:attrName>
                                        </p:attrNameLst>
                                      </p:cBhvr>
                                      <p:tavLst>
                                        <p:tav tm="0">
                                          <p:val>
                                            <p:strVal val="#ppt_x"/>
                                          </p:val>
                                        </p:tav>
                                        <p:tav tm="100000">
                                          <p:val>
                                            <p:strVal val="#ppt_x"/>
                                          </p:val>
                                        </p:tav>
                                      </p:tavLst>
                                    </p:anim>
                                    <p:anim calcmode="lin" valueType="num">
                                      <p:cBhvr>
                                        <p:cTn id="32" dur="450" decel="100000" fill="hold"/>
                                        <p:tgtEl>
                                          <p:spTgt spid="18"/>
                                        </p:tgtEl>
                                        <p:attrNameLst>
                                          <p:attrName>ppt_y</p:attrName>
                                        </p:attrNameLst>
                                      </p:cBhvr>
                                      <p:tavLst>
                                        <p:tav tm="0">
                                          <p:val>
                                            <p:strVal val="#ppt_y+1"/>
                                          </p:val>
                                        </p:tav>
                                        <p:tav tm="100000">
                                          <p:val>
                                            <p:strVal val="#ppt_y-.03"/>
                                          </p:val>
                                        </p:tav>
                                      </p:tavLst>
                                    </p:anim>
                                    <p:anim calcmode="lin" valueType="num">
                                      <p:cBhvr>
                                        <p:cTn id="33" dur="50" accel="100000" fill="hold">
                                          <p:stCondLst>
                                            <p:cond delay="450"/>
                                          </p:stCondLst>
                                        </p:cTn>
                                        <p:tgtEl>
                                          <p:spTgt spid="18"/>
                                        </p:tgtEl>
                                        <p:attrNameLst>
                                          <p:attrName>ppt_y</p:attrName>
                                        </p:attrNameLst>
                                      </p:cBhvr>
                                      <p:tavLst>
                                        <p:tav tm="0">
                                          <p:val>
                                            <p:strVal val="#ppt_y-.03"/>
                                          </p:val>
                                        </p:tav>
                                        <p:tav tm="100000">
                                          <p:val>
                                            <p:strVal val="#ppt_y"/>
                                          </p:val>
                                        </p:tav>
                                      </p:tavLst>
                                    </p:anim>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par>
                                <p:cTn id="38" presetID="22" presetClass="entr" presetSubtype="1"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up)">
                                      <p:cBhvr>
                                        <p:cTn id="40" dur="500"/>
                                        <p:tgtEl>
                                          <p:spTgt spid="10"/>
                                        </p:tgtEl>
                                      </p:cBhvr>
                                    </p:animEffect>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par>
                          <p:cTn id="47" fill="hold">
                            <p:stCondLst>
                              <p:cond delay="250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800"/>
                                        <p:tgtEl>
                                          <p:spTgt spid="24"/>
                                        </p:tgtEl>
                                      </p:cBhvr>
                                    </p:animEffect>
                                    <p:anim calcmode="lin" valueType="num">
                                      <p:cBhvr>
                                        <p:cTn id="51" dur="800" fill="hold"/>
                                        <p:tgtEl>
                                          <p:spTgt spid="24"/>
                                        </p:tgtEl>
                                        <p:attrNameLst>
                                          <p:attrName>ppt_x</p:attrName>
                                        </p:attrNameLst>
                                      </p:cBhvr>
                                      <p:tavLst>
                                        <p:tav tm="0">
                                          <p:val>
                                            <p:strVal val="#ppt_x"/>
                                          </p:val>
                                        </p:tav>
                                        <p:tav tm="100000">
                                          <p:val>
                                            <p:strVal val="#ppt_x"/>
                                          </p:val>
                                        </p:tav>
                                      </p:tavLst>
                                    </p:anim>
                                    <p:anim calcmode="lin" valueType="num">
                                      <p:cBhvr>
                                        <p:cTn id="52" dur="8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3300"/>
                            </p:stCondLst>
                            <p:childTnLst>
                              <p:par>
                                <p:cTn id="54" presetID="22" presetClass="entr" presetSubtype="1"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up)">
                                      <p:cBhvr>
                                        <p:cTn id="56" dur="500"/>
                                        <p:tgtEl>
                                          <p:spTgt spid="13"/>
                                        </p:tgtEl>
                                      </p:cBhvr>
                                    </p:animEffect>
                                  </p:childTnLst>
                                </p:cTn>
                              </p:par>
                              <p:par>
                                <p:cTn id="57" presetID="22" presetClass="entr" presetSubtype="1"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up)">
                                      <p:cBhvr>
                                        <p:cTn id="59" dur="500"/>
                                        <p:tgtEl>
                                          <p:spTgt spid="12"/>
                                        </p:tgtEl>
                                      </p:cBhvr>
                                    </p:animEffect>
                                  </p:childTnLst>
                                </p:cTn>
                              </p:par>
                            </p:childTnLst>
                          </p:cTn>
                        </p:par>
                        <p:par>
                          <p:cTn id="60" fill="hold">
                            <p:stCondLst>
                              <p:cond delay="3800"/>
                            </p:stCondLst>
                            <p:childTnLst>
                              <p:par>
                                <p:cTn id="61" presetID="47"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600"/>
                                        <p:tgtEl>
                                          <p:spTgt spid="25"/>
                                        </p:tgtEl>
                                      </p:cBhvr>
                                    </p:animEffect>
                                    <p:anim calcmode="lin" valueType="num">
                                      <p:cBhvr>
                                        <p:cTn id="64" dur="600" fill="hold"/>
                                        <p:tgtEl>
                                          <p:spTgt spid="25"/>
                                        </p:tgtEl>
                                        <p:attrNameLst>
                                          <p:attrName>ppt_x</p:attrName>
                                        </p:attrNameLst>
                                      </p:cBhvr>
                                      <p:tavLst>
                                        <p:tav tm="0">
                                          <p:val>
                                            <p:strVal val="#ppt_x"/>
                                          </p:val>
                                        </p:tav>
                                        <p:tav tm="100000">
                                          <p:val>
                                            <p:strVal val="#ppt_x"/>
                                          </p:val>
                                        </p:tav>
                                      </p:tavLst>
                                    </p:anim>
                                    <p:anim calcmode="lin" valueType="num">
                                      <p:cBhvr>
                                        <p:cTn id="65" dur="600" fill="hold"/>
                                        <p:tgtEl>
                                          <p:spTgt spid="25"/>
                                        </p:tgtEl>
                                        <p:attrNameLst>
                                          <p:attrName>ppt_y</p:attrName>
                                        </p:attrNameLst>
                                      </p:cBhvr>
                                      <p:tavLst>
                                        <p:tav tm="0">
                                          <p:val>
                                            <p:strVal val="#ppt_y-.1"/>
                                          </p:val>
                                        </p:tav>
                                        <p:tav tm="100000">
                                          <p:val>
                                            <p:strVal val="#ppt_y"/>
                                          </p:val>
                                        </p:tav>
                                      </p:tavLst>
                                    </p:anim>
                                  </p:childTnLst>
                                </p:cTn>
                              </p:par>
                            </p:childTnLst>
                          </p:cTn>
                        </p:par>
                        <p:par>
                          <p:cTn id="66" fill="hold">
                            <p:stCondLst>
                              <p:cond delay="44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900"/>
                            </p:stCondLst>
                            <p:childTnLst>
                              <p:par>
                                <p:cTn id="73" presetID="42"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800"/>
                                        <p:tgtEl>
                                          <p:spTgt spid="26"/>
                                        </p:tgtEl>
                                      </p:cBhvr>
                                    </p:animEffect>
                                    <p:anim calcmode="lin" valueType="num">
                                      <p:cBhvr>
                                        <p:cTn id="76" dur="800" fill="hold"/>
                                        <p:tgtEl>
                                          <p:spTgt spid="26"/>
                                        </p:tgtEl>
                                        <p:attrNameLst>
                                          <p:attrName>ppt_x</p:attrName>
                                        </p:attrNameLst>
                                      </p:cBhvr>
                                      <p:tavLst>
                                        <p:tav tm="0">
                                          <p:val>
                                            <p:strVal val="#ppt_x"/>
                                          </p:val>
                                        </p:tav>
                                        <p:tav tm="100000">
                                          <p:val>
                                            <p:strVal val="#ppt_x"/>
                                          </p:val>
                                        </p:tav>
                                      </p:tavLst>
                                    </p:anim>
                                    <p:anim calcmode="lin" valueType="num">
                                      <p:cBhvr>
                                        <p:cTn id="77" dur="800" fill="hold"/>
                                        <p:tgtEl>
                                          <p:spTgt spid="26"/>
                                        </p:tgtEl>
                                        <p:attrNameLst>
                                          <p:attrName>ppt_y</p:attrName>
                                        </p:attrNameLst>
                                      </p:cBhvr>
                                      <p:tavLst>
                                        <p:tav tm="0">
                                          <p:val>
                                            <p:strVal val="#ppt_y+.1"/>
                                          </p:val>
                                        </p:tav>
                                        <p:tav tm="100000">
                                          <p:val>
                                            <p:strVal val="#ppt_y"/>
                                          </p:val>
                                        </p:tav>
                                      </p:tavLst>
                                    </p:anim>
                                  </p:childTnLst>
                                </p:cTn>
                              </p:par>
                            </p:childTnLst>
                          </p:cTn>
                        </p:par>
                        <p:par>
                          <p:cTn id="78" fill="hold">
                            <p:stCondLst>
                              <p:cond delay="5700"/>
                            </p:stCondLst>
                            <p:childTnLst>
                              <p:par>
                                <p:cTn id="79" presetID="22" presetClass="entr" presetSubtype="1" fill="hold" nodeType="after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up)">
                                      <p:cBhvr>
                                        <p:cTn id="81" dur="500"/>
                                        <p:tgtEl>
                                          <p:spTgt spid="15"/>
                                        </p:tgtEl>
                                      </p:cBhvr>
                                    </p:animEffect>
                                  </p:childTnLst>
                                </p:cTn>
                              </p:par>
                              <p:par>
                                <p:cTn id="82" presetID="22" presetClass="entr" presetSubtype="1" fill="hold" nodeType="with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ipe(up)">
                                      <p:cBhvr>
                                        <p:cTn id="84" dur="500"/>
                                        <p:tgtEl>
                                          <p:spTgt spid="14"/>
                                        </p:tgtEl>
                                      </p:cBhvr>
                                    </p:animEffect>
                                  </p:childTnLst>
                                </p:cTn>
                              </p:par>
                            </p:childTnLst>
                          </p:cTn>
                        </p:par>
                        <p:par>
                          <p:cTn id="85" fill="hold">
                            <p:stCondLst>
                              <p:cond delay="6200"/>
                            </p:stCondLst>
                            <p:childTnLst>
                              <p:par>
                                <p:cTn id="86" presetID="47" presetClass="entr" presetSubtype="0" fill="hold" grpId="0" nodeType="after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600"/>
                                        <p:tgtEl>
                                          <p:spTgt spid="27"/>
                                        </p:tgtEl>
                                      </p:cBhvr>
                                    </p:animEffect>
                                    <p:anim calcmode="lin" valueType="num">
                                      <p:cBhvr>
                                        <p:cTn id="89" dur="600" fill="hold"/>
                                        <p:tgtEl>
                                          <p:spTgt spid="27"/>
                                        </p:tgtEl>
                                        <p:attrNameLst>
                                          <p:attrName>ppt_x</p:attrName>
                                        </p:attrNameLst>
                                      </p:cBhvr>
                                      <p:tavLst>
                                        <p:tav tm="0">
                                          <p:val>
                                            <p:strVal val="#ppt_x"/>
                                          </p:val>
                                        </p:tav>
                                        <p:tav tm="100000">
                                          <p:val>
                                            <p:strVal val="#ppt_x"/>
                                          </p:val>
                                        </p:tav>
                                      </p:tavLst>
                                    </p:anim>
                                    <p:anim calcmode="lin" valueType="num">
                                      <p:cBhvr>
                                        <p:cTn id="90" dur="600" fill="hold"/>
                                        <p:tgtEl>
                                          <p:spTgt spid="27"/>
                                        </p:tgtEl>
                                        <p:attrNameLst>
                                          <p:attrName>ppt_y</p:attrName>
                                        </p:attrNameLst>
                                      </p:cBhvr>
                                      <p:tavLst>
                                        <p:tav tm="0">
                                          <p:val>
                                            <p:strVal val="#ppt_y-.1"/>
                                          </p:val>
                                        </p:tav>
                                        <p:tav tm="100000">
                                          <p:val>
                                            <p:strVal val="#ppt_y"/>
                                          </p:val>
                                        </p:tav>
                                      </p:tavLst>
                                    </p:anim>
                                  </p:childTnLst>
                                </p:cTn>
                              </p:par>
                            </p:childTnLst>
                          </p:cTn>
                        </p:par>
                        <p:par>
                          <p:cTn id="91" fill="hold">
                            <p:stCondLst>
                              <p:cond delay="6800"/>
                            </p:stCondLst>
                            <p:childTnLst>
                              <p:par>
                                <p:cTn id="92" presetID="20" presetClass="entr" presetSubtype="0" fill="hold" nodeType="after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wedge">
                                      <p:cBhvr>
                                        <p:cTn id="94" dur="500"/>
                                        <p:tgtEl>
                                          <p:spTgt spid="21"/>
                                        </p:tgtEl>
                                      </p:cBhvr>
                                    </p:animEffect>
                                  </p:childTnLst>
                                </p:cTn>
                              </p:par>
                            </p:childTnLst>
                          </p:cTn>
                        </p:par>
                        <p:par>
                          <p:cTn id="95" fill="hold">
                            <p:stCondLst>
                              <p:cond delay="7300"/>
                            </p:stCondLst>
                            <p:childTnLst>
                              <p:par>
                                <p:cTn id="96" presetID="37" presetClass="entr" presetSubtype="0"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fade">
                                      <p:cBhvr>
                                        <p:cTn id="98" dur="500"/>
                                        <p:tgtEl>
                                          <p:spTgt spid="20"/>
                                        </p:tgtEl>
                                      </p:cBhvr>
                                    </p:animEffect>
                                    <p:anim calcmode="lin" valueType="num">
                                      <p:cBhvr>
                                        <p:cTn id="99" dur="500" fill="hold"/>
                                        <p:tgtEl>
                                          <p:spTgt spid="20"/>
                                        </p:tgtEl>
                                        <p:attrNameLst>
                                          <p:attrName>ppt_x</p:attrName>
                                        </p:attrNameLst>
                                      </p:cBhvr>
                                      <p:tavLst>
                                        <p:tav tm="0">
                                          <p:val>
                                            <p:strVal val="#ppt_x"/>
                                          </p:val>
                                        </p:tav>
                                        <p:tav tm="100000">
                                          <p:val>
                                            <p:strVal val="#ppt_x"/>
                                          </p:val>
                                        </p:tav>
                                      </p:tavLst>
                                    </p:anim>
                                    <p:anim calcmode="lin" valueType="num">
                                      <p:cBhvr>
                                        <p:cTn id="100" dur="450" decel="100000" fill="hold"/>
                                        <p:tgtEl>
                                          <p:spTgt spid="20"/>
                                        </p:tgtEl>
                                        <p:attrNameLst>
                                          <p:attrName>ppt_y</p:attrName>
                                        </p:attrNameLst>
                                      </p:cBhvr>
                                      <p:tavLst>
                                        <p:tav tm="0">
                                          <p:val>
                                            <p:strVal val="#ppt_y+1"/>
                                          </p:val>
                                        </p:tav>
                                        <p:tav tm="100000">
                                          <p:val>
                                            <p:strVal val="#ppt_y-.03"/>
                                          </p:val>
                                        </p:tav>
                                      </p:tavLst>
                                    </p:anim>
                                    <p:anim calcmode="lin" valueType="num">
                                      <p:cBhvr>
                                        <p:cTn id="101"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childTnLst>
                          </p:cTn>
                        </p:par>
                        <p:par>
                          <p:cTn id="102" fill="hold">
                            <p:stCondLst>
                              <p:cond delay="7800"/>
                            </p:stCondLst>
                            <p:childTnLst>
                              <p:par>
                                <p:cTn id="103" presetID="22" presetClass="entr" presetSubtype="4" fill="hold" nodeType="afterEffect">
                                  <p:stCondLst>
                                    <p:cond delay="0"/>
                                  </p:stCondLst>
                                  <p:childTnLst>
                                    <p:set>
                                      <p:cBhvr>
                                        <p:cTn id="104" dur="1" fill="hold">
                                          <p:stCondLst>
                                            <p:cond delay="0"/>
                                          </p:stCondLst>
                                        </p:cTn>
                                        <p:tgtEl>
                                          <p:spTgt spid="9"/>
                                        </p:tgtEl>
                                        <p:attrNameLst>
                                          <p:attrName>style.visibility</p:attrName>
                                        </p:attrNameLst>
                                      </p:cBhvr>
                                      <p:to>
                                        <p:strVal val="visible"/>
                                      </p:to>
                                    </p:set>
                                    <p:animEffect transition="in" filter="wipe(down)">
                                      <p:cBhvr>
                                        <p:cTn id="105" dur="500"/>
                                        <p:tgtEl>
                                          <p:spTgt spid="9"/>
                                        </p:tgtEl>
                                      </p:cBhvr>
                                    </p:animEffect>
                                  </p:childTnLst>
                                </p:cTn>
                              </p:par>
                              <p:par>
                                <p:cTn id="106" presetID="22" presetClass="entr" presetSubtype="1" fill="hold" nodeType="withEffect">
                                  <p:stCondLst>
                                    <p:cond delay="0"/>
                                  </p:stCondLst>
                                  <p:childTnLst>
                                    <p:set>
                                      <p:cBhvr>
                                        <p:cTn id="107" dur="1" fill="hold">
                                          <p:stCondLst>
                                            <p:cond delay="0"/>
                                          </p:stCondLst>
                                        </p:cTn>
                                        <p:tgtEl>
                                          <p:spTgt spid="8"/>
                                        </p:tgtEl>
                                        <p:attrNameLst>
                                          <p:attrName>style.visibility</p:attrName>
                                        </p:attrNameLst>
                                      </p:cBhvr>
                                      <p:to>
                                        <p:strVal val="visible"/>
                                      </p:to>
                                    </p:set>
                                    <p:animEffect transition="in" filter="wipe(up)">
                                      <p:cBhvr>
                                        <p:cTn id="108" dur="500"/>
                                        <p:tgtEl>
                                          <p:spTgt spid="8"/>
                                        </p:tgtEl>
                                      </p:cBhvr>
                                    </p:animEffect>
                                  </p:childTnLst>
                                </p:cTn>
                              </p:par>
                            </p:childTnLst>
                          </p:cTn>
                        </p:par>
                        <p:par>
                          <p:cTn id="109" fill="hold">
                            <p:stCondLst>
                              <p:cond delay="8300"/>
                            </p:stCondLst>
                            <p:childTnLst>
                              <p:par>
                                <p:cTn id="110" presetID="20" presetClass="entr" presetSubtype="0" fill="hold" nodeType="after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wedge">
                                      <p:cBhvr>
                                        <p:cTn id="112" dur="500"/>
                                        <p:tgtEl>
                                          <p:spTgt spid="17"/>
                                        </p:tgtEl>
                                      </p:cBhvr>
                                    </p:animEffect>
                                  </p:childTnLst>
                                </p:cTn>
                              </p:par>
                            </p:childTnLst>
                          </p:cTn>
                        </p:par>
                        <p:par>
                          <p:cTn id="113" fill="hold">
                            <p:stCondLst>
                              <p:cond delay="8800"/>
                            </p:stCondLst>
                            <p:childTnLst>
                              <p:par>
                                <p:cTn id="114" presetID="37" presetClass="entr" presetSubtype="0" fill="hold" grpId="0" nodeType="afterEffect">
                                  <p:stCondLst>
                                    <p:cond delay="0"/>
                                  </p:stCondLst>
                                  <p:childTnLst>
                                    <p:set>
                                      <p:cBhvr>
                                        <p:cTn id="115" dur="1" fill="hold">
                                          <p:stCondLst>
                                            <p:cond delay="0"/>
                                          </p:stCondLst>
                                        </p:cTn>
                                        <p:tgtEl>
                                          <p:spTgt spid="16"/>
                                        </p:tgtEl>
                                        <p:attrNameLst>
                                          <p:attrName>style.visibility</p:attrName>
                                        </p:attrNameLst>
                                      </p:cBhvr>
                                      <p:to>
                                        <p:strVal val="visible"/>
                                      </p:to>
                                    </p:set>
                                    <p:animEffect transition="in" filter="fade">
                                      <p:cBhvr>
                                        <p:cTn id="116" dur="500"/>
                                        <p:tgtEl>
                                          <p:spTgt spid="16"/>
                                        </p:tgtEl>
                                      </p:cBhvr>
                                    </p:animEffect>
                                    <p:anim calcmode="lin" valueType="num">
                                      <p:cBhvr>
                                        <p:cTn id="117" dur="500" fill="hold"/>
                                        <p:tgtEl>
                                          <p:spTgt spid="16"/>
                                        </p:tgtEl>
                                        <p:attrNameLst>
                                          <p:attrName>ppt_x</p:attrName>
                                        </p:attrNameLst>
                                      </p:cBhvr>
                                      <p:tavLst>
                                        <p:tav tm="0">
                                          <p:val>
                                            <p:strVal val="#ppt_x"/>
                                          </p:val>
                                        </p:tav>
                                        <p:tav tm="100000">
                                          <p:val>
                                            <p:strVal val="#ppt_x"/>
                                          </p:val>
                                        </p:tav>
                                      </p:tavLst>
                                    </p:anim>
                                    <p:anim calcmode="lin" valueType="num">
                                      <p:cBhvr>
                                        <p:cTn id="118" dur="450" decel="100000" fill="hold"/>
                                        <p:tgtEl>
                                          <p:spTgt spid="16"/>
                                        </p:tgtEl>
                                        <p:attrNameLst>
                                          <p:attrName>ppt_y</p:attrName>
                                        </p:attrNameLst>
                                      </p:cBhvr>
                                      <p:tavLst>
                                        <p:tav tm="0">
                                          <p:val>
                                            <p:strVal val="#ppt_y+1"/>
                                          </p:val>
                                        </p:tav>
                                        <p:tav tm="100000">
                                          <p:val>
                                            <p:strVal val="#ppt_y-.03"/>
                                          </p:val>
                                        </p:tav>
                                      </p:tavLst>
                                    </p:anim>
                                    <p:anim calcmode="lin" valueType="num">
                                      <p:cBhvr>
                                        <p:cTn id="119"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6" grpId="0" animBg="1"/>
      <p:bldP spid="18" grpId="0" animBg="1"/>
      <p:bldP spid="20" grpId="0" animBg="1"/>
      <p:bldP spid="22" grpId="0" animBg="1"/>
      <p:bldP spid="23" grpId="0" animBg="1"/>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180786" y="1419622"/>
            <a:ext cx="2144125" cy="1077077"/>
            <a:chOff x="1180786" y="1419622"/>
            <a:chExt cx="2144125" cy="1077077"/>
          </a:xfrm>
        </p:grpSpPr>
        <p:sp>
          <p:nvSpPr>
            <p:cNvPr id="9" name="Freeform 7"/>
            <p:cNvSpPr/>
            <p:nvPr/>
          </p:nvSpPr>
          <p:spPr bwMode="auto">
            <a:xfrm>
              <a:off x="1180786" y="1419622"/>
              <a:ext cx="2144125" cy="1077077"/>
            </a:xfrm>
            <a:custGeom>
              <a:avLst/>
              <a:gdLst/>
              <a:ahLst/>
              <a:cxnLst>
                <a:cxn ang="0">
                  <a:pos x="233" y="0"/>
                </a:cxn>
                <a:cxn ang="0">
                  <a:pos x="0" y="233"/>
                </a:cxn>
                <a:cxn ang="0">
                  <a:pos x="465" y="233"/>
                </a:cxn>
                <a:cxn ang="0">
                  <a:pos x="233" y="0"/>
                </a:cxn>
              </a:cxnLst>
              <a:rect l="0" t="0" r="r" b="b"/>
              <a:pathLst>
                <a:path w="465" h="233">
                  <a:moveTo>
                    <a:pt x="233" y="0"/>
                  </a:moveTo>
                  <a:cubicBezTo>
                    <a:pt x="104" y="0"/>
                    <a:pt x="0" y="104"/>
                    <a:pt x="0" y="233"/>
                  </a:cubicBezTo>
                  <a:cubicBezTo>
                    <a:pt x="465" y="233"/>
                    <a:pt x="465" y="233"/>
                    <a:pt x="465" y="233"/>
                  </a:cubicBezTo>
                  <a:cubicBezTo>
                    <a:pt x="465" y="104"/>
                    <a:pt x="361" y="0"/>
                    <a:pt x="233" y="0"/>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bg1"/>
                </a:solidFill>
                <a:latin typeface="+mn-lt"/>
                <a:ea typeface="+mn-ea"/>
              </a:endParaRPr>
            </a:p>
          </p:txBody>
        </p:sp>
        <p:sp>
          <p:nvSpPr>
            <p:cNvPr id="10" name="TextBox 3"/>
            <p:cNvSpPr txBox="1"/>
            <p:nvPr/>
          </p:nvSpPr>
          <p:spPr>
            <a:xfrm>
              <a:off x="1857960" y="1540557"/>
              <a:ext cx="981508" cy="830998"/>
            </a:xfrm>
            <a:prstGeom prst="rect">
              <a:avLst/>
            </a:prstGeom>
            <a:noFill/>
          </p:spPr>
          <p:txBody>
            <a:bodyPr wrap="square" rtlCol="0">
              <a:spAutoFit/>
            </a:bodyPr>
            <a:lstStyle/>
            <a:p>
              <a:pPr defTabSz="934085"/>
              <a:r>
                <a:rPr lang="id-ID" sz="4800" spc="-300" dirty="0">
                  <a:solidFill>
                    <a:schemeClr val="bg1"/>
                  </a:solidFill>
                  <a:latin typeface="微软雅黑" panose="020B0503020204020204" pitchFamily="34" charset="-122"/>
                  <a:ea typeface="微软雅黑" panose="020B0503020204020204" pitchFamily="34" charset="-122"/>
                </a:rPr>
                <a:t>01</a:t>
              </a:r>
              <a:endParaRPr lang="en-US" sz="4800" spc="-3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574181" y="2496698"/>
            <a:ext cx="2142177" cy="1073182"/>
            <a:chOff x="3574181" y="2496698"/>
            <a:chExt cx="2142177" cy="1073182"/>
          </a:xfrm>
        </p:grpSpPr>
        <p:sp>
          <p:nvSpPr>
            <p:cNvPr id="12" name="Freeform 9"/>
            <p:cNvSpPr/>
            <p:nvPr/>
          </p:nvSpPr>
          <p:spPr bwMode="auto">
            <a:xfrm>
              <a:off x="3574181" y="2496698"/>
              <a:ext cx="2142177" cy="1073182"/>
            </a:xfrm>
            <a:custGeom>
              <a:avLst/>
              <a:gdLst/>
              <a:ahLst/>
              <a:cxnLst>
                <a:cxn ang="0">
                  <a:pos x="233" y="232"/>
                </a:cxn>
                <a:cxn ang="0">
                  <a:pos x="465" y="0"/>
                </a:cxn>
                <a:cxn ang="0">
                  <a:pos x="0" y="0"/>
                </a:cxn>
                <a:cxn ang="0">
                  <a:pos x="233" y="232"/>
                </a:cxn>
              </a:cxnLst>
              <a:rect l="0" t="0" r="r" b="b"/>
              <a:pathLst>
                <a:path w="465" h="232">
                  <a:moveTo>
                    <a:pt x="233" y="232"/>
                  </a:moveTo>
                  <a:cubicBezTo>
                    <a:pt x="361" y="232"/>
                    <a:pt x="465" y="128"/>
                    <a:pt x="465" y="0"/>
                  </a:cubicBezTo>
                  <a:cubicBezTo>
                    <a:pt x="0" y="0"/>
                    <a:pt x="0" y="0"/>
                    <a:pt x="0" y="0"/>
                  </a:cubicBezTo>
                  <a:cubicBezTo>
                    <a:pt x="0" y="128"/>
                    <a:pt x="104" y="232"/>
                    <a:pt x="233" y="232"/>
                  </a:cubicBezTo>
                  <a:close/>
                </a:path>
              </a:pathLst>
            </a:cu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bg1"/>
                </a:solidFill>
                <a:latin typeface="+mn-lt"/>
                <a:ea typeface="+mn-ea"/>
              </a:endParaRPr>
            </a:p>
          </p:txBody>
        </p:sp>
        <p:sp>
          <p:nvSpPr>
            <p:cNvPr id="13" name="TextBox 6"/>
            <p:cNvSpPr txBox="1"/>
            <p:nvPr/>
          </p:nvSpPr>
          <p:spPr>
            <a:xfrm>
              <a:off x="4254367" y="2496698"/>
              <a:ext cx="981508" cy="830998"/>
            </a:xfrm>
            <a:prstGeom prst="rect">
              <a:avLst/>
            </a:prstGeom>
            <a:noFill/>
          </p:spPr>
          <p:txBody>
            <a:bodyPr wrap="square" rtlCol="0">
              <a:spAutoFit/>
            </a:bodyPr>
            <a:lstStyle/>
            <a:p>
              <a:pPr defTabSz="934085"/>
              <a:r>
                <a:rPr lang="id-ID" sz="4800" dirty="0">
                  <a:solidFill>
                    <a:schemeClr val="bg1"/>
                  </a:solidFill>
                  <a:latin typeface="微软雅黑" panose="020B0503020204020204" pitchFamily="34" charset="-122"/>
                  <a:ea typeface="微软雅黑" panose="020B0503020204020204" pitchFamily="34" charset="-122"/>
                </a:rPr>
                <a:t>02</a:t>
              </a:r>
              <a:endParaRPr lang="en-US" sz="48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969524" y="1419622"/>
            <a:ext cx="2140230" cy="1077077"/>
            <a:chOff x="5969524" y="1419622"/>
            <a:chExt cx="2140230" cy="1077077"/>
          </a:xfrm>
        </p:grpSpPr>
        <p:sp>
          <p:nvSpPr>
            <p:cNvPr id="15" name="Freeform 8"/>
            <p:cNvSpPr/>
            <p:nvPr/>
          </p:nvSpPr>
          <p:spPr bwMode="auto">
            <a:xfrm>
              <a:off x="5969524" y="1419622"/>
              <a:ext cx="2140230" cy="1077077"/>
            </a:xfrm>
            <a:custGeom>
              <a:avLst/>
              <a:gdLst/>
              <a:ahLst/>
              <a:cxnLst>
                <a:cxn ang="0">
                  <a:pos x="232" y="0"/>
                </a:cxn>
                <a:cxn ang="0">
                  <a:pos x="0" y="233"/>
                </a:cxn>
                <a:cxn ang="0">
                  <a:pos x="464" y="233"/>
                </a:cxn>
                <a:cxn ang="0">
                  <a:pos x="232" y="0"/>
                </a:cxn>
              </a:cxnLst>
              <a:rect l="0" t="0" r="r" b="b"/>
              <a:pathLst>
                <a:path w="464" h="233">
                  <a:moveTo>
                    <a:pt x="232" y="0"/>
                  </a:moveTo>
                  <a:cubicBezTo>
                    <a:pt x="104" y="0"/>
                    <a:pt x="0" y="104"/>
                    <a:pt x="0" y="233"/>
                  </a:cubicBezTo>
                  <a:cubicBezTo>
                    <a:pt x="464" y="233"/>
                    <a:pt x="464" y="233"/>
                    <a:pt x="464" y="233"/>
                  </a:cubicBezTo>
                  <a:cubicBezTo>
                    <a:pt x="464" y="104"/>
                    <a:pt x="360" y="0"/>
                    <a:pt x="232" y="0"/>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bg1"/>
                </a:solidFill>
                <a:latin typeface="+mn-lt"/>
                <a:ea typeface="+mn-ea"/>
              </a:endParaRPr>
            </a:p>
          </p:txBody>
        </p:sp>
        <p:sp>
          <p:nvSpPr>
            <p:cNvPr id="16" name="TextBox 9"/>
            <p:cNvSpPr txBox="1"/>
            <p:nvPr/>
          </p:nvSpPr>
          <p:spPr>
            <a:xfrm>
              <a:off x="6633776" y="1519309"/>
              <a:ext cx="981508" cy="830998"/>
            </a:xfrm>
            <a:prstGeom prst="rect">
              <a:avLst/>
            </a:prstGeom>
            <a:noFill/>
          </p:spPr>
          <p:txBody>
            <a:bodyPr wrap="square" rtlCol="0">
              <a:spAutoFit/>
            </a:bodyPr>
            <a:lstStyle/>
            <a:p>
              <a:pPr defTabSz="934085"/>
              <a:r>
                <a:rPr lang="id-ID" sz="4800" dirty="0">
                  <a:solidFill>
                    <a:schemeClr val="bg1"/>
                  </a:solidFill>
                  <a:latin typeface="微软雅黑" panose="020B0503020204020204" pitchFamily="34" charset="-122"/>
                  <a:ea typeface="微软雅黑" panose="020B0503020204020204" pitchFamily="34" charset="-122"/>
                </a:rPr>
                <a:t>03</a:t>
              </a:r>
              <a:endParaRPr lang="en-US" sz="4800" dirty="0">
                <a:solidFill>
                  <a:schemeClr val="bg1"/>
                </a:solidFill>
                <a:latin typeface="微软雅黑" panose="020B0503020204020204" pitchFamily="34" charset="-122"/>
                <a:ea typeface="微软雅黑" panose="020B0503020204020204" pitchFamily="34" charset="-122"/>
              </a:endParaRPr>
            </a:p>
          </p:txBody>
        </p:sp>
      </p:grpSp>
      <p:sp>
        <p:nvSpPr>
          <p:cNvPr id="17" name="Content Placeholder 2"/>
          <p:cNvSpPr txBox="1"/>
          <p:nvPr/>
        </p:nvSpPr>
        <p:spPr>
          <a:xfrm>
            <a:off x="1186628" y="2590188"/>
            <a:ext cx="2066667" cy="9138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rgbClr val="FFFFFF"/>
                </a:solidFill>
                <a:latin typeface="微软雅黑" panose="020B0503020204020204" pitchFamily="34" charset="-122"/>
                <a:ea typeface="微软雅黑" panose="020B0503020204020204" pitchFamily="34" charset="-122"/>
              </a:rPr>
              <a:t>添加标题</a:t>
            </a:r>
            <a:endParaRPr lang="en-US" altLang="zh-CN" sz="1200" b="1" dirty="0">
              <a:solidFill>
                <a:srgbClr val="FFFFFF"/>
              </a:solidFill>
              <a:latin typeface="微软雅黑" panose="020B0503020204020204" pitchFamily="34" charset="-122"/>
              <a:ea typeface="微软雅黑" panose="020B0503020204020204" pitchFamily="34" charset="-122"/>
            </a:endParaRPr>
          </a:p>
          <a:p>
            <a:pPr marL="0" indent="0" algn="ctr">
              <a:buNone/>
            </a:pPr>
            <a:r>
              <a:rPr lang="zh-CN" altLang="en-US" sz="900" dirty="0">
                <a:solidFill>
                  <a:srgbClr val="FFFFF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srgbClr val="FFFFFF"/>
              </a:solidFill>
              <a:latin typeface="微软雅黑" panose="020B0503020204020204" pitchFamily="34" charset="-122"/>
              <a:ea typeface="微软雅黑" panose="020B0503020204020204" pitchFamily="34" charset="-122"/>
            </a:endParaRPr>
          </a:p>
        </p:txBody>
      </p:sp>
      <p:sp>
        <p:nvSpPr>
          <p:cNvPr id="18" name="Content Placeholder 2"/>
          <p:cNvSpPr txBox="1"/>
          <p:nvPr/>
        </p:nvSpPr>
        <p:spPr>
          <a:xfrm>
            <a:off x="3617025" y="1468314"/>
            <a:ext cx="2066667" cy="9138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rgbClr val="FFFFFF"/>
                </a:solidFill>
                <a:latin typeface="微软雅黑" panose="020B0503020204020204" pitchFamily="34" charset="-122"/>
                <a:ea typeface="微软雅黑" panose="020B0503020204020204" pitchFamily="34" charset="-122"/>
              </a:rPr>
              <a:t>添加标题</a:t>
            </a:r>
            <a:endParaRPr lang="en-US" altLang="zh-CN" sz="1200" b="1" dirty="0">
              <a:solidFill>
                <a:srgbClr val="FFFFFF"/>
              </a:solidFill>
              <a:latin typeface="微软雅黑" panose="020B0503020204020204" pitchFamily="34" charset="-122"/>
              <a:ea typeface="微软雅黑" panose="020B0503020204020204" pitchFamily="34" charset="-122"/>
            </a:endParaRPr>
          </a:p>
          <a:p>
            <a:pPr marL="0" indent="0" algn="ctr">
              <a:buNone/>
            </a:pPr>
            <a:r>
              <a:rPr lang="zh-CN" altLang="en-US" sz="900" dirty="0">
                <a:solidFill>
                  <a:srgbClr val="FFFFF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srgbClr val="FFFFFF"/>
              </a:solidFill>
              <a:latin typeface="微软雅黑" panose="020B0503020204020204" pitchFamily="34" charset="-122"/>
              <a:ea typeface="微软雅黑" panose="020B0503020204020204" pitchFamily="34" charset="-122"/>
            </a:endParaRPr>
          </a:p>
        </p:txBody>
      </p:sp>
      <p:sp>
        <p:nvSpPr>
          <p:cNvPr id="19" name="Content Placeholder 2"/>
          <p:cNvSpPr txBox="1"/>
          <p:nvPr/>
        </p:nvSpPr>
        <p:spPr>
          <a:xfrm>
            <a:off x="5953945" y="2590188"/>
            <a:ext cx="2066667" cy="9138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rgbClr val="FFFFFF"/>
                </a:solidFill>
                <a:latin typeface="微软雅黑" panose="020B0503020204020204" pitchFamily="34" charset="-122"/>
                <a:ea typeface="微软雅黑" panose="020B0503020204020204" pitchFamily="34" charset="-122"/>
              </a:rPr>
              <a:t>添加标题</a:t>
            </a:r>
            <a:endParaRPr lang="en-US" altLang="zh-CN" sz="1200" b="1" dirty="0">
              <a:solidFill>
                <a:srgbClr val="FFFFFF"/>
              </a:solidFill>
              <a:latin typeface="微软雅黑" panose="020B0503020204020204" pitchFamily="34" charset="-122"/>
              <a:ea typeface="微软雅黑" panose="020B0503020204020204" pitchFamily="34" charset="-122"/>
            </a:endParaRPr>
          </a:p>
          <a:p>
            <a:pPr marL="0" indent="0" algn="ctr">
              <a:buNone/>
            </a:pPr>
            <a:r>
              <a:rPr lang="zh-CN" altLang="en-US" sz="900" dirty="0">
                <a:solidFill>
                  <a:srgbClr val="FFFFF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srgbClr val="FFFFFF"/>
              </a:solidFill>
              <a:latin typeface="微软雅黑" panose="020B0503020204020204" pitchFamily="34" charset="-122"/>
              <a:ea typeface="微软雅黑" panose="020B0503020204020204" pitchFamily="34" charset="-122"/>
            </a:endParaRPr>
          </a:p>
        </p:txBody>
      </p:sp>
      <p:sp>
        <p:nvSpPr>
          <p:cNvPr id="20" name="Content Placeholder 2"/>
          <p:cNvSpPr txBox="1"/>
          <p:nvPr/>
        </p:nvSpPr>
        <p:spPr>
          <a:xfrm>
            <a:off x="682180" y="3857886"/>
            <a:ext cx="7994276" cy="610713"/>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rgbClr val="FFFFF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rgbClr val="FFFFFF"/>
                </a:solidFill>
                <a:latin typeface="微软雅黑" panose="020B0503020204020204" pitchFamily="34" charset="-122"/>
                <a:ea typeface="微软雅黑" panose="020B0503020204020204" pitchFamily="34" charset="-122"/>
              </a:rPr>
              <a:t>200</a:t>
            </a:r>
            <a:r>
              <a:rPr lang="zh-CN" altLang="en-US" sz="1200" dirty="0">
                <a:solidFill>
                  <a:srgbClr val="FFFFFF"/>
                </a:solidFill>
                <a:latin typeface="微软雅黑" panose="020B0503020204020204" pitchFamily="34" charset="-122"/>
                <a:ea typeface="微软雅黑" panose="020B0503020204020204" pitchFamily="34" charset="-122"/>
              </a:rPr>
              <a:t>字以内，据统计每页幻灯片的最好控制在</a:t>
            </a:r>
            <a:r>
              <a:rPr lang="en-US" altLang="zh-CN" sz="1200" dirty="0">
                <a:solidFill>
                  <a:srgbClr val="FFFFFF"/>
                </a:solidFill>
                <a:latin typeface="微软雅黑" panose="020B0503020204020204" pitchFamily="34" charset="-122"/>
                <a:ea typeface="微软雅黑" panose="020B0503020204020204" pitchFamily="34" charset="-122"/>
              </a:rPr>
              <a:t>5</a:t>
            </a:r>
            <a:r>
              <a:rPr lang="zh-CN" altLang="en-US" sz="1200" dirty="0">
                <a:solidFill>
                  <a:srgbClr val="FFFFFF"/>
                </a:solidFill>
                <a:latin typeface="微软雅黑" panose="020B0503020204020204" pitchFamily="34" charset="-122"/>
                <a:ea typeface="微软雅黑" panose="020B0503020204020204" pitchFamily="34" charset="-122"/>
              </a:rPr>
              <a:t>分钟之内。</a:t>
            </a:r>
          </a:p>
        </p:txBody>
      </p:sp>
    </p:spTree>
    <p:extLst>
      <p:ext uri="{BB962C8B-B14F-4D97-AF65-F5344CB8AC3E}">
        <p14:creationId xmlns:p14="http://schemas.microsoft.com/office/powerpoint/2010/main" val="340433026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42"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1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pic>
        <p:nvPicPr>
          <p:cNvPr id="8" name="_effect"/>
          <p:cNvPicPr>
            <a:picLocks noChangeAspect="1" noChangeArrowheads="1"/>
          </p:cNvPicPr>
          <p:nvPr/>
        </p:nvPicPr>
        <p:blipFill>
          <a:blip r:embed="rId2" cstate="print">
            <a:lum bright="20000"/>
          </a:blip>
          <a:srcRect/>
          <a:stretch>
            <a:fillRect/>
          </a:stretch>
        </p:blipFill>
        <p:spPr bwMode="gray">
          <a:xfrm>
            <a:off x="2002813" y="3798833"/>
            <a:ext cx="2428843" cy="366001"/>
          </a:xfrm>
          <a:prstGeom prst="rect">
            <a:avLst/>
          </a:prstGeom>
          <a:noFill/>
          <a:ln w="9525">
            <a:miter lim="800000"/>
            <a:headEnd/>
            <a:tailEnd/>
          </a:ln>
          <a:effectLst/>
        </p:spPr>
      </p:pic>
      <p:pic>
        <p:nvPicPr>
          <p:cNvPr id="9" name="_effect"/>
          <p:cNvPicPr>
            <a:picLocks noChangeAspect="1" noChangeArrowheads="1"/>
          </p:cNvPicPr>
          <p:nvPr/>
        </p:nvPicPr>
        <p:blipFill>
          <a:blip r:embed="rId2" cstate="print">
            <a:lum bright="20000"/>
          </a:blip>
          <a:srcRect/>
          <a:stretch>
            <a:fillRect/>
          </a:stretch>
        </p:blipFill>
        <p:spPr bwMode="gray">
          <a:xfrm>
            <a:off x="4329536" y="3798833"/>
            <a:ext cx="2428843" cy="366001"/>
          </a:xfrm>
          <a:prstGeom prst="rect">
            <a:avLst/>
          </a:prstGeom>
          <a:noFill/>
          <a:ln w="9525">
            <a:miter lim="800000"/>
            <a:headEnd/>
            <a:tailEnd/>
          </a:ln>
          <a:effectLst/>
        </p:spPr>
      </p:pic>
      <p:sp>
        <p:nvSpPr>
          <p:cNvPr id="10" name="_color1"/>
          <p:cNvSpPr>
            <a:spLocks/>
          </p:cNvSpPr>
          <p:nvPr/>
        </p:nvSpPr>
        <p:spPr bwMode="gray">
          <a:xfrm>
            <a:off x="2338657" y="3203355"/>
            <a:ext cx="996570" cy="651691"/>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1" name="_color1"/>
          <p:cNvSpPr>
            <a:spLocks/>
          </p:cNvSpPr>
          <p:nvPr/>
        </p:nvSpPr>
        <p:spPr bwMode="gray">
          <a:xfrm>
            <a:off x="2328464" y="1493798"/>
            <a:ext cx="952764" cy="644024"/>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2" name="_color1"/>
          <p:cNvSpPr>
            <a:spLocks/>
          </p:cNvSpPr>
          <p:nvPr/>
        </p:nvSpPr>
        <p:spPr bwMode="gray">
          <a:xfrm>
            <a:off x="3296310" y="1494808"/>
            <a:ext cx="995475" cy="653883"/>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3" name="_color1"/>
          <p:cNvSpPr>
            <a:spLocks/>
          </p:cNvSpPr>
          <p:nvPr/>
        </p:nvSpPr>
        <p:spPr bwMode="gray">
          <a:xfrm>
            <a:off x="2137713" y="2123745"/>
            <a:ext cx="315398" cy="1099662"/>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4" name="_color1"/>
          <p:cNvSpPr>
            <a:spLocks/>
          </p:cNvSpPr>
          <p:nvPr/>
        </p:nvSpPr>
        <p:spPr bwMode="gray">
          <a:xfrm>
            <a:off x="3411727" y="3211020"/>
            <a:ext cx="949480" cy="644024"/>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5" name="_color1"/>
          <p:cNvSpPr>
            <a:spLocks/>
          </p:cNvSpPr>
          <p:nvPr/>
        </p:nvSpPr>
        <p:spPr bwMode="gray">
          <a:xfrm>
            <a:off x="4548256" y="1494584"/>
            <a:ext cx="995474" cy="651691"/>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6" name="_color1"/>
          <p:cNvSpPr>
            <a:spLocks/>
          </p:cNvSpPr>
          <p:nvPr/>
        </p:nvSpPr>
        <p:spPr bwMode="gray">
          <a:xfrm>
            <a:off x="5603184" y="1493795"/>
            <a:ext cx="952765" cy="644025"/>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7" name="_color1"/>
          <p:cNvSpPr>
            <a:spLocks/>
          </p:cNvSpPr>
          <p:nvPr/>
        </p:nvSpPr>
        <p:spPr bwMode="gray">
          <a:xfrm>
            <a:off x="4550669" y="3211020"/>
            <a:ext cx="954955" cy="644024"/>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8" name="_color1"/>
          <p:cNvSpPr>
            <a:spLocks/>
          </p:cNvSpPr>
          <p:nvPr/>
        </p:nvSpPr>
        <p:spPr bwMode="gray">
          <a:xfrm>
            <a:off x="5549184" y="3203355"/>
            <a:ext cx="993285" cy="651691"/>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9" name="_color1"/>
          <p:cNvSpPr>
            <a:spLocks/>
          </p:cNvSpPr>
          <p:nvPr/>
        </p:nvSpPr>
        <p:spPr bwMode="gray">
          <a:xfrm>
            <a:off x="6413168" y="2127028"/>
            <a:ext cx="315398" cy="1096375"/>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0" name="_color1"/>
          <p:cNvSpPr>
            <a:spLocks/>
          </p:cNvSpPr>
          <p:nvPr/>
        </p:nvSpPr>
        <p:spPr bwMode="gray">
          <a:xfrm>
            <a:off x="4240400" y="2131974"/>
            <a:ext cx="423816" cy="1097469"/>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1" name="TextBox 64"/>
          <p:cNvSpPr txBox="1"/>
          <p:nvPr/>
        </p:nvSpPr>
        <p:spPr>
          <a:xfrm>
            <a:off x="2206144" y="2435802"/>
            <a:ext cx="197766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2" name="TextBox 65"/>
          <p:cNvSpPr txBox="1"/>
          <p:nvPr/>
        </p:nvSpPr>
        <p:spPr>
          <a:xfrm>
            <a:off x="4523204" y="2391495"/>
            <a:ext cx="197881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3" name="Text Box 40"/>
          <p:cNvSpPr txBox="1">
            <a:spLocks noChangeArrowheads="1"/>
          </p:cNvSpPr>
          <p:nvPr/>
        </p:nvSpPr>
        <p:spPr bwMode="gray">
          <a:xfrm>
            <a:off x="694957" y="4073964"/>
            <a:ext cx="2748268" cy="480129"/>
          </a:xfrm>
          <a:prstGeom prst="rect">
            <a:avLst/>
          </a:prstGeom>
          <a:noFill/>
          <a:ln w="9525">
            <a:noFill/>
            <a:miter lim="800000"/>
            <a:headEnd/>
            <a:tailEnd/>
          </a:ln>
        </p:spPr>
        <p:txBody>
          <a:bodyPr wrap="square" lIns="91438" tIns="45719" rIns="91438" bIns="45719">
            <a:spAutoFit/>
          </a:bodyPr>
          <a:lstStyle/>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4" name="Rectangle 11"/>
          <p:cNvSpPr>
            <a:spLocks noChangeArrowheads="1"/>
          </p:cNvSpPr>
          <p:nvPr/>
        </p:nvSpPr>
        <p:spPr bwMode="gray">
          <a:xfrm>
            <a:off x="768977" y="3710277"/>
            <a:ext cx="2268175" cy="325506"/>
          </a:xfrm>
          <a:prstGeom prst="rect">
            <a:avLst/>
          </a:prstGeom>
          <a:noFill/>
          <a:ln>
            <a:noFill/>
          </a:ln>
          <a:extLst/>
        </p:spPr>
        <p:txBody>
          <a:bodyPr lIns="0" tIns="0" rIns="0" bIns="0" anchor="ctr"/>
          <a:lstStyle/>
          <a:p>
            <a:pP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
        <p:nvSpPr>
          <p:cNvPr id="25" name="Text Box 40"/>
          <p:cNvSpPr txBox="1">
            <a:spLocks noChangeArrowheads="1"/>
          </p:cNvSpPr>
          <p:nvPr/>
        </p:nvSpPr>
        <p:spPr bwMode="gray">
          <a:xfrm>
            <a:off x="5627512" y="995706"/>
            <a:ext cx="2729619" cy="480129"/>
          </a:xfrm>
          <a:prstGeom prst="rect">
            <a:avLst/>
          </a:prstGeom>
          <a:noFill/>
          <a:ln w="9525">
            <a:noFill/>
            <a:miter lim="800000"/>
            <a:headEnd/>
            <a:tailEnd/>
          </a:ln>
        </p:spPr>
        <p:txBody>
          <a:bodyPr wrap="square" lIns="91438" tIns="45719" rIns="91438" bIns="45719">
            <a:spAutoFit/>
          </a:bodyPr>
          <a:lstStyle/>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6" name="Rectangle 11"/>
          <p:cNvSpPr>
            <a:spLocks noChangeArrowheads="1"/>
          </p:cNvSpPr>
          <p:nvPr/>
        </p:nvSpPr>
        <p:spPr bwMode="gray">
          <a:xfrm>
            <a:off x="5981177" y="1447473"/>
            <a:ext cx="2268175" cy="325506"/>
          </a:xfrm>
          <a:prstGeom prst="rect">
            <a:avLst/>
          </a:prstGeom>
          <a:noFill/>
          <a:ln>
            <a:noFill/>
          </a:ln>
          <a:extLst/>
        </p:spPr>
        <p:txBody>
          <a:bodyPr lIns="0" tIns="0" rIns="0" bIns="0" anchor="ctr"/>
          <a:lstStyle/>
          <a:p>
            <a:pPr algn="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Tree>
    <p:extLst>
      <p:ext uri="{BB962C8B-B14F-4D97-AF65-F5344CB8AC3E}">
        <p14:creationId xmlns:p14="http://schemas.microsoft.com/office/powerpoint/2010/main" val="65323783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100"/>
                                        <p:tgtEl>
                                          <p:spTgt spid="15"/>
                                        </p:tgtEl>
                                      </p:cBhvr>
                                    </p:animEffect>
                                  </p:childTnLst>
                                </p:cTn>
                              </p:par>
                            </p:childTnLst>
                          </p:cTn>
                        </p:par>
                        <p:par>
                          <p:cTn id="27" fill="hold">
                            <p:stCondLst>
                              <p:cond delay="6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100"/>
                                        <p:tgtEl>
                                          <p:spTgt spid="16"/>
                                        </p:tgtEl>
                                      </p:cBhvr>
                                    </p:animEffect>
                                  </p:childTnLst>
                                </p:cTn>
                              </p:par>
                            </p:childTnLst>
                          </p:cTn>
                        </p:par>
                        <p:par>
                          <p:cTn id="31" fill="hold">
                            <p:stCondLst>
                              <p:cond delay="7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100"/>
                                        <p:tgtEl>
                                          <p:spTgt spid="19"/>
                                        </p:tgtEl>
                                      </p:cBhvr>
                                    </p:animEffect>
                                  </p:childTnLst>
                                </p:cTn>
                              </p:par>
                            </p:childTnLst>
                          </p:cTn>
                        </p:par>
                        <p:par>
                          <p:cTn id="35" fill="hold">
                            <p:stCondLst>
                              <p:cond delay="800"/>
                            </p:stCondLst>
                            <p:childTnLst>
                              <p:par>
                                <p:cTn id="36" presetID="22" presetClass="entr" presetSubtype="2"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right)">
                                      <p:cBhvr>
                                        <p:cTn id="38" dur="100"/>
                                        <p:tgtEl>
                                          <p:spTgt spid="18"/>
                                        </p:tgtEl>
                                      </p:cBhvr>
                                    </p:animEffect>
                                  </p:childTnLst>
                                </p:cTn>
                              </p:par>
                            </p:childTnLst>
                          </p:cTn>
                        </p:par>
                        <p:par>
                          <p:cTn id="39" fill="hold">
                            <p:stCondLst>
                              <p:cond delay="900"/>
                            </p:stCondLst>
                            <p:childTnLst>
                              <p:par>
                                <p:cTn id="40" presetID="22" presetClass="entr" presetSubtype="2"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100"/>
                                        <p:tgtEl>
                                          <p:spTgt spid="17"/>
                                        </p:tgtEl>
                                      </p:cBhvr>
                                    </p:animEffect>
                                  </p:childTnLst>
                                </p:cTn>
                              </p:par>
                            </p:childTnLst>
                          </p:cTn>
                        </p:par>
                        <p:par>
                          <p:cTn id="43" fill="hold">
                            <p:stCondLst>
                              <p:cond delay="1000"/>
                            </p:stCondLst>
                            <p:childTnLst>
                              <p:par>
                                <p:cTn id="44" presetID="2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100"/>
                                        <p:tgtEl>
                                          <p:spTgt spid="20"/>
                                        </p:tgtEl>
                                      </p:cBhvr>
                                    </p:animEffect>
                                  </p:childTnLst>
                                </p:cTn>
                              </p:par>
                            </p:childTnLst>
                          </p:cTn>
                        </p:par>
                        <p:par>
                          <p:cTn id="47" fill="hold">
                            <p:stCondLst>
                              <p:cond delay="11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100"/>
                                        <p:tgtEl>
                                          <p:spTgt spid="12"/>
                                        </p:tgtEl>
                                      </p:cBhvr>
                                    </p:animEffect>
                                  </p:childTnLst>
                                </p:cTn>
                              </p:par>
                            </p:childTnLst>
                          </p:cTn>
                        </p:par>
                        <p:par>
                          <p:cTn id="51" fill="hold">
                            <p:stCondLst>
                              <p:cond delay="1200"/>
                            </p:stCondLst>
                            <p:childTnLst>
                              <p:par>
                                <p:cTn id="52" presetID="22" presetClass="entr" presetSubtype="2"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100"/>
                                        <p:tgtEl>
                                          <p:spTgt spid="11"/>
                                        </p:tgtEl>
                                      </p:cBhvr>
                                    </p:animEffect>
                                  </p:childTnLst>
                                </p:cTn>
                              </p:par>
                            </p:childTnLst>
                          </p:cTn>
                        </p:par>
                        <p:par>
                          <p:cTn id="55" fill="hold">
                            <p:stCondLst>
                              <p:cond delay="1300"/>
                            </p:stCondLst>
                            <p:childTnLst>
                              <p:par>
                                <p:cTn id="56" presetID="2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100"/>
                                        <p:tgtEl>
                                          <p:spTgt spid="13"/>
                                        </p:tgtEl>
                                      </p:cBhvr>
                                    </p:animEffect>
                                  </p:childTnLst>
                                </p:cTn>
                              </p:par>
                            </p:childTnLst>
                          </p:cTn>
                        </p:par>
                        <p:par>
                          <p:cTn id="59" fill="hold">
                            <p:stCondLst>
                              <p:cond delay="140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100"/>
                                        <p:tgtEl>
                                          <p:spTgt spid="10"/>
                                        </p:tgtEl>
                                      </p:cBhvr>
                                    </p:animEffect>
                                  </p:childTnLst>
                                </p:cTn>
                              </p:par>
                            </p:childTnLst>
                          </p:cTn>
                        </p:par>
                        <p:par>
                          <p:cTn id="63" fill="hold">
                            <p:stCondLst>
                              <p:cond delay="1500"/>
                            </p:stCondLst>
                            <p:childTnLst>
                              <p:par>
                                <p:cTn id="64" presetID="22" presetClass="entr" presetSubtype="8"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childTnLst>
                          </p:cTn>
                        </p:par>
                        <p:par>
                          <p:cTn id="67" fill="hold">
                            <p:stCondLst>
                              <p:cond delay="1600"/>
                            </p:stCondLst>
                            <p:childTnLst>
                              <p:par>
                                <p:cTn id="68" presetID="10" presetClass="entr" presetSubtype="0"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300"/>
                                        <p:tgtEl>
                                          <p:spTgt spid="8"/>
                                        </p:tgtEl>
                                      </p:cBhvr>
                                    </p:animEffect>
                                  </p:childTnLst>
                                </p:cTn>
                              </p:par>
                              <p:par>
                                <p:cTn id="71" presetID="10" presetClass="entr" presetSubtype="0" fill="hold"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300"/>
                                        <p:tgtEl>
                                          <p:spTgt spid="9"/>
                                        </p:tgtEl>
                                      </p:cBhvr>
                                    </p:animEffect>
                                  </p:childTnLst>
                                </p:cTn>
                              </p:par>
                            </p:childTnLst>
                          </p:cTn>
                        </p:par>
                        <p:par>
                          <p:cTn id="74" fill="hold">
                            <p:stCondLst>
                              <p:cond delay="19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par>
                          <p:cTn id="81" fill="hold">
                            <p:stCondLst>
                              <p:cond delay="24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4"/>
                                        </p:tgtEl>
                                        <p:attrNameLst>
                                          <p:attrName>ppt_y</p:attrName>
                                        </p:attrNameLst>
                                      </p:cBhvr>
                                      <p:tavLst>
                                        <p:tav tm="0">
                                          <p:val>
                                            <p:strVal val="#ppt_y"/>
                                          </p:val>
                                        </p:tav>
                                        <p:tav tm="100000">
                                          <p:val>
                                            <p:strVal val="#ppt_y"/>
                                          </p:val>
                                        </p:tav>
                                      </p:tavLst>
                                    </p:anim>
                                    <p:anim calcmode="lin" valueType="num">
                                      <p:cBhvr>
                                        <p:cTn id="86"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24"/>
                                        </p:tgtEl>
                                      </p:cBhvr>
                                    </p:animEffect>
                                  </p:childTnLst>
                                </p:cTn>
                              </p:par>
                            </p:childTnLst>
                          </p:cTn>
                        </p:par>
                        <p:par>
                          <p:cTn id="89" fill="hold">
                            <p:stCondLst>
                              <p:cond delay="31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750"/>
                                        <p:tgtEl>
                                          <p:spTgt spid="23"/>
                                        </p:tgtEl>
                                      </p:cBhvr>
                                    </p:animEffect>
                                    <p:anim calcmode="lin" valueType="num">
                                      <p:cBhvr>
                                        <p:cTn id="93" dur="750" fill="hold"/>
                                        <p:tgtEl>
                                          <p:spTgt spid="23"/>
                                        </p:tgtEl>
                                        <p:attrNameLst>
                                          <p:attrName>ppt_x</p:attrName>
                                        </p:attrNameLst>
                                      </p:cBhvr>
                                      <p:tavLst>
                                        <p:tav tm="0">
                                          <p:val>
                                            <p:strVal val="#ppt_x"/>
                                          </p:val>
                                        </p:tav>
                                        <p:tav tm="100000">
                                          <p:val>
                                            <p:strVal val="#ppt_x"/>
                                          </p:val>
                                        </p:tav>
                                      </p:tavLst>
                                    </p:anim>
                                    <p:anim calcmode="lin" valueType="num">
                                      <p:cBhvr>
                                        <p:cTn id="94" dur="750" fill="hold"/>
                                        <p:tgtEl>
                                          <p:spTgt spid="23"/>
                                        </p:tgtEl>
                                        <p:attrNameLst>
                                          <p:attrName>ppt_y</p:attrName>
                                        </p:attrNameLst>
                                      </p:cBhvr>
                                      <p:tavLst>
                                        <p:tav tm="0">
                                          <p:val>
                                            <p:strVal val="#ppt_y+.1"/>
                                          </p:val>
                                        </p:tav>
                                        <p:tav tm="100000">
                                          <p:val>
                                            <p:strVal val="#ppt_y"/>
                                          </p:val>
                                        </p:tav>
                                      </p:tavLst>
                                    </p:anim>
                                  </p:childTnLst>
                                </p:cTn>
                              </p:par>
                            </p:childTnLst>
                          </p:cTn>
                        </p:par>
                        <p:par>
                          <p:cTn id="95" fill="hold">
                            <p:stCondLst>
                              <p:cond delay="38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26"/>
                                        </p:tgtEl>
                                        <p:attrNameLst>
                                          <p:attrName>style.visibility</p:attrName>
                                        </p:attrNameLst>
                                      </p:cBhvr>
                                      <p:to>
                                        <p:strVal val="visible"/>
                                      </p:to>
                                    </p:set>
                                    <p:anim calcmode="lin" valueType="num">
                                      <p:cBhvr>
                                        <p:cTn id="98"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26"/>
                                        </p:tgtEl>
                                        <p:attrNameLst>
                                          <p:attrName>ppt_y</p:attrName>
                                        </p:attrNameLst>
                                      </p:cBhvr>
                                      <p:tavLst>
                                        <p:tav tm="0">
                                          <p:val>
                                            <p:strVal val="#ppt_y"/>
                                          </p:val>
                                        </p:tav>
                                        <p:tav tm="100000">
                                          <p:val>
                                            <p:strVal val="#ppt_y"/>
                                          </p:val>
                                        </p:tav>
                                      </p:tavLst>
                                    </p:anim>
                                    <p:anim calcmode="lin" valueType="num">
                                      <p:cBhvr>
                                        <p:cTn id="100"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26"/>
                                        </p:tgtEl>
                                      </p:cBhvr>
                                    </p:animEffect>
                                  </p:childTnLst>
                                </p:cTn>
                              </p:par>
                            </p:childTnLst>
                          </p:cTn>
                        </p:par>
                        <p:par>
                          <p:cTn id="103" fill="hold">
                            <p:stCondLst>
                              <p:cond delay="4550"/>
                            </p:stCondLst>
                            <p:childTnLst>
                              <p:par>
                                <p:cTn id="104" presetID="42" presetClass="entr" presetSubtype="0"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750"/>
                                        <p:tgtEl>
                                          <p:spTgt spid="25"/>
                                        </p:tgtEl>
                                      </p:cBhvr>
                                    </p:animEffect>
                                    <p:anim calcmode="lin" valueType="num">
                                      <p:cBhvr>
                                        <p:cTn id="107" dur="750" fill="hold"/>
                                        <p:tgtEl>
                                          <p:spTgt spid="25"/>
                                        </p:tgtEl>
                                        <p:attrNameLst>
                                          <p:attrName>ppt_x</p:attrName>
                                        </p:attrNameLst>
                                      </p:cBhvr>
                                      <p:tavLst>
                                        <p:tav tm="0">
                                          <p:val>
                                            <p:strVal val="#ppt_x"/>
                                          </p:val>
                                        </p:tav>
                                        <p:tav tm="100000">
                                          <p:val>
                                            <p:strVal val="#ppt_x"/>
                                          </p:val>
                                        </p:tav>
                                      </p:tavLst>
                                    </p:anim>
                                    <p:anim calcmode="lin" valueType="num">
                                      <p:cBhvr>
                                        <p:cTn id="108" dur="7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sp>
        <p:nvSpPr>
          <p:cNvPr id="8" name="Text Box 10"/>
          <p:cNvSpPr txBox="1">
            <a:spLocks noChangeArrowheads="1"/>
          </p:cNvSpPr>
          <p:nvPr/>
        </p:nvSpPr>
        <p:spPr bwMode="auto">
          <a:xfrm>
            <a:off x="6556858" y="1270105"/>
            <a:ext cx="1599857" cy="661730"/>
          </a:xfrm>
          <a:prstGeom prst="rect">
            <a:avLst/>
          </a:prstGeom>
          <a:noFill/>
          <a:ln w="9525">
            <a:noFill/>
            <a:miter lim="800000"/>
          </a:ln>
        </p:spPr>
        <p:txBody>
          <a:bodyPr wrap="square" lIns="45728" tIns="22865" rIns="45728" bIns="22865">
            <a:spAutoFit/>
          </a:bodyPr>
          <a:lstStyle/>
          <a:p>
            <a:pPr defTabSz="1088390">
              <a:lnSpc>
                <a:spcPct val="200000"/>
              </a:lnSpc>
            </a:pPr>
            <a:r>
              <a:rPr lang="zh-CN" altLang="en-US" sz="800" b="1" dirty="0">
                <a:solidFill>
                  <a:srgbClr val="FFFFFF"/>
                </a:solidFill>
                <a:latin typeface="微软雅黑" panose="020B0503020204020204" pitchFamily="34" charset="-122"/>
                <a:ea typeface="微软雅黑" panose="020B0503020204020204" pitchFamily="34" charset="-122"/>
                <a:cs typeface="Open Sans" pitchFamily="34" charset="0"/>
              </a:rPr>
              <a:t>添加标题</a:t>
            </a:r>
            <a:endParaRPr lang="en-US" sz="800" b="1" dirty="0">
              <a:solidFill>
                <a:srgbClr val="FFFFFF"/>
              </a:solidFill>
              <a:cs typeface="Open Sans" pitchFamily="34" charset="0"/>
            </a:endParaRPr>
          </a:p>
          <a:p>
            <a:pPr defTabSz="1088390"/>
            <a:r>
              <a:rPr lang="zh-CN" altLang="en-US" sz="800" dirty="0">
                <a:solidFill>
                  <a:srgbClr val="FFFFFF"/>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此处添加详细文本描述，建议与标题相关并符合整体语言风格，语言描述尽量简洁生动。</a:t>
            </a:r>
            <a:endParaRPr lang="en-US" sz="800" dirty="0">
              <a:solidFill>
                <a:srgbClr val="FFFFFF"/>
              </a:solidFill>
              <a:cs typeface="Open Sans" pitchFamily="34" charset="0"/>
            </a:endParaRPr>
          </a:p>
        </p:txBody>
      </p:sp>
      <p:grpSp>
        <p:nvGrpSpPr>
          <p:cNvPr id="9" name="Group 97"/>
          <p:cNvGrpSpPr/>
          <p:nvPr/>
        </p:nvGrpSpPr>
        <p:grpSpPr>
          <a:xfrm>
            <a:off x="5788927" y="1356457"/>
            <a:ext cx="601578" cy="605111"/>
            <a:chOff x="6217882" y="895350"/>
            <a:chExt cx="716318" cy="720428"/>
          </a:xfrm>
        </p:grpSpPr>
        <p:sp>
          <p:nvSpPr>
            <p:cNvPr id="10" name="Oval 96"/>
            <p:cNvSpPr/>
            <p:nvPr/>
          </p:nvSpPr>
          <p:spPr>
            <a:xfrm>
              <a:off x="6217882" y="895350"/>
              <a:ext cx="716318" cy="720428"/>
            </a:xfrm>
            <a:prstGeom prst="ellipse">
              <a:avLst/>
            </a:prstGeom>
            <a:no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934085"/>
              <a:endParaRPr lang="en-US" sz="8800">
                <a:solidFill>
                  <a:srgbClr val="FFFFFF"/>
                </a:solidFill>
              </a:endParaRPr>
            </a:p>
          </p:txBody>
        </p:sp>
        <p:grpSp>
          <p:nvGrpSpPr>
            <p:cNvPr id="11" name="Group 87"/>
            <p:cNvGrpSpPr/>
            <p:nvPr/>
          </p:nvGrpSpPr>
          <p:grpSpPr>
            <a:xfrm>
              <a:off x="6367749" y="1042677"/>
              <a:ext cx="428440" cy="428440"/>
              <a:chOff x="3369033" y="3395740"/>
              <a:chExt cx="428440" cy="428440"/>
            </a:xfrm>
          </p:grpSpPr>
          <p:sp>
            <p:nvSpPr>
              <p:cNvPr id="12" name="Freeform 39"/>
              <p:cNvSpPr>
                <a:spLocks noEditPoints="1"/>
              </p:cNvSpPr>
              <p:nvPr/>
            </p:nvSpPr>
            <p:spPr bwMode="auto">
              <a:xfrm>
                <a:off x="3369033" y="3395740"/>
                <a:ext cx="428440" cy="428440"/>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34085"/>
                <a:endParaRPr lang="en-US" sz="1800">
                  <a:solidFill>
                    <a:srgbClr val="FFFFFF"/>
                  </a:solidFill>
                </a:endParaRPr>
              </a:p>
            </p:txBody>
          </p:sp>
          <p:sp>
            <p:nvSpPr>
              <p:cNvPr id="13" name="Freeform 40"/>
              <p:cNvSpPr>
                <a:spLocks noEditPoints="1"/>
              </p:cNvSpPr>
              <p:nvPr/>
            </p:nvSpPr>
            <p:spPr bwMode="auto">
              <a:xfrm>
                <a:off x="3531998" y="3500879"/>
                <a:ext cx="126166" cy="18662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34085"/>
                <a:endParaRPr lang="en-US" sz="1800">
                  <a:solidFill>
                    <a:srgbClr val="FFFFFF"/>
                  </a:solidFill>
                </a:endParaRPr>
              </a:p>
            </p:txBody>
          </p:sp>
          <p:sp>
            <p:nvSpPr>
              <p:cNvPr id="14" name="Oval 41"/>
              <p:cNvSpPr>
                <a:spLocks noChangeArrowheads="1"/>
              </p:cNvSpPr>
              <p:nvPr/>
            </p:nvSpPr>
            <p:spPr bwMode="auto">
              <a:xfrm>
                <a:off x="3579310" y="3603390"/>
                <a:ext cx="10514" cy="1051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34085"/>
                <a:endParaRPr lang="en-US" sz="1800">
                  <a:solidFill>
                    <a:srgbClr val="FFFFFF"/>
                  </a:solidFill>
                </a:endParaRPr>
              </a:p>
            </p:txBody>
          </p:sp>
        </p:grpSp>
      </p:grpSp>
      <p:sp>
        <p:nvSpPr>
          <p:cNvPr id="15" name="Text Box 10"/>
          <p:cNvSpPr txBox="1">
            <a:spLocks noChangeArrowheads="1"/>
          </p:cNvSpPr>
          <p:nvPr/>
        </p:nvSpPr>
        <p:spPr bwMode="auto">
          <a:xfrm>
            <a:off x="6556858" y="2083167"/>
            <a:ext cx="1599857" cy="661730"/>
          </a:xfrm>
          <a:prstGeom prst="rect">
            <a:avLst/>
          </a:prstGeom>
          <a:noFill/>
          <a:ln w="9525">
            <a:noFill/>
            <a:miter lim="800000"/>
          </a:ln>
        </p:spPr>
        <p:txBody>
          <a:bodyPr wrap="square" lIns="45728" tIns="22865" rIns="45728" bIns="22865">
            <a:spAutoFit/>
          </a:bodyPr>
          <a:lstStyle/>
          <a:p>
            <a:pPr defTabSz="1088390">
              <a:lnSpc>
                <a:spcPct val="200000"/>
              </a:lnSpc>
            </a:pPr>
            <a:r>
              <a:rPr lang="zh-CN" altLang="en-US" sz="800" b="1" dirty="0">
                <a:solidFill>
                  <a:srgbClr val="FFFFFF"/>
                </a:solidFill>
                <a:latin typeface="微软雅黑" panose="020B0503020204020204" pitchFamily="34" charset="-122"/>
                <a:ea typeface="微软雅黑" panose="020B0503020204020204" pitchFamily="34" charset="-122"/>
                <a:cs typeface="Open Sans" pitchFamily="34" charset="0"/>
              </a:rPr>
              <a:t>添加标题</a:t>
            </a:r>
            <a:endParaRPr lang="en-US" altLang="zh-CN" sz="800" b="1" dirty="0">
              <a:solidFill>
                <a:srgbClr val="FFFFFF"/>
              </a:solidFill>
              <a:latin typeface="微软雅黑" panose="020B0503020204020204" pitchFamily="34" charset="-122"/>
              <a:ea typeface="微软雅黑" panose="020B0503020204020204" pitchFamily="34" charset="-122"/>
              <a:cs typeface="Open Sans" pitchFamily="34" charset="0"/>
            </a:endParaRPr>
          </a:p>
          <a:p>
            <a:pPr defTabSz="1088390"/>
            <a:r>
              <a:rPr lang="zh-CN" altLang="en-US" sz="800" dirty="0">
                <a:solidFill>
                  <a:srgbClr val="FFFFFF"/>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此处添加详细文本描述，建议与标题相关并符合整体语言风格，语言描述尽量简洁生动。</a:t>
            </a:r>
            <a:endParaRPr lang="en-US" altLang="zh-CN" sz="800" dirty="0">
              <a:solidFill>
                <a:srgbClr val="FFFFFF"/>
              </a:solidFill>
              <a:latin typeface="微软雅黑" panose="020B0503020204020204" pitchFamily="34" charset="-122"/>
              <a:ea typeface="微软雅黑" panose="020B0503020204020204" pitchFamily="34" charset="-122"/>
              <a:cs typeface="Open Sans" pitchFamily="34" charset="0"/>
            </a:endParaRPr>
          </a:p>
        </p:txBody>
      </p:sp>
      <p:grpSp>
        <p:nvGrpSpPr>
          <p:cNvPr id="16" name="Group 140"/>
          <p:cNvGrpSpPr/>
          <p:nvPr/>
        </p:nvGrpSpPr>
        <p:grpSpPr>
          <a:xfrm>
            <a:off x="5788927" y="2089573"/>
            <a:ext cx="601578" cy="605111"/>
            <a:chOff x="5943600" y="1710958"/>
            <a:chExt cx="716318" cy="720428"/>
          </a:xfrm>
        </p:grpSpPr>
        <p:sp>
          <p:nvSpPr>
            <p:cNvPr id="17" name="Oval 117"/>
            <p:cNvSpPr/>
            <p:nvPr/>
          </p:nvSpPr>
          <p:spPr>
            <a:xfrm>
              <a:off x="5943600" y="1710958"/>
              <a:ext cx="716318" cy="720428"/>
            </a:xfrm>
            <a:prstGeom prst="ellipse">
              <a:avLst/>
            </a:prstGeom>
            <a:no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934085"/>
              <a:endParaRPr lang="en-US" sz="8800">
                <a:solidFill>
                  <a:srgbClr val="FFFFFF"/>
                </a:solidFill>
              </a:endParaRPr>
            </a:p>
          </p:txBody>
        </p:sp>
        <p:grpSp>
          <p:nvGrpSpPr>
            <p:cNvPr id="18" name="Group 77"/>
            <p:cNvGrpSpPr>
              <a:grpSpLocks noChangeAspect="1"/>
            </p:cNvGrpSpPr>
            <p:nvPr/>
          </p:nvGrpSpPr>
          <p:grpSpPr>
            <a:xfrm>
              <a:off x="6096000" y="1928269"/>
              <a:ext cx="439482" cy="309528"/>
              <a:chOff x="6040049" y="4182118"/>
              <a:chExt cx="521619" cy="459224"/>
            </a:xfrm>
            <a:solidFill>
              <a:schemeClr val="bg1"/>
            </a:solidFill>
          </p:grpSpPr>
          <p:sp>
            <p:nvSpPr>
              <p:cNvPr id="19"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34085"/>
                <a:endParaRPr lang="en-US" sz="1800">
                  <a:solidFill>
                    <a:srgbClr val="FFFFFF"/>
                  </a:solidFill>
                </a:endParaRPr>
              </a:p>
            </p:txBody>
          </p:sp>
          <p:sp>
            <p:nvSpPr>
              <p:cNvPr id="20"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34085"/>
                <a:endParaRPr lang="en-US" sz="1800">
                  <a:solidFill>
                    <a:srgbClr val="FFFFFF"/>
                  </a:solidFill>
                </a:endParaRPr>
              </a:p>
            </p:txBody>
          </p:sp>
          <p:sp>
            <p:nvSpPr>
              <p:cNvPr id="21"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34085"/>
                <a:endParaRPr lang="en-US" sz="1800">
                  <a:solidFill>
                    <a:srgbClr val="FFFFFF"/>
                  </a:solidFill>
                </a:endParaRPr>
              </a:p>
            </p:txBody>
          </p:sp>
          <p:sp>
            <p:nvSpPr>
              <p:cNvPr id="22"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34085"/>
                <a:endParaRPr lang="en-US" sz="1800">
                  <a:solidFill>
                    <a:srgbClr val="FFFFFF"/>
                  </a:solidFill>
                </a:endParaRPr>
              </a:p>
            </p:txBody>
          </p:sp>
          <p:sp>
            <p:nvSpPr>
              <p:cNvPr id="23"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34085"/>
                <a:endParaRPr lang="en-US" sz="1800">
                  <a:solidFill>
                    <a:srgbClr val="FFFFFF"/>
                  </a:solidFill>
                </a:endParaRPr>
              </a:p>
            </p:txBody>
          </p:sp>
        </p:grpSp>
      </p:grpSp>
      <p:sp>
        <p:nvSpPr>
          <p:cNvPr id="24" name="Text Box 10"/>
          <p:cNvSpPr txBox="1">
            <a:spLocks noChangeArrowheads="1"/>
          </p:cNvSpPr>
          <p:nvPr/>
        </p:nvSpPr>
        <p:spPr bwMode="auto">
          <a:xfrm>
            <a:off x="6563967" y="2851202"/>
            <a:ext cx="1599857" cy="661730"/>
          </a:xfrm>
          <a:prstGeom prst="rect">
            <a:avLst/>
          </a:prstGeom>
          <a:noFill/>
          <a:ln w="9525">
            <a:noFill/>
            <a:miter lim="800000"/>
          </a:ln>
        </p:spPr>
        <p:txBody>
          <a:bodyPr wrap="square" lIns="45728" tIns="22865" rIns="45728" bIns="22865">
            <a:spAutoFit/>
          </a:bodyPr>
          <a:lstStyle/>
          <a:p>
            <a:pPr defTabSz="1088390">
              <a:lnSpc>
                <a:spcPct val="200000"/>
              </a:lnSpc>
            </a:pPr>
            <a:r>
              <a:rPr lang="zh-CN" altLang="en-US" sz="800" b="1" dirty="0">
                <a:solidFill>
                  <a:srgbClr val="FFFFFF"/>
                </a:solidFill>
                <a:latin typeface="微软雅黑" panose="020B0503020204020204" pitchFamily="34" charset="-122"/>
                <a:ea typeface="微软雅黑" panose="020B0503020204020204" pitchFamily="34" charset="-122"/>
                <a:cs typeface="Open Sans" pitchFamily="34" charset="0"/>
              </a:rPr>
              <a:t>添加标题</a:t>
            </a:r>
            <a:endParaRPr lang="en-US" altLang="zh-CN" sz="800" b="1" dirty="0">
              <a:solidFill>
                <a:srgbClr val="FFFFFF"/>
              </a:solidFill>
              <a:latin typeface="微软雅黑" panose="020B0503020204020204" pitchFamily="34" charset="-122"/>
              <a:ea typeface="微软雅黑" panose="020B0503020204020204" pitchFamily="34" charset="-122"/>
              <a:cs typeface="Open Sans" pitchFamily="34" charset="0"/>
            </a:endParaRPr>
          </a:p>
          <a:p>
            <a:pPr defTabSz="1088390"/>
            <a:r>
              <a:rPr lang="zh-CN" altLang="en-US" sz="800" dirty="0">
                <a:solidFill>
                  <a:srgbClr val="FFFFFF"/>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此处添加详细文本描述，建议与标题相关并符合整体语言风格，语言描述尽量简洁生动。</a:t>
            </a:r>
            <a:endParaRPr lang="en-US" altLang="zh-CN" sz="800" dirty="0">
              <a:solidFill>
                <a:srgbClr val="FFFFFF"/>
              </a:solidFill>
              <a:latin typeface="微软雅黑" panose="020B0503020204020204" pitchFamily="34" charset="-122"/>
              <a:ea typeface="微软雅黑" panose="020B0503020204020204" pitchFamily="34" charset="-122"/>
              <a:cs typeface="Open Sans" pitchFamily="34" charset="0"/>
            </a:endParaRPr>
          </a:p>
        </p:txBody>
      </p:sp>
      <p:grpSp>
        <p:nvGrpSpPr>
          <p:cNvPr id="25" name="Group 141"/>
          <p:cNvGrpSpPr/>
          <p:nvPr/>
        </p:nvGrpSpPr>
        <p:grpSpPr>
          <a:xfrm>
            <a:off x="5796037" y="2857609"/>
            <a:ext cx="601578" cy="605111"/>
            <a:chOff x="5952066" y="2625358"/>
            <a:chExt cx="716318" cy="720428"/>
          </a:xfrm>
        </p:grpSpPr>
        <p:sp>
          <p:nvSpPr>
            <p:cNvPr id="26" name="Oval 128"/>
            <p:cNvSpPr/>
            <p:nvPr/>
          </p:nvSpPr>
          <p:spPr>
            <a:xfrm>
              <a:off x="5952066" y="2625358"/>
              <a:ext cx="716318" cy="720428"/>
            </a:xfrm>
            <a:prstGeom prst="ellipse">
              <a:avLst/>
            </a:prstGeom>
            <a:no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934085"/>
              <a:endParaRPr lang="en-US" sz="8800">
                <a:solidFill>
                  <a:srgbClr val="FFFFFF"/>
                </a:solidFill>
              </a:endParaRPr>
            </a:p>
          </p:txBody>
        </p:sp>
        <p:grpSp>
          <p:nvGrpSpPr>
            <p:cNvPr id="27" name="Group 131"/>
            <p:cNvGrpSpPr/>
            <p:nvPr/>
          </p:nvGrpSpPr>
          <p:grpSpPr>
            <a:xfrm>
              <a:off x="6121401" y="2825206"/>
              <a:ext cx="382588" cy="322263"/>
              <a:chOff x="4800600" y="1620145"/>
              <a:chExt cx="382588" cy="322263"/>
            </a:xfrm>
          </p:grpSpPr>
          <p:sp>
            <p:nvSpPr>
              <p:cNvPr id="28" name="Freeform 823"/>
              <p:cNvSpPr>
                <a:spLocks noEditPoints="1"/>
              </p:cNvSpPr>
              <p:nvPr/>
            </p:nvSpPr>
            <p:spPr bwMode="auto">
              <a:xfrm>
                <a:off x="4829175" y="162014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solidFill>
                <a:schemeClr val="bg1">
                  <a:lumMod val="95000"/>
                </a:schemeClr>
              </a:solidFill>
              <a:ln w="9525">
                <a:no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29" name="Freeform 824"/>
              <p:cNvSpPr/>
              <p:nvPr/>
            </p:nvSpPr>
            <p:spPr bwMode="auto">
              <a:xfrm>
                <a:off x="4800600" y="187097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solidFill>
                <a:schemeClr val="bg1">
                  <a:lumMod val="95000"/>
                </a:schemeClr>
              </a:solidFill>
              <a:ln w="9525">
                <a:noFill/>
                <a:round/>
              </a:ln>
            </p:spPr>
            <p:txBody>
              <a:bodyPr vert="horz" wrap="square" lIns="91440" tIns="45720" rIns="91440" bIns="45720" numCol="1" anchor="t" anchorCtr="0" compatLnSpc="1"/>
              <a:lstStyle/>
              <a:p>
                <a:pPr defTabSz="934085"/>
                <a:endParaRPr lang="en-US" sz="1800">
                  <a:solidFill>
                    <a:srgbClr val="FFFFFF"/>
                  </a:solidFill>
                </a:endParaRPr>
              </a:p>
            </p:txBody>
          </p:sp>
        </p:grpSp>
      </p:grpSp>
      <p:sp>
        <p:nvSpPr>
          <p:cNvPr id="30" name="Text Box 10"/>
          <p:cNvSpPr txBox="1">
            <a:spLocks noChangeArrowheads="1"/>
          </p:cNvSpPr>
          <p:nvPr/>
        </p:nvSpPr>
        <p:spPr bwMode="auto">
          <a:xfrm>
            <a:off x="6563967" y="3638212"/>
            <a:ext cx="1599857" cy="661730"/>
          </a:xfrm>
          <a:prstGeom prst="rect">
            <a:avLst/>
          </a:prstGeom>
          <a:noFill/>
          <a:ln w="9525">
            <a:noFill/>
            <a:miter lim="800000"/>
          </a:ln>
        </p:spPr>
        <p:txBody>
          <a:bodyPr wrap="square" lIns="45728" tIns="22865" rIns="45728" bIns="22865">
            <a:spAutoFit/>
          </a:bodyPr>
          <a:lstStyle/>
          <a:p>
            <a:pPr defTabSz="1088390">
              <a:lnSpc>
                <a:spcPct val="200000"/>
              </a:lnSpc>
            </a:pPr>
            <a:r>
              <a:rPr lang="zh-CN" altLang="en-US" sz="800" b="1" dirty="0">
                <a:solidFill>
                  <a:srgbClr val="FFFFFF"/>
                </a:solidFill>
                <a:latin typeface="微软雅黑" panose="020B0503020204020204" pitchFamily="34" charset="-122"/>
                <a:ea typeface="微软雅黑" panose="020B0503020204020204" pitchFamily="34" charset="-122"/>
                <a:cs typeface="Open Sans" pitchFamily="34" charset="0"/>
              </a:rPr>
              <a:t>添加标题</a:t>
            </a:r>
            <a:endParaRPr lang="en-US" altLang="zh-CN" sz="800" b="1" dirty="0">
              <a:solidFill>
                <a:srgbClr val="FFFFFF"/>
              </a:solidFill>
              <a:latin typeface="微软雅黑" panose="020B0503020204020204" pitchFamily="34" charset="-122"/>
              <a:ea typeface="微软雅黑" panose="020B0503020204020204" pitchFamily="34" charset="-122"/>
              <a:cs typeface="Open Sans" pitchFamily="34" charset="0"/>
            </a:endParaRPr>
          </a:p>
          <a:p>
            <a:pPr defTabSz="1088390"/>
            <a:r>
              <a:rPr lang="zh-CN" altLang="en-US" sz="800" dirty="0">
                <a:solidFill>
                  <a:srgbClr val="FFFFFF"/>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此处添加详细文本描述，建议与标题相关并符合整体语言风格，语言描述尽量简洁生动。</a:t>
            </a:r>
            <a:endParaRPr lang="en-US" altLang="zh-CN" sz="800" dirty="0">
              <a:solidFill>
                <a:srgbClr val="FFFFFF"/>
              </a:solidFill>
              <a:latin typeface="微软雅黑" panose="020B0503020204020204" pitchFamily="34" charset="-122"/>
              <a:ea typeface="微软雅黑" panose="020B0503020204020204" pitchFamily="34" charset="-122"/>
              <a:cs typeface="Open Sans" pitchFamily="34" charset="0"/>
            </a:endParaRPr>
          </a:p>
        </p:txBody>
      </p:sp>
      <p:grpSp>
        <p:nvGrpSpPr>
          <p:cNvPr id="31" name="Group 145"/>
          <p:cNvGrpSpPr/>
          <p:nvPr/>
        </p:nvGrpSpPr>
        <p:grpSpPr>
          <a:xfrm>
            <a:off x="5796037" y="3644619"/>
            <a:ext cx="601578" cy="605111"/>
            <a:chOff x="5952066" y="3562350"/>
            <a:chExt cx="716318" cy="720428"/>
          </a:xfrm>
        </p:grpSpPr>
        <p:sp>
          <p:nvSpPr>
            <p:cNvPr id="32" name="Oval 139"/>
            <p:cNvSpPr/>
            <p:nvPr/>
          </p:nvSpPr>
          <p:spPr>
            <a:xfrm>
              <a:off x="5952066" y="3562350"/>
              <a:ext cx="716318" cy="720428"/>
            </a:xfrm>
            <a:prstGeom prst="ellipse">
              <a:avLst/>
            </a:prstGeom>
            <a:no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934085"/>
              <a:endParaRPr lang="en-US" sz="8800">
                <a:solidFill>
                  <a:srgbClr val="FFFFFF"/>
                </a:solidFill>
              </a:endParaRPr>
            </a:p>
          </p:txBody>
        </p:sp>
        <p:sp>
          <p:nvSpPr>
            <p:cNvPr id="33" name="Freeform 105"/>
            <p:cNvSpPr>
              <a:spLocks noEditPoints="1"/>
            </p:cNvSpPr>
            <p:nvPr/>
          </p:nvSpPr>
          <p:spPr bwMode="auto">
            <a:xfrm>
              <a:off x="6081888" y="3734505"/>
              <a:ext cx="457200" cy="381000"/>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chemeClr val="bg1">
                <a:lumMod val="95000"/>
              </a:schemeClr>
            </a:solidFill>
            <a:ln>
              <a:noFill/>
            </a:ln>
          </p:spPr>
          <p:txBody>
            <a:bodyPr vert="horz" wrap="square" lIns="91440" tIns="45720" rIns="91440" bIns="45720" numCol="1" anchor="t" anchorCtr="0" compatLnSpc="1"/>
            <a:lstStyle/>
            <a:p>
              <a:pPr defTabSz="934085"/>
              <a:endParaRPr lang="en-US" sz="1800">
                <a:solidFill>
                  <a:srgbClr val="FFFFFF"/>
                </a:solidFill>
              </a:endParaRPr>
            </a:p>
          </p:txBody>
        </p:sp>
      </p:grpSp>
      <p:grpSp>
        <p:nvGrpSpPr>
          <p:cNvPr id="34" name="Group 146"/>
          <p:cNvGrpSpPr/>
          <p:nvPr/>
        </p:nvGrpSpPr>
        <p:grpSpPr>
          <a:xfrm>
            <a:off x="2950296" y="1820969"/>
            <a:ext cx="530459" cy="588709"/>
            <a:chOff x="892366" y="1276350"/>
            <a:chExt cx="631634" cy="700900"/>
          </a:xfrm>
        </p:grpSpPr>
        <p:sp>
          <p:nvSpPr>
            <p:cNvPr id="35"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blipFill>
              <a:blip r:embed="rId2"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6"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spc="-150" dirty="0" smtClean="0">
                  <a:solidFill>
                    <a:srgbClr val="FFFFFF">
                      <a:lumMod val="95000"/>
                    </a:srgbClr>
                  </a:solidFill>
                  <a:latin typeface="Agency FB" panose="020B0503020202020204" pitchFamily="34" charset="0"/>
                  <a:cs typeface="Open Sans" pitchFamily="34" charset="0"/>
                </a:rPr>
                <a:t>6</a:t>
              </a:r>
              <a:r>
                <a:rPr lang="id-ID" sz="1800" spc="-150" dirty="0" smtClean="0">
                  <a:solidFill>
                    <a:srgbClr val="FFFFFF">
                      <a:lumMod val="95000"/>
                    </a:srgbClr>
                  </a:solidFill>
                  <a:latin typeface="Agency FB" panose="020B0503020202020204" pitchFamily="34" charset="0"/>
                  <a:cs typeface="Open Sans" pitchFamily="34" charset="0"/>
                </a:rPr>
                <a:t>0 </a:t>
              </a:r>
              <a:r>
                <a:rPr lang="id-ID" sz="1800" spc="-150" dirty="0">
                  <a:solidFill>
                    <a:srgbClr val="FFFFFF">
                      <a:lumMod val="95000"/>
                    </a:srgbClr>
                  </a:solidFill>
                  <a:latin typeface="Agency FB" panose="020B0503020202020204" pitchFamily="34" charset="0"/>
                  <a:cs typeface="Open Sans" pitchFamily="34" charset="0"/>
                </a:rPr>
                <a:t>%</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37" name="Group 149"/>
          <p:cNvGrpSpPr/>
          <p:nvPr/>
        </p:nvGrpSpPr>
        <p:grpSpPr>
          <a:xfrm>
            <a:off x="3512339" y="1474526"/>
            <a:ext cx="530459" cy="588709"/>
            <a:chOff x="892366" y="1276350"/>
            <a:chExt cx="631634" cy="700900"/>
          </a:xfrm>
        </p:grpSpPr>
        <p:sp>
          <p:nvSpPr>
            <p:cNvPr id="38"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blipFill>
              <a:blip r:embed="rId2" cstate="print"/>
              <a:stretch>
                <a:fillRect/>
              </a:stretch>
            </a:blipFill>
            <a:ln w="9525">
              <a:solidFill>
                <a:schemeClr val="bg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9"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spc="-150" dirty="0" smtClean="0">
                  <a:solidFill>
                    <a:srgbClr val="FFFFFF">
                      <a:lumMod val="95000"/>
                    </a:srgbClr>
                  </a:solidFill>
                  <a:latin typeface="Agency FB" panose="020B0503020202020204" pitchFamily="34" charset="0"/>
                  <a:cs typeface="Open Sans" pitchFamily="34" charset="0"/>
                </a:rPr>
                <a:t>80</a:t>
              </a:r>
              <a:r>
                <a:rPr lang="id-ID" sz="1800" spc="-150" dirty="0" smtClean="0">
                  <a:solidFill>
                    <a:srgbClr val="FFFFFF">
                      <a:lumMod val="95000"/>
                    </a:srgbClr>
                  </a:solidFill>
                  <a:latin typeface="Agency FB" panose="020B0503020202020204" pitchFamily="34" charset="0"/>
                  <a:cs typeface="Open Sans" pitchFamily="34" charset="0"/>
                </a:rPr>
                <a:t> </a:t>
              </a:r>
              <a:r>
                <a:rPr lang="id-ID" sz="1800" spc="-150" dirty="0">
                  <a:solidFill>
                    <a:srgbClr val="FFFFFF">
                      <a:lumMod val="95000"/>
                    </a:srgbClr>
                  </a:solidFill>
                  <a:latin typeface="Agency FB" panose="020B0503020202020204" pitchFamily="34" charset="0"/>
                  <a:cs typeface="Open Sans" pitchFamily="34" charset="0"/>
                </a:rPr>
                <a:t>%</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40" name="组合 39"/>
          <p:cNvGrpSpPr/>
          <p:nvPr/>
        </p:nvGrpSpPr>
        <p:grpSpPr>
          <a:xfrm>
            <a:off x="1115616" y="1379098"/>
            <a:ext cx="4342474" cy="3208876"/>
            <a:chOff x="126309" y="741872"/>
            <a:chExt cx="5735327" cy="4123702"/>
          </a:xfrm>
        </p:grpSpPr>
        <p:sp>
          <p:nvSpPr>
            <p:cNvPr id="41" name="Freeform 5"/>
            <p:cNvSpPr/>
            <p:nvPr/>
          </p:nvSpPr>
          <p:spPr bwMode="auto">
            <a:xfrm>
              <a:off x="3792783" y="4621822"/>
              <a:ext cx="310179" cy="243752"/>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42" name="Freeform 6"/>
            <p:cNvSpPr/>
            <p:nvPr/>
          </p:nvSpPr>
          <p:spPr bwMode="auto">
            <a:xfrm>
              <a:off x="126309" y="1342170"/>
              <a:ext cx="2293534" cy="1522730"/>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43" name="Freeform 7"/>
            <p:cNvSpPr/>
            <p:nvPr/>
          </p:nvSpPr>
          <p:spPr bwMode="auto">
            <a:xfrm>
              <a:off x="404675" y="2738723"/>
              <a:ext cx="2235873" cy="1048609"/>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44" name="Freeform 8"/>
            <p:cNvSpPr/>
            <p:nvPr/>
          </p:nvSpPr>
          <p:spPr bwMode="auto">
            <a:xfrm>
              <a:off x="1622524" y="2488280"/>
              <a:ext cx="1446507" cy="892800"/>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45" name="Freeform 9"/>
            <p:cNvSpPr/>
            <p:nvPr/>
          </p:nvSpPr>
          <p:spPr bwMode="auto">
            <a:xfrm>
              <a:off x="4526475" y="741872"/>
              <a:ext cx="1335161" cy="1017065"/>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46" name="Freeform 10"/>
            <p:cNvSpPr/>
            <p:nvPr/>
          </p:nvSpPr>
          <p:spPr bwMode="auto">
            <a:xfrm>
              <a:off x="4600043" y="1859305"/>
              <a:ext cx="673048" cy="579268"/>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blipFill>
              <a:blip r:embed="rId3" cstate="print"/>
              <a:stretch>
                <a:fillRect/>
              </a:stretch>
            </a:blip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47" name="Freeform 11"/>
            <p:cNvSpPr/>
            <p:nvPr/>
          </p:nvSpPr>
          <p:spPr bwMode="auto">
            <a:xfrm>
              <a:off x="4745191" y="1555333"/>
              <a:ext cx="979251" cy="582136"/>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48" name="Freeform 12"/>
            <p:cNvSpPr/>
            <p:nvPr/>
          </p:nvSpPr>
          <p:spPr bwMode="auto">
            <a:xfrm>
              <a:off x="2496394" y="802093"/>
              <a:ext cx="2521198" cy="1940453"/>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49" name="Freeform 13"/>
            <p:cNvSpPr/>
            <p:nvPr/>
          </p:nvSpPr>
          <p:spPr bwMode="auto">
            <a:xfrm>
              <a:off x="3909100" y="3993804"/>
              <a:ext cx="869893" cy="629930"/>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blipFill>
              <a:blip r:embed="rId4" cstate="print"/>
              <a:stretch>
                <a:fillRect/>
              </a:stretch>
            </a:blip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50" name="Freeform 14"/>
            <p:cNvSpPr/>
            <p:nvPr/>
          </p:nvSpPr>
          <p:spPr bwMode="auto">
            <a:xfrm>
              <a:off x="3739098" y="3512036"/>
              <a:ext cx="661118" cy="612724"/>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51" name="Freeform 15"/>
            <p:cNvSpPr/>
            <p:nvPr/>
          </p:nvSpPr>
          <p:spPr bwMode="auto">
            <a:xfrm>
              <a:off x="2423820" y="3637258"/>
              <a:ext cx="1042877" cy="924344"/>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52" name="Freeform 16"/>
            <p:cNvSpPr/>
            <p:nvPr/>
          </p:nvSpPr>
          <p:spPr bwMode="auto">
            <a:xfrm>
              <a:off x="3256929" y="3920201"/>
              <a:ext cx="910653" cy="574489"/>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53" name="Freeform 17"/>
            <p:cNvSpPr/>
            <p:nvPr/>
          </p:nvSpPr>
          <p:spPr bwMode="auto">
            <a:xfrm>
              <a:off x="3354357" y="2462471"/>
              <a:ext cx="586556" cy="881329"/>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54" name="Freeform 18"/>
            <p:cNvSpPr/>
            <p:nvPr/>
          </p:nvSpPr>
          <p:spPr bwMode="auto">
            <a:xfrm>
              <a:off x="3147571" y="3631522"/>
              <a:ext cx="695914" cy="526694"/>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55" name="Freeform 19"/>
            <p:cNvSpPr/>
            <p:nvPr/>
          </p:nvSpPr>
          <p:spPr bwMode="auto">
            <a:xfrm>
              <a:off x="2451657" y="3091445"/>
              <a:ext cx="1415688" cy="911917"/>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blipFill>
              <a:blip r:embed="rId5" cstate="print"/>
              <a:stretch>
                <a:fillRect/>
              </a:stretch>
            </a:blip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56" name="Freeform 20"/>
            <p:cNvSpPr/>
            <p:nvPr/>
          </p:nvSpPr>
          <p:spPr bwMode="auto">
            <a:xfrm>
              <a:off x="2113641" y="2126954"/>
              <a:ext cx="1553877" cy="1150889"/>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57" name="Freeform 21"/>
            <p:cNvSpPr/>
            <p:nvPr/>
          </p:nvSpPr>
          <p:spPr bwMode="auto">
            <a:xfrm>
              <a:off x="3227104" y="2507398"/>
              <a:ext cx="301231" cy="458826"/>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58" name="Freeform 22"/>
            <p:cNvSpPr/>
            <p:nvPr/>
          </p:nvSpPr>
          <p:spPr bwMode="auto">
            <a:xfrm>
              <a:off x="4287876" y="3443212"/>
              <a:ext cx="564685" cy="659563"/>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59" name="Freeform 23"/>
            <p:cNvSpPr/>
            <p:nvPr/>
          </p:nvSpPr>
          <p:spPr bwMode="auto">
            <a:xfrm>
              <a:off x="3663541" y="3158358"/>
              <a:ext cx="890770" cy="472209"/>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60" name="Freeform 24"/>
            <p:cNvSpPr/>
            <p:nvPr/>
          </p:nvSpPr>
          <p:spPr bwMode="auto">
            <a:xfrm>
              <a:off x="4599049" y="3601890"/>
              <a:ext cx="501058" cy="548680"/>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61" name="Freeform 25"/>
            <p:cNvSpPr/>
            <p:nvPr/>
          </p:nvSpPr>
          <p:spPr bwMode="auto">
            <a:xfrm>
              <a:off x="3809683" y="2309529"/>
              <a:ext cx="407607" cy="712137"/>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62" name="Freeform 26"/>
            <p:cNvSpPr/>
            <p:nvPr/>
          </p:nvSpPr>
          <p:spPr bwMode="auto">
            <a:xfrm>
              <a:off x="3843485" y="2781738"/>
              <a:ext cx="694920" cy="538165"/>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63" name="Freeform 27"/>
            <p:cNvSpPr/>
            <p:nvPr/>
          </p:nvSpPr>
          <p:spPr bwMode="auto">
            <a:xfrm>
              <a:off x="4357467" y="2948062"/>
              <a:ext cx="559714" cy="563018"/>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64" name="Freeform 28"/>
            <p:cNvSpPr/>
            <p:nvPr/>
          </p:nvSpPr>
          <p:spPr bwMode="auto">
            <a:xfrm>
              <a:off x="4487703" y="2857253"/>
              <a:ext cx="667083" cy="448312"/>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65" name="Freeform 29"/>
            <p:cNvSpPr/>
            <p:nvPr/>
          </p:nvSpPr>
          <p:spPr bwMode="auto">
            <a:xfrm>
              <a:off x="4769051" y="3271152"/>
              <a:ext cx="452344" cy="431106"/>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blipFill>
              <a:blip r:embed="rId6" cstate="print"/>
              <a:stretch>
                <a:fillRect/>
              </a:stretch>
            </a:blip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66" name="Freeform 30"/>
            <p:cNvSpPr/>
            <p:nvPr/>
          </p:nvSpPr>
          <p:spPr bwMode="auto">
            <a:xfrm>
              <a:off x="5045428" y="3181299"/>
              <a:ext cx="127253" cy="128089"/>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67" name="Freeform 31"/>
            <p:cNvSpPr/>
            <p:nvPr/>
          </p:nvSpPr>
          <p:spPr bwMode="auto">
            <a:xfrm>
              <a:off x="4315712" y="2518868"/>
              <a:ext cx="776441" cy="454047"/>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68" name="Freeform 32"/>
            <p:cNvSpPr/>
            <p:nvPr/>
          </p:nvSpPr>
          <p:spPr bwMode="auto">
            <a:xfrm>
              <a:off x="4114891" y="2042836"/>
              <a:ext cx="620358" cy="77044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69" name="Freeform 33"/>
            <p:cNvSpPr/>
            <p:nvPr/>
          </p:nvSpPr>
          <p:spPr bwMode="auto">
            <a:xfrm>
              <a:off x="4293841" y="2246440"/>
              <a:ext cx="203803" cy="184486"/>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70" name="Freeform 34"/>
            <p:cNvSpPr/>
            <p:nvPr/>
          </p:nvSpPr>
          <p:spPr bwMode="auto">
            <a:xfrm>
              <a:off x="4433024" y="2327691"/>
              <a:ext cx="140177" cy="187354"/>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71" name="Freeform 35"/>
            <p:cNvSpPr/>
            <p:nvPr/>
          </p:nvSpPr>
          <p:spPr bwMode="auto">
            <a:xfrm>
              <a:off x="5128938" y="3886744"/>
              <a:ext cx="199827" cy="393826"/>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72" name="Freeform 36"/>
            <p:cNvSpPr/>
            <p:nvPr/>
          </p:nvSpPr>
          <p:spPr bwMode="auto">
            <a:xfrm>
              <a:off x="5541515" y="3938362"/>
              <a:ext cx="37778" cy="21030"/>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73" name="Freeform 37"/>
            <p:cNvSpPr/>
            <p:nvPr/>
          </p:nvSpPr>
          <p:spPr bwMode="auto">
            <a:xfrm>
              <a:off x="5592218" y="3915421"/>
              <a:ext cx="24854" cy="30588"/>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sp>
          <p:nvSpPr>
            <p:cNvPr id="74" name="Freeform 38"/>
            <p:cNvSpPr/>
            <p:nvPr/>
          </p:nvSpPr>
          <p:spPr bwMode="auto">
            <a:xfrm>
              <a:off x="5707541" y="3857112"/>
              <a:ext cx="35790" cy="24853"/>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noFill/>
            <a:ln w="9525">
              <a:solidFill>
                <a:schemeClr val="bg1"/>
              </a:solidFill>
              <a:round/>
            </a:ln>
          </p:spPr>
          <p:txBody>
            <a:bodyPr vert="horz" wrap="square" lIns="91440" tIns="45720" rIns="91440" bIns="45720" numCol="1" anchor="t" anchorCtr="0" compatLnSpc="1"/>
            <a:lstStyle/>
            <a:p>
              <a:pPr defTabSz="934085"/>
              <a:endParaRPr lang="en-US" sz="1800">
                <a:solidFill>
                  <a:srgbClr val="FFFFFF"/>
                </a:solidFill>
              </a:endParaRPr>
            </a:p>
          </p:txBody>
        </p:sp>
      </p:grpSp>
    </p:spTree>
    <p:extLst>
      <p:ext uri="{BB962C8B-B14F-4D97-AF65-F5344CB8AC3E}">
        <p14:creationId xmlns:p14="http://schemas.microsoft.com/office/powerpoint/2010/main" val="554519878"/>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42"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ppt_x</p:attrName>
                                        </p:attrNameLst>
                                      </p:cBhvr>
                                      <p:tavLst>
                                        <p:tav tm="0">
                                          <p:val>
                                            <p:strVal val="#ppt_x"/>
                                          </p:val>
                                        </p:tav>
                                        <p:tav tm="100000">
                                          <p:val>
                                            <p:strVal val="#ppt_x"/>
                                          </p:val>
                                        </p:tav>
                                      </p:tavLst>
                                    </p:anim>
                                    <p:anim calcmode="lin" valueType="num">
                                      <p:cBhvr>
                                        <p:cTn id="27" dur="1000" fill="hold"/>
                                        <p:tgtEl>
                                          <p:spTgt spid="40"/>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7"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1000"/>
                                        <p:tgtEl>
                                          <p:spTgt spid="34"/>
                                        </p:tgtEl>
                                      </p:cBhvr>
                                    </p:animEffect>
                                    <p:anim calcmode="lin" valueType="num">
                                      <p:cBhvr>
                                        <p:cTn id="32" dur="1000" fill="hold"/>
                                        <p:tgtEl>
                                          <p:spTgt spid="34"/>
                                        </p:tgtEl>
                                        <p:attrNameLst>
                                          <p:attrName>ppt_x</p:attrName>
                                        </p:attrNameLst>
                                      </p:cBhvr>
                                      <p:tavLst>
                                        <p:tav tm="0">
                                          <p:val>
                                            <p:strVal val="#ppt_x"/>
                                          </p:val>
                                        </p:tav>
                                        <p:tav tm="100000">
                                          <p:val>
                                            <p:strVal val="#ppt_x"/>
                                          </p:val>
                                        </p:tav>
                                      </p:tavLst>
                                    </p:anim>
                                    <p:anim calcmode="lin" valueType="num">
                                      <p:cBhvr>
                                        <p:cTn id="33" dur="1000" fill="hold"/>
                                        <p:tgtEl>
                                          <p:spTgt spid="34"/>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ppt_x</p:attrName>
                                        </p:attrNameLst>
                                      </p:cBhvr>
                                      <p:tavLst>
                                        <p:tav tm="0">
                                          <p:val>
                                            <p:strVal val="#ppt_x"/>
                                          </p:val>
                                        </p:tav>
                                        <p:tav tm="100000">
                                          <p:val>
                                            <p:strVal val="#ppt_x"/>
                                          </p:val>
                                        </p:tav>
                                      </p:tavLst>
                                    </p:anim>
                                    <p:anim calcmode="lin" valueType="num">
                                      <p:cBhvr>
                                        <p:cTn id="38" dur="1000" fill="hold"/>
                                        <p:tgtEl>
                                          <p:spTgt spid="37"/>
                                        </p:tgtEl>
                                        <p:attrNameLst>
                                          <p:attrName>ppt_y</p:attrName>
                                        </p:attrNameLst>
                                      </p:cBhvr>
                                      <p:tavLst>
                                        <p:tav tm="0">
                                          <p:val>
                                            <p:strVal val="#ppt_y-.1"/>
                                          </p:val>
                                        </p:tav>
                                        <p:tav tm="100000">
                                          <p:val>
                                            <p:strVal val="#ppt_y"/>
                                          </p:val>
                                        </p:tav>
                                      </p:tavLst>
                                    </p:anim>
                                  </p:childTnLst>
                                </p:cTn>
                              </p:par>
                            </p:childTnLst>
                          </p:cTn>
                        </p:par>
                        <p:par>
                          <p:cTn id="39" fill="hold">
                            <p:stCondLst>
                              <p:cond delay="2600"/>
                            </p:stCondLst>
                            <p:childTnLst>
                              <p:par>
                                <p:cTn id="40" presetID="2" presetClass="entr" presetSubtype="4"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40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60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fill="hold"/>
                                        <p:tgtEl>
                                          <p:spTgt spid="31"/>
                                        </p:tgtEl>
                                        <p:attrNameLst>
                                          <p:attrName>ppt_x</p:attrName>
                                        </p:attrNameLst>
                                      </p:cBhvr>
                                      <p:tavLst>
                                        <p:tav tm="0">
                                          <p:val>
                                            <p:strVal val="#ppt_x"/>
                                          </p:val>
                                        </p:tav>
                                        <p:tav tm="100000">
                                          <p:val>
                                            <p:strVal val="#ppt_x"/>
                                          </p:val>
                                        </p:tav>
                                      </p:tavLst>
                                    </p:anim>
                                    <p:anim calcmode="lin" valueType="num">
                                      <p:cBhvr additive="base">
                                        <p:cTn id="55" dur="500" fill="hold"/>
                                        <p:tgtEl>
                                          <p:spTgt spid="31"/>
                                        </p:tgtEl>
                                        <p:attrNameLst>
                                          <p:attrName>ppt_y</p:attrName>
                                        </p:attrNameLst>
                                      </p:cBhvr>
                                      <p:tavLst>
                                        <p:tav tm="0">
                                          <p:val>
                                            <p:strVal val="1+#ppt_h/2"/>
                                          </p:val>
                                        </p:tav>
                                        <p:tav tm="100000">
                                          <p:val>
                                            <p:strVal val="#ppt_y"/>
                                          </p:val>
                                        </p:tav>
                                      </p:tavLst>
                                    </p:anim>
                                  </p:childTnLst>
                                </p:cTn>
                              </p:par>
                            </p:childTnLst>
                          </p:cTn>
                        </p:par>
                        <p:par>
                          <p:cTn id="56" fill="hold">
                            <p:stCondLst>
                              <p:cond delay="37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30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1+#ppt_w/2"/>
                                          </p:val>
                                        </p:tav>
                                        <p:tav tm="100000">
                                          <p:val>
                                            <p:strVal val="#ppt_x"/>
                                          </p:val>
                                        </p:tav>
                                      </p:tavLst>
                                    </p:anim>
                                    <p:anim calcmode="lin" valueType="num">
                                      <p:cBhvr additive="base">
                                        <p:cTn id="64" dur="500" fill="hold"/>
                                        <p:tgtEl>
                                          <p:spTgt spid="1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60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1+#ppt_w/2"/>
                                          </p:val>
                                        </p:tav>
                                        <p:tav tm="100000">
                                          <p:val>
                                            <p:strVal val="#ppt_x"/>
                                          </p:val>
                                        </p:tav>
                                      </p:tavLst>
                                    </p:anim>
                                    <p:anim calcmode="lin" valueType="num">
                                      <p:cBhvr additive="base">
                                        <p:cTn id="68" dur="500" fill="hold"/>
                                        <p:tgtEl>
                                          <p:spTgt spid="2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90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1+#ppt_w/2"/>
                                          </p:val>
                                        </p:tav>
                                        <p:tav tm="100000">
                                          <p:val>
                                            <p:strVal val="#ppt_x"/>
                                          </p:val>
                                        </p:tav>
                                      </p:tavLst>
                                    </p:anim>
                                    <p:anim calcmode="lin" valueType="num">
                                      <p:cBhvr additive="base">
                                        <p:cTn id="7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5" grpId="0"/>
      <p:bldP spid="24"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755576" y="656966"/>
            <a:ext cx="3926744" cy="3931008"/>
          </a:xfrm>
          <a:prstGeom prst="rect">
            <a:avLst/>
          </a:prstGeom>
        </p:spPr>
      </p:pic>
      <p:pic>
        <p:nvPicPr>
          <p:cNvPr id="5" name="图片 4"/>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755576" y="656966"/>
            <a:ext cx="3926744" cy="3931008"/>
          </a:xfrm>
          <a:prstGeom prst="rect">
            <a:avLst/>
          </a:prstGeom>
        </p:spPr>
      </p:pic>
      <p:sp>
        <p:nvSpPr>
          <p:cNvPr id="6" name="文本框 66"/>
          <p:cNvSpPr txBox="1">
            <a:spLocks noChangeArrowheads="1"/>
          </p:cNvSpPr>
          <p:nvPr/>
        </p:nvSpPr>
        <p:spPr bwMode="auto">
          <a:xfrm>
            <a:off x="4869645" y="2671629"/>
            <a:ext cx="348508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en-US" altLang="zh-CN" dirty="0"/>
              <a:t>Add a page directory text description content, Add a page directory text description content, Add a page directory text description content, Add a page directory text description content, Add a page directory text description </a:t>
            </a:r>
            <a:r>
              <a:rPr lang="en-US" altLang="zh-CN" dirty="0" smtClean="0"/>
              <a:t>content.</a:t>
            </a:r>
            <a:endParaRPr lang="zh-CN" altLang="en-US" dirty="0"/>
          </a:p>
        </p:txBody>
      </p:sp>
      <p:sp>
        <p:nvSpPr>
          <p:cNvPr id="7" name="文本框 6"/>
          <p:cNvSpPr txBox="1">
            <a:spLocks noChangeArrowheads="1"/>
          </p:cNvSpPr>
          <p:nvPr/>
        </p:nvSpPr>
        <p:spPr bwMode="auto">
          <a:xfrm>
            <a:off x="4886091" y="2025118"/>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添加目录一标题</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文本框 8"/>
          <p:cNvSpPr txBox="1">
            <a:spLocks noChangeArrowheads="1"/>
          </p:cNvSpPr>
          <p:nvPr/>
        </p:nvSpPr>
        <p:spPr bwMode="auto">
          <a:xfrm>
            <a:off x="4868947" y="2390131"/>
            <a:ext cx="26746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ADD DIRECTORY ONE TITLES</a:t>
            </a:r>
            <a:endPar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5"/>
          <p:cNvSpPr txBox="1"/>
          <p:nvPr/>
        </p:nvSpPr>
        <p:spPr>
          <a:xfrm>
            <a:off x="849444" y="1275606"/>
            <a:ext cx="3290508" cy="2646878"/>
          </a:xfrm>
          <a:prstGeom prst="rect">
            <a:avLst/>
          </a:prstGeom>
          <a:noFill/>
        </p:spPr>
        <p:txBody>
          <a:bodyPr wrap="square">
            <a:spAutoFit/>
          </a:bodyPr>
          <a:lstStyle>
            <a:defPPr>
              <a:defRPr lang="zh-CN"/>
            </a:defPPr>
            <a:lvl1pPr>
              <a:defRPr sz="16600">
                <a:ln w="19050">
                  <a:solidFill>
                    <a:schemeClr val="bg1"/>
                  </a:solidFill>
                </a:ln>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ea typeface="微软雅黑" panose="020B0503020204020204" pitchFamily="34" charset="-122"/>
              </a:defRPr>
            </a:lvl1pPr>
          </a:lstStyle>
          <a:p>
            <a:pPr algn="ctr"/>
            <a:r>
              <a:rPr lang="en-US" altLang="zh-CN" dirty="0" smtClean="0">
                <a:blipFill dpi="0" rotWithShape="1">
                  <a:blip r:embed="rId5"/>
                  <a:srcRect/>
                  <a:stretch>
                    <a:fillRect/>
                  </a:stretch>
                </a:blipFill>
              </a:rPr>
              <a:t>02</a:t>
            </a:r>
            <a:endParaRPr lang="zh-CN" altLang="en-US" dirty="0">
              <a:blipFill dpi="0" rotWithShape="1">
                <a:blip r:embed="rId5"/>
                <a:srcRect/>
                <a:stretch>
                  <a:fillRect/>
                </a:stretch>
              </a:blipFill>
            </a:endParaRPr>
          </a:p>
        </p:txBody>
      </p:sp>
    </p:spTree>
    <p:extLst>
      <p:ext uri="{BB962C8B-B14F-4D97-AF65-F5344CB8AC3E}">
        <p14:creationId xmlns:p14="http://schemas.microsoft.com/office/powerpoint/2010/main" val="394717657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childTnLst>
                                </p:cTn>
                              </p:par>
                              <p:par>
                                <p:cTn id="13" presetID="8" presetClass="emph" presetSubtype="0" fill="hold" nodeType="withEffect">
                                  <p:stCondLst>
                                    <p:cond delay="0"/>
                                  </p:stCondLst>
                                  <p:childTnLst>
                                    <p:animRot by="21600000">
                                      <p:cBhvr>
                                        <p:cTn id="14" dur="8200" fill="hold"/>
                                        <p:tgtEl>
                                          <p:spTgt spid="4"/>
                                        </p:tgtEl>
                                        <p:attrNameLst>
                                          <p:attrName>r</p:attrName>
                                        </p:attrNameLst>
                                      </p:cBhvr>
                                    </p:animRot>
                                  </p:childTnLst>
                                </p:cTn>
                              </p:par>
                              <p:par>
                                <p:cTn id="15" presetID="8" presetClass="emph" presetSubtype="0" fill="hold" nodeType="withEffect">
                                  <p:stCondLst>
                                    <p:cond delay="0"/>
                                  </p:stCondLst>
                                  <p:childTnLst>
                                    <p:animRot by="-21600000">
                                      <p:cBhvr>
                                        <p:cTn id="16" dur="8200" fill="hold"/>
                                        <p:tgtEl>
                                          <p:spTgt spid="5"/>
                                        </p:tgtEl>
                                        <p:attrNameLst>
                                          <p:attrName>r</p:attrName>
                                        </p:attrNameLst>
                                      </p:cBhvr>
                                    </p:animRot>
                                  </p:childTnLst>
                                </p:cTn>
                              </p:par>
                              <p:par>
                                <p:cTn id="17" presetID="2" presetClass="entr" presetSubtype="2" fill="hold" grpId="0" nodeType="withEffect">
                                  <p:stCondLst>
                                    <p:cond delay="1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230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par>
                                <p:cTn id="28" presetID="22" presetClass="entr" presetSubtype="8" fill="hold" grpId="0" nodeType="withEffect">
                                  <p:stCondLst>
                                    <p:cond delay="38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53" presetClass="entr" presetSubtype="528" fill="hold" grpId="0" nodeType="withEffect">
                                  <p:stCondLst>
                                    <p:cond delay="200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p:cTn id="33" dur="2000" fill="hold"/>
                                        <p:tgtEl>
                                          <p:spTgt spid="9"/>
                                        </p:tgtEl>
                                        <p:attrNameLst>
                                          <p:attrName>ppt_w</p:attrName>
                                        </p:attrNameLst>
                                      </p:cBhvr>
                                      <p:tavLst>
                                        <p:tav tm="0">
                                          <p:val>
                                            <p:fltVal val="0"/>
                                          </p:val>
                                        </p:tav>
                                        <p:tav tm="100000">
                                          <p:val>
                                            <p:strVal val="#ppt_w"/>
                                          </p:val>
                                        </p:tav>
                                      </p:tavLst>
                                    </p:anim>
                                    <p:anim calcmode="lin" valueType="num">
                                      <p:cBhvr>
                                        <p:cTn id="34" dur="2000" fill="hold"/>
                                        <p:tgtEl>
                                          <p:spTgt spid="9"/>
                                        </p:tgtEl>
                                        <p:attrNameLst>
                                          <p:attrName>ppt_h</p:attrName>
                                        </p:attrNameLst>
                                      </p:cBhvr>
                                      <p:tavLst>
                                        <p:tav tm="0">
                                          <p:val>
                                            <p:fltVal val="0"/>
                                          </p:val>
                                        </p:tav>
                                        <p:tav tm="100000">
                                          <p:val>
                                            <p:strVal val="#ppt_h"/>
                                          </p:val>
                                        </p:tav>
                                      </p:tavLst>
                                    </p:anim>
                                    <p:animEffect transition="in" filter="fade">
                                      <p:cBhvr>
                                        <p:cTn id="35" dur="2000"/>
                                        <p:tgtEl>
                                          <p:spTgt spid="9"/>
                                        </p:tgtEl>
                                      </p:cBhvr>
                                    </p:animEffect>
                                    <p:anim calcmode="lin" valueType="num">
                                      <p:cBhvr>
                                        <p:cTn id="36" dur="2000" fill="hold"/>
                                        <p:tgtEl>
                                          <p:spTgt spid="9"/>
                                        </p:tgtEl>
                                        <p:attrNameLst>
                                          <p:attrName>ppt_x</p:attrName>
                                        </p:attrNameLst>
                                      </p:cBhvr>
                                      <p:tavLst>
                                        <p:tav tm="0">
                                          <p:val>
                                            <p:fltVal val="0.5"/>
                                          </p:val>
                                        </p:tav>
                                        <p:tav tm="100000">
                                          <p:val>
                                            <p:strVal val="#ppt_x"/>
                                          </p:val>
                                        </p:tav>
                                      </p:tavLst>
                                    </p:anim>
                                    <p:anim calcmode="lin" valueType="num">
                                      <p:cBhvr>
                                        <p:cTn id="37" dur="20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3453745" y="267494"/>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zh-CN" altLang="en-US" sz="2000" b="1"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点击添加标题文字</a:t>
            </a:r>
            <a:endParaRPr lang="zh-CN" altLang="en-US" sz="20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2"/>
          <p:cNvSpPr txBox="1">
            <a:spLocks noChangeArrowheads="1"/>
          </p:cNvSpPr>
          <p:nvPr/>
        </p:nvSpPr>
        <p:spPr bwMode="auto">
          <a:xfrm>
            <a:off x="3697288" y="595596"/>
            <a:ext cx="1749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1000" dirty="0" smtClean="0">
                <a:solidFill>
                  <a:srgbClr val="FFFFFF"/>
                </a:solidFill>
                <a:latin typeface="Arial" panose="020B0604020202020204" pitchFamily="34" charset="0"/>
                <a:cs typeface="Arial" panose="020B0604020202020204" pitchFamily="34" charset="0"/>
              </a:rPr>
              <a:t>please add your title in here</a:t>
            </a:r>
            <a:endParaRPr lang="zh-CN" altLang="en-US" sz="1000" dirty="0">
              <a:solidFill>
                <a:srgbClr val="FFFFFF"/>
              </a:solidFill>
              <a:latin typeface="Arial" panose="020B0604020202020204" pitchFamily="34" charset="0"/>
              <a:cs typeface="Arial" panose="020B0604020202020204" pitchFamily="34" charset="0"/>
            </a:endParaRPr>
          </a:p>
        </p:txBody>
      </p:sp>
      <p:cxnSp>
        <p:nvCxnSpPr>
          <p:cNvPr id="6" name="直接连接符 5"/>
          <p:cNvCxnSpPr/>
          <p:nvPr/>
        </p:nvCxnSpPr>
        <p:spPr>
          <a:xfrm>
            <a:off x="93346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90255" y="467549"/>
            <a:ext cx="2520280" cy="0"/>
          </a:xfrm>
          <a:prstGeom prst="line">
            <a:avLst/>
          </a:prstGeom>
          <a:ln>
            <a:solidFill>
              <a:schemeClr val="bg1">
                <a:alpha val="48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a:off x="323528" y="1685206"/>
            <a:ext cx="2655887"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fontAlgn="auto">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99740" y="1990006"/>
            <a:ext cx="2303463" cy="1439862"/>
          </a:xfrm>
          <a:prstGeom prst="roundRect">
            <a:avLst>
              <a:gd name="adj" fmla="val 10671"/>
            </a:avLst>
          </a:prstGeom>
          <a:blipFill>
            <a:blip r:embed="rId2" cstate="prin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0" name="文本框 18"/>
          <p:cNvSpPr txBox="1"/>
          <p:nvPr/>
        </p:nvSpPr>
        <p:spPr>
          <a:xfrm>
            <a:off x="931540" y="1491630"/>
            <a:ext cx="1439863" cy="338138"/>
          </a:xfrm>
          <a:prstGeom prst="rect">
            <a:avLst/>
          </a:prstGeom>
          <a:noFill/>
        </p:spPr>
        <p:txBody>
          <a:bodyPr>
            <a:spAutoFit/>
          </a:bodyPr>
          <a:lstStyle/>
          <a:p>
            <a:pPr fontAlgn="auto">
              <a:spcBef>
                <a:spcPts val="0"/>
              </a:spcBef>
              <a:spcAft>
                <a:spcPts val="0"/>
              </a:spcAft>
              <a:defRPr/>
            </a:pPr>
            <a:r>
              <a:rPr lang="zh-CN" altLang="en-US" sz="1600" dirty="0" smtClean="0">
                <a:solidFill>
                  <a:schemeClr val="bg1"/>
                </a:solidFill>
                <a:latin typeface="微软雅黑" panose="020B0503020204020204" pitchFamily="34" charset="-122"/>
                <a:ea typeface="微软雅黑" panose="020B0503020204020204" pitchFamily="34" charset="-122"/>
              </a:rPr>
              <a:t>请输入子标题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文本框 22"/>
          <p:cNvSpPr txBox="1"/>
          <p:nvPr/>
        </p:nvSpPr>
        <p:spPr>
          <a:xfrm>
            <a:off x="734690" y="3556868"/>
            <a:ext cx="1831975" cy="757130"/>
          </a:xfrm>
          <a:prstGeom prst="rect">
            <a:avLst/>
          </a:prstGeom>
          <a:noFill/>
        </p:spPr>
        <p:txBody>
          <a:bodyPr>
            <a:spAutoFit/>
          </a:bodyPr>
          <a:lstStyle/>
          <a:p>
            <a:pPr algn="dist" fontAlgn="auto">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请输入文本请输入文本请输入文本请输入文本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dist" fontAlgn="auto">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a:t>
            </a:r>
          </a:p>
        </p:txBody>
      </p:sp>
      <p:sp>
        <p:nvSpPr>
          <p:cNvPr id="12" name="任意多边形 11"/>
          <p:cNvSpPr/>
          <p:nvPr/>
        </p:nvSpPr>
        <p:spPr>
          <a:xfrm>
            <a:off x="3233415" y="1685206"/>
            <a:ext cx="2654300"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fontAlgn="auto">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408040" y="1990006"/>
            <a:ext cx="2305050" cy="1439862"/>
          </a:xfrm>
          <a:prstGeom prst="roundRect">
            <a:avLst>
              <a:gd name="adj" fmla="val 10671"/>
            </a:avLst>
          </a:prstGeom>
          <a:blipFill>
            <a:blip r:embed="rId3" cstate="prin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4" name="文本框 37"/>
          <p:cNvSpPr txBox="1"/>
          <p:nvPr/>
        </p:nvSpPr>
        <p:spPr>
          <a:xfrm>
            <a:off x="3839840" y="1491630"/>
            <a:ext cx="1441450" cy="338138"/>
          </a:xfrm>
          <a:prstGeom prst="rect">
            <a:avLst/>
          </a:prstGeom>
          <a:noFill/>
        </p:spPr>
        <p:txBody>
          <a:bodyPr>
            <a:spAutoFit/>
          </a:bodyPr>
          <a:lstStyle/>
          <a:p>
            <a:pPr fontAlgn="auto">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请输入子标题</a:t>
            </a:r>
          </a:p>
        </p:txBody>
      </p:sp>
      <p:sp>
        <p:nvSpPr>
          <p:cNvPr id="15" name="文本框 38"/>
          <p:cNvSpPr txBox="1"/>
          <p:nvPr/>
        </p:nvSpPr>
        <p:spPr>
          <a:xfrm>
            <a:off x="3644578" y="3556868"/>
            <a:ext cx="1831975" cy="757130"/>
          </a:xfrm>
          <a:prstGeom prst="rect">
            <a:avLst/>
          </a:prstGeom>
          <a:noFill/>
        </p:spPr>
        <p:txBody>
          <a:bodyPr>
            <a:spAutoFit/>
          </a:bodyPr>
          <a:lstStyle/>
          <a:p>
            <a:pPr algn="dist" fontAlgn="auto">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请输入文本请输入文本请输入文本请输入文本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dist" fontAlgn="auto">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a:t>
            </a:r>
          </a:p>
        </p:txBody>
      </p:sp>
      <p:sp>
        <p:nvSpPr>
          <p:cNvPr id="16" name="任意多边形 15"/>
          <p:cNvSpPr/>
          <p:nvPr/>
        </p:nvSpPr>
        <p:spPr>
          <a:xfrm>
            <a:off x="6141715" y="1685206"/>
            <a:ext cx="2655888"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fontAlgn="auto">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6317928" y="1990006"/>
            <a:ext cx="2303462" cy="1439862"/>
          </a:xfrm>
          <a:prstGeom prst="roundRect">
            <a:avLst>
              <a:gd name="adj" fmla="val 10671"/>
            </a:avLst>
          </a:prstGeom>
          <a:blipFill>
            <a:blip r:embed="rId4" cstate="prin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8" name="文本框 42"/>
          <p:cNvSpPr txBox="1"/>
          <p:nvPr/>
        </p:nvSpPr>
        <p:spPr>
          <a:xfrm>
            <a:off x="6749728" y="1491630"/>
            <a:ext cx="1439862" cy="338138"/>
          </a:xfrm>
          <a:prstGeom prst="rect">
            <a:avLst/>
          </a:prstGeom>
          <a:noFill/>
        </p:spPr>
        <p:txBody>
          <a:bodyPr>
            <a:spAutoFit/>
          </a:bodyPr>
          <a:lstStyle/>
          <a:p>
            <a:pPr fontAlgn="auto">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请输入子标题</a:t>
            </a:r>
          </a:p>
        </p:txBody>
      </p:sp>
      <p:sp>
        <p:nvSpPr>
          <p:cNvPr id="19" name="文本框 43"/>
          <p:cNvSpPr txBox="1"/>
          <p:nvPr/>
        </p:nvSpPr>
        <p:spPr>
          <a:xfrm>
            <a:off x="6554465" y="3556868"/>
            <a:ext cx="1831975" cy="757130"/>
          </a:xfrm>
          <a:prstGeom prst="rect">
            <a:avLst/>
          </a:prstGeom>
          <a:noFill/>
        </p:spPr>
        <p:txBody>
          <a:bodyPr>
            <a:spAutoFit/>
          </a:bodyPr>
          <a:lstStyle/>
          <a:p>
            <a:pPr algn="dist" fontAlgn="auto">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请输入文本请输入文本请输入文本请输入文本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dist" fontAlgn="auto">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a:t>
            </a:r>
          </a:p>
        </p:txBody>
      </p:sp>
    </p:spTree>
    <p:extLst>
      <p:ext uri="{BB962C8B-B14F-4D97-AF65-F5344CB8AC3E}">
        <p14:creationId xmlns:p14="http://schemas.microsoft.com/office/powerpoint/2010/main" val="92340048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500"/>
                            </p:stCondLst>
                            <p:childTnLst>
                              <p:par>
                                <p:cTn id="24" presetID="21"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2000"/>
                                        <p:tgtEl>
                                          <p:spTgt spid="8"/>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21"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heel(1)">
                                      <p:cBhvr>
                                        <p:cTn id="45" dur="2000"/>
                                        <p:tgtEl>
                                          <p:spTgt spid="12"/>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650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childTnLst>
                          </p:cTn>
                        </p:par>
                        <p:par>
                          <p:cTn id="61" fill="hold">
                            <p:stCondLst>
                              <p:cond delay="7500"/>
                            </p:stCondLst>
                            <p:childTnLst>
                              <p:par>
                                <p:cTn id="62" presetID="21" presetClass="entr" presetSubtype="1"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heel(1)">
                                      <p:cBhvr>
                                        <p:cTn id="64" dur="2000"/>
                                        <p:tgtEl>
                                          <p:spTgt spid="16"/>
                                        </p:tgtEl>
                                      </p:cBhvr>
                                    </p:animEffect>
                                  </p:childTnLst>
                                </p:cTn>
                              </p:par>
                            </p:childTnLst>
                          </p:cTn>
                        </p:par>
                        <p:par>
                          <p:cTn id="65" fill="hold">
                            <p:stCondLst>
                              <p:cond delay="9500"/>
                            </p:stCondLst>
                            <p:childTnLst>
                              <p:par>
                                <p:cTn id="66" presetID="22" presetClass="entr" presetSubtype="8"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500"/>
                                        <p:tgtEl>
                                          <p:spTgt spid="18"/>
                                        </p:tgtEl>
                                      </p:cBhvr>
                                    </p:animEffect>
                                  </p:childTnLst>
                                </p:cTn>
                              </p:par>
                            </p:childTnLst>
                          </p:cTn>
                        </p:par>
                        <p:par>
                          <p:cTn id="69" fill="hold">
                            <p:stCondLst>
                              <p:cond delay="10000"/>
                            </p:stCondLst>
                            <p:childTnLst>
                              <p:par>
                                <p:cTn id="70" presetID="42" presetClass="entr" presetSubtype="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30</TotalTime>
  <Words>1624</Words>
  <PresentationFormat>全屏显示(16:9)</PresentationFormat>
  <Paragraphs>214</Paragraphs>
  <Slides>24</Slides>
  <Notes>2</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2016-12-26T10:57:18Z</dcterms:created>
  <dcterms:modified xsi:type="dcterms:W3CDTF">2018-04-24T07:01:54Z</dcterms:modified>
</cp:coreProperties>
</file>