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78" r:id="rId5"/>
    <p:sldId id="262" r:id="rId6"/>
    <p:sldId id="261" r:id="rId7"/>
    <p:sldId id="265" r:id="rId8"/>
    <p:sldId id="266" r:id="rId9"/>
    <p:sldId id="281" r:id="rId10"/>
    <p:sldId id="267" r:id="rId11"/>
    <p:sldId id="263" r:id="rId12"/>
    <p:sldId id="268" r:id="rId13"/>
    <p:sldId id="264" r:id="rId14"/>
    <p:sldId id="282" r:id="rId15"/>
    <p:sldId id="269" r:id="rId16"/>
    <p:sldId id="270" r:id="rId17"/>
    <p:sldId id="271" r:id="rId18"/>
    <p:sldId id="272" r:id="rId19"/>
    <p:sldId id="286" r:id="rId20"/>
    <p:sldId id="273" r:id="rId21"/>
    <p:sldId id="274" r:id="rId22"/>
    <p:sldId id="283" r:id="rId23"/>
    <p:sldId id="275" r:id="rId24"/>
    <p:sldId id="276" r:id="rId25"/>
    <p:sldId id="279" r:id="rId26"/>
    <p:sldId id="277" r:id="rId27"/>
    <p:sldId id="280" r:id="rId28"/>
    <p:sldId id="284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102" y="-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C5B86-6E21-4A03-A17C-4434A62E334C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F4448-57C1-4256-BCCD-74DB19AE9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42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timgsa.baidu.com/timg?image&amp;quality=80&amp;size=b9999_10000&amp;sec=1489993186058&amp;di=d3edfbdc5e34ac58b4dde7a289804bf1&amp;imgtype=0&amp;src=http%3A%2F%2Fyy1.cnliveimg.com%2Fimage%2F20160920%2F73625429a51240d78f52e4d6de00b2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텍스트 개체 틀 1"/>
          <p:cNvSpPr txBox="1">
            <a:spLocks/>
          </p:cNvSpPr>
          <p:nvPr/>
        </p:nvSpPr>
        <p:spPr>
          <a:xfrm>
            <a:off x="5581651" y="2827632"/>
            <a:ext cx="6182783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6400" b="1" smtClean="0">
                <a:solidFill>
                  <a:schemeClr val="bg1"/>
                </a:solidFill>
                <a:cs typeface="+mn-ea"/>
                <a:sym typeface="+mn-lt"/>
              </a:rPr>
              <a:t>大气企业介绍</a:t>
            </a:r>
            <a:endParaRPr lang="en-US" altLang="ko-KR" sz="6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텍스트 개체 틀 2"/>
          <p:cNvSpPr txBox="1">
            <a:spLocks/>
          </p:cNvSpPr>
          <p:nvPr/>
        </p:nvSpPr>
        <p:spPr>
          <a:xfrm>
            <a:off x="5581651" y="3816462"/>
            <a:ext cx="6182783" cy="342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867" smtClean="0">
                <a:solidFill>
                  <a:schemeClr val="bg1"/>
                </a:solidFill>
                <a:cs typeface="+mn-ea"/>
                <a:sym typeface="+mn-lt"/>
              </a:rPr>
              <a:t>PRESENTATION COMPANY INTRODUCTION</a:t>
            </a:r>
            <a:endParaRPr lang="ko-KR" altLang="en-US" sz="18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690396" y="4289098"/>
            <a:ext cx="5664629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latinLnBrk="1" hangingPunct="1"/>
            <a:r>
              <a:rPr kumimoji="0" lang="en-US" altLang="ko-KR" sz="800" dirty="0" err="1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Powerpoint</a:t>
            </a:r>
            <a:r>
              <a:rPr kumimoji="0" lang="en-US" altLang="ko-KR" sz="8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is a complete presentation graphic package.</a:t>
            </a:r>
          </a:p>
          <a:p>
            <a:pPr eaLnBrk="1" latinLnBrk="1" hangingPunct="1"/>
            <a:r>
              <a:rPr kumimoji="0" lang="en-US" altLang="ko-KR" sz="8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it gives you everything you need to produce a professional-looking presentation</a:t>
            </a:r>
          </a:p>
        </p:txBody>
      </p:sp>
      <p:cxnSp>
        <p:nvCxnSpPr>
          <p:cNvPr id="9" name="직선 연결선 9"/>
          <p:cNvCxnSpPr/>
          <p:nvPr/>
        </p:nvCxnSpPr>
        <p:spPr>
          <a:xfrm>
            <a:off x="5690397" y="4182025"/>
            <a:ext cx="7219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34622" y="247650"/>
            <a:ext cx="2112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LOGO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4114"/>
          <p:cNvSpPr/>
          <p:nvPr/>
        </p:nvSpPr>
        <p:spPr bwMode="auto">
          <a:xfrm>
            <a:off x="9290958" y="2349223"/>
            <a:ext cx="1078188" cy="1239899"/>
          </a:xfrm>
          <a:custGeom>
            <a:avLst/>
            <a:gdLst>
              <a:gd name="T0" fmla="*/ 845750 w 21600"/>
              <a:gd name="T1" fmla="*/ 864591 h 21600"/>
              <a:gd name="T2" fmla="*/ 845750 w 21600"/>
              <a:gd name="T3" fmla="*/ 864591 h 21600"/>
              <a:gd name="T4" fmla="*/ 845750 w 21600"/>
              <a:gd name="T5" fmla="*/ 864591 h 21600"/>
              <a:gd name="T6" fmla="*/ 845750 w 21600"/>
              <a:gd name="T7" fmla="*/ 864591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5">
              <a:solidFill>
                <a:schemeClr val="bg1"/>
              </a:solidFill>
            </a:endParaRPr>
          </a:p>
        </p:txBody>
      </p:sp>
      <p:sp>
        <p:nvSpPr>
          <p:cNvPr id="34" name="TextBox 14"/>
          <p:cNvSpPr txBox="1">
            <a:spLocks noChangeArrowheads="1"/>
          </p:cNvSpPr>
          <p:nvPr/>
        </p:nvSpPr>
        <p:spPr bwMode="auto">
          <a:xfrm>
            <a:off x="9455260" y="2740779"/>
            <a:ext cx="7495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sp>
        <p:nvSpPr>
          <p:cNvPr id="35" name="Text Placeholder 2"/>
          <p:cNvSpPr txBox="1"/>
          <p:nvPr/>
        </p:nvSpPr>
        <p:spPr>
          <a:xfrm>
            <a:off x="9388948" y="3853121"/>
            <a:ext cx="882210" cy="3132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</a:p>
        </p:txBody>
      </p:sp>
      <p:sp>
        <p:nvSpPr>
          <p:cNvPr id="36" name="TextBox 22"/>
          <p:cNvSpPr txBox="1"/>
          <p:nvPr/>
        </p:nvSpPr>
        <p:spPr>
          <a:xfrm>
            <a:off x="8755659" y="4618104"/>
            <a:ext cx="2148786" cy="4240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26"/>
          <p:cNvSpPr txBox="1"/>
          <p:nvPr/>
        </p:nvSpPr>
        <p:spPr>
          <a:xfrm>
            <a:off x="9034698" y="4273748"/>
            <a:ext cx="1590709" cy="27001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U.S. 101" charset="0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U.S. 101" charset="0"/>
            </a:endParaRPr>
          </a:p>
        </p:txBody>
      </p:sp>
      <p:sp>
        <p:nvSpPr>
          <p:cNvPr id="38" name="Text Placeholder 2"/>
          <p:cNvSpPr txBox="1"/>
          <p:nvPr/>
        </p:nvSpPr>
        <p:spPr>
          <a:xfrm>
            <a:off x="6898313" y="3853121"/>
            <a:ext cx="882212" cy="3132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</a:p>
        </p:txBody>
      </p:sp>
      <p:sp>
        <p:nvSpPr>
          <p:cNvPr id="39" name="TextBox 20"/>
          <p:cNvSpPr txBox="1"/>
          <p:nvPr/>
        </p:nvSpPr>
        <p:spPr>
          <a:xfrm>
            <a:off x="6310367" y="4618104"/>
            <a:ext cx="2058104" cy="4240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25"/>
          <p:cNvSpPr txBox="1"/>
          <p:nvPr/>
        </p:nvSpPr>
        <p:spPr>
          <a:xfrm>
            <a:off x="6544065" y="4273748"/>
            <a:ext cx="1590709" cy="27001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U.S. 101" charset="0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U.S. 101" charset="0"/>
            </a:endParaRPr>
          </a:p>
        </p:txBody>
      </p:sp>
      <p:sp>
        <p:nvSpPr>
          <p:cNvPr id="41" name="Shape 4114"/>
          <p:cNvSpPr/>
          <p:nvPr/>
        </p:nvSpPr>
        <p:spPr bwMode="auto">
          <a:xfrm>
            <a:off x="6800325" y="2349223"/>
            <a:ext cx="1078188" cy="1239899"/>
          </a:xfrm>
          <a:custGeom>
            <a:avLst/>
            <a:gdLst>
              <a:gd name="T0" fmla="*/ 845750 w 21600"/>
              <a:gd name="T1" fmla="*/ 864591 h 21600"/>
              <a:gd name="T2" fmla="*/ 845750 w 21600"/>
              <a:gd name="T3" fmla="*/ 864591 h 21600"/>
              <a:gd name="T4" fmla="*/ 845750 w 21600"/>
              <a:gd name="T5" fmla="*/ 864591 h 21600"/>
              <a:gd name="T6" fmla="*/ 845750 w 21600"/>
              <a:gd name="T7" fmla="*/ 864591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5">
              <a:solidFill>
                <a:schemeClr val="bg1"/>
              </a:solidFill>
            </a:endParaRPr>
          </a:p>
        </p:txBody>
      </p:sp>
      <p:sp>
        <p:nvSpPr>
          <p:cNvPr id="42" name="TextBox 31"/>
          <p:cNvSpPr txBox="1">
            <a:spLocks noChangeArrowheads="1"/>
          </p:cNvSpPr>
          <p:nvPr/>
        </p:nvSpPr>
        <p:spPr bwMode="auto">
          <a:xfrm>
            <a:off x="6964627" y="2740779"/>
            <a:ext cx="7495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endParaRPr lang="en-GB" sz="1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4408976" y="3836039"/>
            <a:ext cx="881516" cy="3132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</a:p>
        </p:txBody>
      </p:sp>
      <p:sp>
        <p:nvSpPr>
          <p:cNvPr id="44" name="TextBox 18"/>
          <p:cNvSpPr txBox="1"/>
          <p:nvPr/>
        </p:nvSpPr>
        <p:spPr>
          <a:xfrm>
            <a:off x="3762431" y="4618104"/>
            <a:ext cx="2174606" cy="4240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4054380" y="4273748"/>
            <a:ext cx="1590709" cy="27001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U.S. 101" charset="0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U.S. 101" charset="0"/>
            </a:endParaRPr>
          </a:p>
        </p:txBody>
      </p:sp>
      <p:sp>
        <p:nvSpPr>
          <p:cNvPr id="46" name="Shape 4114"/>
          <p:cNvSpPr/>
          <p:nvPr/>
        </p:nvSpPr>
        <p:spPr bwMode="auto">
          <a:xfrm>
            <a:off x="4310640" y="2349525"/>
            <a:ext cx="1078188" cy="1239899"/>
          </a:xfrm>
          <a:custGeom>
            <a:avLst/>
            <a:gdLst>
              <a:gd name="T0" fmla="*/ 845750 w 21600"/>
              <a:gd name="T1" fmla="*/ 864591 h 21600"/>
              <a:gd name="T2" fmla="*/ 845750 w 21600"/>
              <a:gd name="T3" fmla="*/ 864591 h 21600"/>
              <a:gd name="T4" fmla="*/ 845750 w 21600"/>
              <a:gd name="T5" fmla="*/ 864591 h 21600"/>
              <a:gd name="T6" fmla="*/ 845750 w 21600"/>
              <a:gd name="T7" fmla="*/ 864591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5">
              <a:solidFill>
                <a:schemeClr val="bg1"/>
              </a:solidFill>
            </a:endParaRPr>
          </a:p>
        </p:txBody>
      </p:sp>
      <p:sp>
        <p:nvSpPr>
          <p:cNvPr id="47" name="TextBox 33"/>
          <p:cNvSpPr txBox="1">
            <a:spLocks noChangeArrowheads="1"/>
          </p:cNvSpPr>
          <p:nvPr/>
        </p:nvSpPr>
        <p:spPr bwMode="auto">
          <a:xfrm>
            <a:off x="4474942" y="2740779"/>
            <a:ext cx="7495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GB" sz="1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1920240" y="3853121"/>
            <a:ext cx="881516" cy="3132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1287731" y="4618104"/>
            <a:ext cx="2146534" cy="4240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23"/>
          <p:cNvSpPr txBox="1"/>
          <p:nvPr/>
        </p:nvSpPr>
        <p:spPr>
          <a:xfrm>
            <a:off x="1565644" y="4273748"/>
            <a:ext cx="1590709" cy="27001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U.S. 101" charset="0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U.S. 101" charset="0"/>
            </a:endParaRPr>
          </a:p>
        </p:txBody>
      </p:sp>
      <p:sp>
        <p:nvSpPr>
          <p:cNvPr id="51" name="Shape 4114"/>
          <p:cNvSpPr/>
          <p:nvPr/>
        </p:nvSpPr>
        <p:spPr bwMode="auto">
          <a:xfrm>
            <a:off x="1821904" y="2337834"/>
            <a:ext cx="1078188" cy="1239899"/>
          </a:xfrm>
          <a:custGeom>
            <a:avLst/>
            <a:gdLst>
              <a:gd name="T0" fmla="*/ 845750 w 21600"/>
              <a:gd name="T1" fmla="*/ 864591 h 21600"/>
              <a:gd name="T2" fmla="*/ 845750 w 21600"/>
              <a:gd name="T3" fmla="*/ 864591 h 21600"/>
              <a:gd name="T4" fmla="*/ 845750 w 21600"/>
              <a:gd name="T5" fmla="*/ 864591 h 21600"/>
              <a:gd name="T6" fmla="*/ 845750 w 21600"/>
              <a:gd name="T7" fmla="*/ 864591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5">
              <a:solidFill>
                <a:schemeClr val="bg1"/>
              </a:solidFill>
            </a:endParaRPr>
          </a:p>
        </p:txBody>
      </p:sp>
      <p:sp>
        <p:nvSpPr>
          <p:cNvPr id="52" name="TextBox 36"/>
          <p:cNvSpPr txBox="1">
            <a:spLocks noChangeArrowheads="1"/>
          </p:cNvSpPr>
          <p:nvPr/>
        </p:nvSpPr>
        <p:spPr bwMode="auto">
          <a:xfrm>
            <a:off x="1986206" y="2719695"/>
            <a:ext cx="7495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id-ID" sz="1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lang="en-GB" sz="1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7" name="圆角矩形 26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96703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4958"/>
          <p:cNvSpPr/>
          <p:nvPr/>
        </p:nvSpPr>
        <p:spPr>
          <a:xfrm>
            <a:off x="5527574" y="5215720"/>
            <a:ext cx="1867050" cy="699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18" y="0"/>
                </a:moveTo>
                <a:lnTo>
                  <a:pt x="13094" y="0"/>
                </a:lnTo>
                <a:lnTo>
                  <a:pt x="3" y="0"/>
                </a:lnTo>
                <a:lnTo>
                  <a:pt x="0" y="0"/>
                </a:lnTo>
                <a:lnTo>
                  <a:pt x="2622" y="21600"/>
                </a:lnTo>
                <a:lnTo>
                  <a:pt x="10496" y="21600"/>
                </a:lnTo>
                <a:lnTo>
                  <a:pt x="18971" y="21600"/>
                </a:lnTo>
                <a:lnTo>
                  <a:pt x="21600" y="0"/>
                </a:lnTo>
                <a:lnTo>
                  <a:pt x="13118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7" name="Shape 14959"/>
          <p:cNvSpPr/>
          <p:nvPr/>
        </p:nvSpPr>
        <p:spPr>
          <a:xfrm>
            <a:off x="6260019" y="5434248"/>
            <a:ext cx="262234" cy="262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657"/>
                </a:moveTo>
                <a:cubicBezTo>
                  <a:pt x="8670" y="14657"/>
                  <a:pt x="6943" y="12930"/>
                  <a:pt x="6943" y="10800"/>
                </a:cubicBezTo>
                <a:cubicBezTo>
                  <a:pt x="6943" y="8670"/>
                  <a:pt x="8670" y="6943"/>
                  <a:pt x="10800" y="6943"/>
                </a:cubicBezTo>
                <a:cubicBezTo>
                  <a:pt x="12930" y="6943"/>
                  <a:pt x="14657" y="8670"/>
                  <a:pt x="14657" y="10800"/>
                </a:cubicBezTo>
                <a:cubicBezTo>
                  <a:pt x="14657" y="12930"/>
                  <a:pt x="12930" y="14657"/>
                  <a:pt x="10800" y="14657"/>
                </a:cubicBezTo>
                <a:close/>
                <a:moveTo>
                  <a:pt x="20016" y="9930"/>
                </a:moveTo>
                <a:cubicBezTo>
                  <a:pt x="21001" y="9522"/>
                  <a:pt x="21600" y="9257"/>
                  <a:pt x="21600" y="9257"/>
                </a:cubicBezTo>
                <a:lnTo>
                  <a:pt x="20829" y="6171"/>
                </a:lnTo>
                <a:cubicBezTo>
                  <a:pt x="20829" y="6171"/>
                  <a:pt x="20119" y="6283"/>
                  <a:pt x="18990" y="6492"/>
                </a:cubicBezTo>
                <a:cubicBezTo>
                  <a:pt x="18430" y="5424"/>
                  <a:pt x="17677" y="4501"/>
                  <a:pt x="16789" y="3749"/>
                </a:cubicBezTo>
                <a:cubicBezTo>
                  <a:pt x="17377" y="2418"/>
                  <a:pt x="17743" y="1543"/>
                  <a:pt x="17743" y="1543"/>
                </a:cubicBezTo>
                <a:lnTo>
                  <a:pt x="14657" y="0"/>
                </a:lnTo>
                <a:cubicBezTo>
                  <a:pt x="14657" y="0"/>
                  <a:pt x="14156" y="750"/>
                  <a:pt x="13405" y="1922"/>
                </a:cubicBezTo>
                <a:cubicBezTo>
                  <a:pt x="12297" y="1595"/>
                  <a:pt x="11120" y="1470"/>
                  <a:pt x="9929" y="1584"/>
                </a:cubicBezTo>
                <a:cubicBezTo>
                  <a:pt x="9522" y="599"/>
                  <a:pt x="9257" y="0"/>
                  <a:pt x="9257" y="0"/>
                </a:cubicBezTo>
                <a:lnTo>
                  <a:pt x="6171" y="771"/>
                </a:lnTo>
                <a:cubicBezTo>
                  <a:pt x="6171" y="771"/>
                  <a:pt x="6283" y="1481"/>
                  <a:pt x="6492" y="2610"/>
                </a:cubicBezTo>
                <a:cubicBezTo>
                  <a:pt x="5420" y="3172"/>
                  <a:pt x="4494" y="3929"/>
                  <a:pt x="3740" y="4821"/>
                </a:cubicBezTo>
                <a:cubicBezTo>
                  <a:pt x="2414" y="4227"/>
                  <a:pt x="1543" y="3857"/>
                  <a:pt x="1543" y="3857"/>
                </a:cubicBezTo>
                <a:lnTo>
                  <a:pt x="0" y="6943"/>
                </a:lnTo>
                <a:cubicBezTo>
                  <a:pt x="0" y="6943"/>
                  <a:pt x="748" y="7450"/>
                  <a:pt x="1919" y="8207"/>
                </a:cubicBezTo>
                <a:cubicBezTo>
                  <a:pt x="1595" y="9313"/>
                  <a:pt x="1471" y="10485"/>
                  <a:pt x="1584" y="11672"/>
                </a:cubicBezTo>
                <a:cubicBezTo>
                  <a:pt x="599" y="12078"/>
                  <a:pt x="0" y="12343"/>
                  <a:pt x="0" y="12343"/>
                </a:cubicBezTo>
                <a:lnTo>
                  <a:pt x="771" y="15429"/>
                </a:lnTo>
                <a:cubicBezTo>
                  <a:pt x="771" y="15429"/>
                  <a:pt x="1480" y="15317"/>
                  <a:pt x="2609" y="15107"/>
                </a:cubicBezTo>
                <a:cubicBezTo>
                  <a:pt x="3172" y="16179"/>
                  <a:pt x="3928" y="17106"/>
                  <a:pt x="4820" y="17860"/>
                </a:cubicBezTo>
                <a:cubicBezTo>
                  <a:pt x="4227" y="19186"/>
                  <a:pt x="3857" y="20057"/>
                  <a:pt x="3857" y="20057"/>
                </a:cubicBezTo>
                <a:lnTo>
                  <a:pt x="6943" y="21600"/>
                </a:lnTo>
                <a:cubicBezTo>
                  <a:pt x="6943" y="21600"/>
                  <a:pt x="7449" y="20852"/>
                  <a:pt x="8206" y="19681"/>
                </a:cubicBezTo>
                <a:cubicBezTo>
                  <a:pt x="9312" y="20005"/>
                  <a:pt x="10485" y="20129"/>
                  <a:pt x="11672" y="20016"/>
                </a:cubicBezTo>
                <a:cubicBezTo>
                  <a:pt x="12078" y="21001"/>
                  <a:pt x="12343" y="21600"/>
                  <a:pt x="12343" y="21600"/>
                </a:cubicBezTo>
                <a:lnTo>
                  <a:pt x="15429" y="20829"/>
                </a:lnTo>
                <a:cubicBezTo>
                  <a:pt x="15429" y="20829"/>
                  <a:pt x="15317" y="20120"/>
                  <a:pt x="15107" y="18991"/>
                </a:cubicBezTo>
                <a:cubicBezTo>
                  <a:pt x="16176" y="18431"/>
                  <a:pt x="17099" y="17676"/>
                  <a:pt x="17852" y="16788"/>
                </a:cubicBezTo>
                <a:cubicBezTo>
                  <a:pt x="19183" y="17377"/>
                  <a:pt x="20057" y="17743"/>
                  <a:pt x="20057" y="17743"/>
                </a:cubicBezTo>
                <a:lnTo>
                  <a:pt x="21600" y="14657"/>
                </a:lnTo>
                <a:cubicBezTo>
                  <a:pt x="21600" y="14657"/>
                  <a:pt x="20851" y="14156"/>
                  <a:pt x="19678" y="13405"/>
                </a:cubicBezTo>
                <a:cubicBezTo>
                  <a:pt x="20005" y="12296"/>
                  <a:pt x="20130" y="11120"/>
                  <a:pt x="20016" y="99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" name="Shape 14961"/>
          <p:cNvSpPr/>
          <p:nvPr/>
        </p:nvSpPr>
        <p:spPr>
          <a:xfrm>
            <a:off x="6661732" y="3429701"/>
            <a:ext cx="1169636" cy="1775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254"/>
                </a:moveTo>
                <a:lnTo>
                  <a:pt x="10625" y="0"/>
                </a:lnTo>
                <a:lnTo>
                  <a:pt x="0" y="21600"/>
                </a:lnTo>
                <a:lnTo>
                  <a:pt x="0" y="21600"/>
                </a:lnTo>
                <a:lnTo>
                  <a:pt x="13540" y="21600"/>
                </a:lnTo>
                <a:lnTo>
                  <a:pt x="21171" y="6124"/>
                </a:lnTo>
                <a:lnTo>
                  <a:pt x="21600" y="525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9" name="Shape 14962"/>
          <p:cNvSpPr/>
          <p:nvPr/>
        </p:nvSpPr>
        <p:spPr>
          <a:xfrm>
            <a:off x="7121449" y="4362111"/>
            <a:ext cx="229135" cy="3025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0" h="21600" extrusionOk="0">
                <a:moveTo>
                  <a:pt x="16784" y="1264"/>
                </a:moveTo>
                <a:cubicBezTo>
                  <a:pt x="16363" y="1078"/>
                  <a:pt x="15824" y="1189"/>
                  <a:pt x="15581" y="1511"/>
                </a:cubicBezTo>
                <a:lnTo>
                  <a:pt x="14280" y="3236"/>
                </a:lnTo>
                <a:cubicBezTo>
                  <a:pt x="14867" y="3417"/>
                  <a:pt x="15381" y="3636"/>
                  <a:pt x="15831" y="3874"/>
                </a:cubicBezTo>
                <a:lnTo>
                  <a:pt x="17106" y="2185"/>
                </a:lnTo>
                <a:cubicBezTo>
                  <a:pt x="17349" y="1863"/>
                  <a:pt x="17205" y="1451"/>
                  <a:pt x="16784" y="1264"/>
                </a:cubicBezTo>
                <a:close/>
                <a:moveTo>
                  <a:pt x="21233" y="4689"/>
                </a:moveTo>
                <a:cubicBezTo>
                  <a:pt x="20988" y="4366"/>
                  <a:pt x="20450" y="4256"/>
                  <a:pt x="20028" y="4442"/>
                </a:cubicBezTo>
                <a:lnTo>
                  <a:pt x="17841" y="5408"/>
                </a:lnTo>
                <a:cubicBezTo>
                  <a:pt x="18203" y="5799"/>
                  <a:pt x="18487" y="6197"/>
                  <a:pt x="18711" y="6581"/>
                </a:cubicBezTo>
                <a:lnTo>
                  <a:pt x="20909" y="5610"/>
                </a:lnTo>
                <a:cubicBezTo>
                  <a:pt x="21331" y="5423"/>
                  <a:pt x="21475" y="5012"/>
                  <a:pt x="21233" y="4689"/>
                </a:cubicBezTo>
                <a:close/>
                <a:moveTo>
                  <a:pt x="1322" y="4393"/>
                </a:moveTo>
                <a:cubicBezTo>
                  <a:pt x="900" y="4207"/>
                  <a:pt x="362" y="4317"/>
                  <a:pt x="118" y="4640"/>
                </a:cubicBezTo>
                <a:cubicBezTo>
                  <a:pt x="-125" y="4963"/>
                  <a:pt x="19" y="5375"/>
                  <a:pt x="441" y="5561"/>
                </a:cubicBezTo>
                <a:lnTo>
                  <a:pt x="2633" y="6530"/>
                </a:lnTo>
                <a:cubicBezTo>
                  <a:pt x="2861" y="6146"/>
                  <a:pt x="3149" y="5751"/>
                  <a:pt x="3514" y="5362"/>
                </a:cubicBezTo>
                <a:cubicBezTo>
                  <a:pt x="3514" y="5362"/>
                  <a:pt x="1322" y="4393"/>
                  <a:pt x="1322" y="4393"/>
                </a:cubicBezTo>
                <a:close/>
                <a:moveTo>
                  <a:pt x="5797" y="1483"/>
                </a:moveTo>
                <a:cubicBezTo>
                  <a:pt x="5553" y="1160"/>
                  <a:pt x="5015" y="1050"/>
                  <a:pt x="4593" y="1236"/>
                </a:cubicBezTo>
                <a:cubicBezTo>
                  <a:pt x="4173" y="1422"/>
                  <a:pt x="4029" y="1834"/>
                  <a:pt x="4272" y="2157"/>
                </a:cubicBezTo>
                <a:lnTo>
                  <a:pt x="5544" y="3843"/>
                </a:lnTo>
                <a:cubicBezTo>
                  <a:pt x="5997" y="3607"/>
                  <a:pt x="6514" y="3392"/>
                  <a:pt x="7103" y="3215"/>
                </a:cubicBezTo>
                <a:cubicBezTo>
                  <a:pt x="7103" y="3215"/>
                  <a:pt x="5797" y="1483"/>
                  <a:pt x="5797" y="1483"/>
                </a:cubicBezTo>
                <a:close/>
                <a:moveTo>
                  <a:pt x="10693" y="0"/>
                </a:moveTo>
                <a:cubicBezTo>
                  <a:pt x="10208" y="0"/>
                  <a:pt x="9813" y="302"/>
                  <a:pt x="9813" y="674"/>
                </a:cubicBezTo>
                <a:lnTo>
                  <a:pt x="9813" y="2753"/>
                </a:lnTo>
                <a:cubicBezTo>
                  <a:pt x="10026" y="2740"/>
                  <a:pt x="11348" y="2744"/>
                  <a:pt x="11574" y="2758"/>
                </a:cubicBezTo>
                <a:lnTo>
                  <a:pt x="11574" y="674"/>
                </a:lnTo>
                <a:cubicBezTo>
                  <a:pt x="11574" y="302"/>
                  <a:pt x="11180" y="0"/>
                  <a:pt x="10693" y="0"/>
                </a:cubicBezTo>
                <a:close/>
                <a:moveTo>
                  <a:pt x="18428" y="9068"/>
                </a:moveTo>
                <a:cubicBezTo>
                  <a:pt x="18228" y="7091"/>
                  <a:pt x="16423" y="3572"/>
                  <a:pt x="10662" y="3572"/>
                </a:cubicBezTo>
                <a:cubicBezTo>
                  <a:pt x="10661" y="3572"/>
                  <a:pt x="10660" y="3572"/>
                  <a:pt x="10659" y="3572"/>
                </a:cubicBezTo>
                <a:cubicBezTo>
                  <a:pt x="10658" y="3572"/>
                  <a:pt x="10658" y="3572"/>
                  <a:pt x="10657" y="3572"/>
                </a:cubicBezTo>
                <a:cubicBezTo>
                  <a:pt x="10656" y="3572"/>
                  <a:pt x="10655" y="3572"/>
                  <a:pt x="10655" y="3572"/>
                </a:cubicBezTo>
                <a:cubicBezTo>
                  <a:pt x="10654" y="3572"/>
                  <a:pt x="10653" y="3572"/>
                  <a:pt x="10652" y="3572"/>
                </a:cubicBezTo>
                <a:cubicBezTo>
                  <a:pt x="4890" y="3572"/>
                  <a:pt x="3086" y="7091"/>
                  <a:pt x="2886" y="9068"/>
                </a:cubicBezTo>
                <a:cubicBezTo>
                  <a:pt x="2715" y="10852"/>
                  <a:pt x="4327" y="12514"/>
                  <a:pt x="4510" y="12775"/>
                </a:cubicBezTo>
                <a:cubicBezTo>
                  <a:pt x="4810" y="13201"/>
                  <a:pt x="6695" y="14825"/>
                  <a:pt x="6762" y="15807"/>
                </a:cubicBezTo>
                <a:cubicBezTo>
                  <a:pt x="6855" y="17159"/>
                  <a:pt x="7070" y="17195"/>
                  <a:pt x="7930" y="17355"/>
                </a:cubicBezTo>
                <a:cubicBezTo>
                  <a:pt x="8807" y="17519"/>
                  <a:pt x="12507" y="17519"/>
                  <a:pt x="13383" y="17355"/>
                </a:cubicBezTo>
                <a:cubicBezTo>
                  <a:pt x="14243" y="17195"/>
                  <a:pt x="14459" y="17159"/>
                  <a:pt x="14552" y="15807"/>
                </a:cubicBezTo>
                <a:cubicBezTo>
                  <a:pt x="14619" y="14825"/>
                  <a:pt x="16504" y="13201"/>
                  <a:pt x="16803" y="12775"/>
                </a:cubicBezTo>
                <a:cubicBezTo>
                  <a:pt x="16987" y="12514"/>
                  <a:pt x="18599" y="10852"/>
                  <a:pt x="18428" y="9068"/>
                </a:cubicBezTo>
                <a:close/>
                <a:moveTo>
                  <a:pt x="13756" y="19204"/>
                </a:moveTo>
                <a:cubicBezTo>
                  <a:pt x="13756" y="18991"/>
                  <a:pt x="13530" y="18817"/>
                  <a:pt x="13251" y="18817"/>
                </a:cubicBezTo>
                <a:lnTo>
                  <a:pt x="8063" y="18817"/>
                </a:lnTo>
                <a:cubicBezTo>
                  <a:pt x="7783" y="18817"/>
                  <a:pt x="7557" y="18991"/>
                  <a:pt x="7557" y="19204"/>
                </a:cubicBezTo>
                <a:lnTo>
                  <a:pt x="7557" y="19204"/>
                </a:lnTo>
                <a:cubicBezTo>
                  <a:pt x="7557" y="19418"/>
                  <a:pt x="7783" y="19591"/>
                  <a:pt x="8063" y="19591"/>
                </a:cubicBezTo>
                <a:lnTo>
                  <a:pt x="13251" y="19591"/>
                </a:lnTo>
                <a:cubicBezTo>
                  <a:pt x="13530" y="19591"/>
                  <a:pt x="13756" y="19418"/>
                  <a:pt x="13756" y="19204"/>
                </a:cubicBezTo>
                <a:cubicBezTo>
                  <a:pt x="13756" y="19204"/>
                  <a:pt x="13756" y="19204"/>
                  <a:pt x="13756" y="19204"/>
                </a:cubicBezTo>
                <a:close/>
                <a:moveTo>
                  <a:pt x="13756" y="18147"/>
                </a:moveTo>
                <a:cubicBezTo>
                  <a:pt x="13756" y="17934"/>
                  <a:pt x="13530" y="17761"/>
                  <a:pt x="13251" y="17761"/>
                </a:cubicBezTo>
                <a:lnTo>
                  <a:pt x="8063" y="17761"/>
                </a:lnTo>
                <a:cubicBezTo>
                  <a:pt x="7783" y="17761"/>
                  <a:pt x="7557" y="17934"/>
                  <a:pt x="7557" y="18147"/>
                </a:cubicBezTo>
                <a:lnTo>
                  <a:pt x="7557" y="18147"/>
                </a:lnTo>
                <a:cubicBezTo>
                  <a:pt x="7557" y="18361"/>
                  <a:pt x="7783" y="18535"/>
                  <a:pt x="8063" y="18535"/>
                </a:cubicBezTo>
                <a:lnTo>
                  <a:pt x="13251" y="18535"/>
                </a:lnTo>
                <a:cubicBezTo>
                  <a:pt x="13530" y="18535"/>
                  <a:pt x="13756" y="18361"/>
                  <a:pt x="13756" y="18147"/>
                </a:cubicBezTo>
                <a:cubicBezTo>
                  <a:pt x="13756" y="18147"/>
                  <a:pt x="13756" y="18147"/>
                  <a:pt x="13756" y="18147"/>
                </a:cubicBezTo>
                <a:close/>
                <a:moveTo>
                  <a:pt x="8400" y="19874"/>
                </a:moveTo>
                <a:lnTo>
                  <a:pt x="12913" y="19874"/>
                </a:lnTo>
                <a:cubicBezTo>
                  <a:pt x="12913" y="20827"/>
                  <a:pt x="11903" y="21600"/>
                  <a:pt x="10657" y="21600"/>
                </a:cubicBezTo>
                <a:cubicBezTo>
                  <a:pt x="9411" y="21600"/>
                  <a:pt x="8400" y="20827"/>
                  <a:pt x="8400" y="19874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" name="Shape 14964"/>
          <p:cNvSpPr/>
          <p:nvPr/>
        </p:nvSpPr>
        <p:spPr>
          <a:xfrm>
            <a:off x="5501351" y="2602549"/>
            <a:ext cx="1739865" cy="1529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407" y="0"/>
                </a:moveTo>
                <a:lnTo>
                  <a:pt x="7390" y="14"/>
                </a:lnTo>
                <a:lnTo>
                  <a:pt x="0" y="6122"/>
                </a:lnTo>
                <a:lnTo>
                  <a:pt x="7407" y="12208"/>
                </a:lnTo>
                <a:lnTo>
                  <a:pt x="7407" y="12207"/>
                </a:lnTo>
                <a:lnTo>
                  <a:pt x="7637" y="12396"/>
                </a:lnTo>
                <a:lnTo>
                  <a:pt x="7962" y="12664"/>
                </a:lnTo>
                <a:lnTo>
                  <a:pt x="7961" y="12664"/>
                </a:lnTo>
                <a:lnTo>
                  <a:pt x="18772" y="21600"/>
                </a:lnTo>
                <a:lnTo>
                  <a:pt x="21600" y="11730"/>
                </a:lnTo>
                <a:lnTo>
                  <a:pt x="7407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1" name="Shape 14965"/>
          <p:cNvSpPr/>
          <p:nvPr/>
        </p:nvSpPr>
        <p:spPr>
          <a:xfrm>
            <a:off x="6321208" y="3149003"/>
            <a:ext cx="259437" cy="2593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689" y="3102"/>
                </a:moveTo>
                <a:cubicBezTo>
                  <a:pt x="10181" y="3102"/>
                  <a:pt x="11584" y="3680"/>
                  <a:pt x="12638" y="4729"/>
                </a:cubicBezTo>
                <a:cubicBezTo>
                  <a:pt x="13691" y="5775"/>
                  <a:pt x="14270" y="7167"/>
                  <a:pt x="14270" y="8646"/>
                </a:cubicBezTo>
                <a:cubicBezTo>
                  <a:pt x="14270" y="10126"/>
                  <a:pt x="13691" y="11517"/>
                  <a:pt x="12638" y="12563"/>
                </a:cubicBezTo>
                <a:cubicBezTo>
                  <a:pt x="11584" y="13612"/>
                  <a:pt x="10181" y="14190"/>
                  <a:pt x="8689" y="14190"/>
                </a:cubicBezTo>
                <a:cubicBezTo>
                  <a:pt x="7197" y="14190"/>
                  <a:pt x="5795" y="13612"/>
                  <a:pt x="4741" y="12563"/>
                </a:cubicBezTo>
                <a:cubicBezTo>
                  <a:pt x="3688" y="11517"/>
                  <a:pt x="3108" y="10125"/>
                  <a:pt x="3108" y="8646"/>
                </a:cubicBezTo>
                <a:cubicBezTo>
                  <a:pt x="3108" y="7166"/>
                  <a:pt x="3688" y="5775"/>
                  <a:pt x="4741" y="4729"/>
                </a:cubicBezTo>
                <a:cubicBezTo>
                  <a:pt x="5795" y="3680"/>
                  <a:pt x="7197" y="3102"/>
                  <a:pt x="8689" y="3102"/>
                </a:cubicBezTo>
                <a:close/>
                <a:moveTo>
                  <a:pt x="16149" y="13086"/>
                </a:moveTo>
                <a:cubicBezTo>
                  <a:pt x="16951" y="11758"/>
                  <a:pt x="17378" y="10235"/>
                  <a:pt x="17378" y="8646"/>
                </a:cubicBezTo>
                <a:cubicBezTo>
                  <a:pt x="17378" y="6336"/>
                  <a:pt x="16474" y="4164"/>
                  <a:pt x="14832" y="2531"/>
                </a:cubicBezTo>
                <a:cubicBezTo>
                  <a:pt x="13191" y="899"/>
                  <a:pt x="11009" y="0"/>
                  <a:pt x="8689" y="0"/>
                </a:cubicBezTo>
                <a:cubicBezTo>
                  <a:pt x="6370" y="0"/>
                  <a:pt x="4188" y="899"/>
                  <a:pt x="2547" y="2531"/>
                </a:cubicBezTo>
                <a:cubicBezTo>
                  <a:pt x="905" y="4164"/>
                  <a:pt x="0" y="6336"/>
                  <a:pt x="0" y="8646"/>
                </a:cubicBezTo>
                <a:cubicBezTo>
                  <a:pt x="0" y="10957"/>
                  <a:pt x="905" y="13128"/>
                  <a:pt x="2547" y="14762"/>
                </a:cubicBezTo>
                <a:cubicBezTo>
                  <a:pt x="4188" y="16393"/>
                  <a:pt x="6369" y="17292"/>
                  <a:pt x="8689" y="17292"/>
                </a:cubicBezTo>
                <a:cubicBezTo>
                  <a:pt x="8689" y="17292"/>
                  <a:pt x="8689" y="17292"/>
                  <a:pt x="8690" y="17292"/>
                </a:cubicBezTo>
                <a:cubicBezTo>
                  <a:pt x="10229" y="17292"/>
                  <a:pt x="11708" y="16896"/>
                  <a:pt x="13008" y="16152"/>
                </a:cubicBezTo>
                <a:lnTo>
                  <a:pt x="18487" y="21600"/>
                </a:lnTo>
                <a:lnTo>
                  <a:pt x="21600" y="18505"/>
                </a:lnTo>
                <a:cubicBezTo>
                  <a:pt x="21600" y="18505"/>
                  <a:pt x="16149" y="13086"/>
                  <a:pt x="16149" y="13086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" name="Shape 14967"/>
          <p:cNvSpPr/>
          <p:nvPr/>
        </p:nvSpPr>
        <p:spPr>
          <a:xfrm>
            <a:off x="4360637" y="3034721"/>
            <a:ext cx="1737445" cy="1494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83" y="0"/>
                </a:moveTo>
                <a:lnTo>
                  <a:pt x="7407" y="5779"/>
                </a:lnTo>
                <a:lnTo>
                  <a:pt x="0" y="12037"/>
                </a:lnTo>
                <a:lnTo>
                  <a:pt x="4" y="12053"/>
                </a:lnTo>
                <a:lnTo>
                  <a:pt x="2672" y="21600"/>
                </a:lnTo>
                <a:lnTo>
                  <a:pt x="10215" y="15851"/>
                </a:lnTo>
                <a:lnTo>
                  <a:pt x="10824" y="15387"/>
                </a:lnTo>
                <a:lnTo>
                  <a:pt x="21494" y="6318"/>
                </a:lnTo>
                <a:lnTo>
                  <a:pt x="21600" y="6229"/>
                </a:lnTo>
                <a:lnTo>
                  <a:pt x="14183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3" name="Shape 14968"/>
          <p:cNvSpPr/>
          <p:nvPr/>
        </p:nvSpPr>
        <p:spPr>
          <a:xfrm>
            <a:off x="4951884" y="3649470"/>
            <a:ext cx="262820" cy="195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85" y="8532"/>
                </a:moveTo>
                <a:lnTo>
                  <a:pt x="17798" y="8532"/>
                </a:lnTo>
                <a:lnTo>
                  <a:pt x="17798" y="12676"/>
                </a:lnTo>
                <a:cubicBezTo>
                  <a:pt x="17798" y="14711"/>
                  <a:pt x="16603" y="16373"/>
                  <a:pt x="15079" y="16373"/>
                </a:cubicBezTo>
                <a:lnTo>
                  <a:pt x="9158" y="16373"/>
                </a:lnTo>
                <a:lnTo>
                  <a:pt x="9158" y="17810"/>
                </a:lnTo>
                <a:cubicBezTo>
                  <a:pt x="9158" y="18927"/>
                  <a:pt x="9837" y="19832"/>
                  <a:pt x="10673" y="19832"/>
                </a:cubicBezTo>
                <a:lnTo>
                  <a:pt x="16728" y="19832"/>
                </a:lnTo>
                <a:lnTo>
                  <a:pt x="19181" y="21600"/>
                </a:lnTo>
                <a:lnTo>
                  <a:pt x="19181" y="19832"/>
                </a:lnTo>
                <a:lnTo>
                  <a:pt x="20085" y="19832"/>
                </a:lnTo>
                <a:cubicBezTo>
                  <a:pt x="20922" y="19832"/>
                  <a:pt x="21600" y="18927"/>
                  <a:pt x="21600" y="17810"/>
                </a:cubicBezTo>
                <a:lnTo>
                  <a:pt x="21600" y="10554"/>
                </a:lnTo>
                <a:cubicBezTo>
                  <a:pt x="21600" y="9438"/>
                  <a:pt x="20922" y="8532"/>
                  <a:pt x="20085" y="8532"/>
                </a:cubicBezTo>
                <a:close/>
                <a:moveTo>
                  <a:pt x="6912" y="15450"/>
                </a:moveTo>
                <a:lnTo>
                  <a:pt x="6689" y="15450"/>
                </a:lnTo>
                <a:lnTo>
                  <a:pt x="2592" y="18372"/>
                </a:lnTo>
                <a:lnTo>
                  <a:pt x="2592" y="15450"/>
                </a:lnTo>
                <a:lnTo>
                  <a:pt x="2074" y="15450"/>
                </a:lnTo>
                <a:cubicBezTo>
                  <a:pt x="928" y="15450"/>
                  <a:pt x="0" y="14211"/>
                  <a:pt x="0" y="12683"/>
                </a:cubicBezTo>
                <a:lnTo>
                  <a:pt x="0" y="2767"/>
                </a:lnTo>
                <a:cubicBezTo>
                  <a:pt x="0" y="1239"/>
                  <a:pt x="928" y="0"/>
                  <a:pt x="2074" y="0"/>
                </a:cubicBezTo>
                <a:lnTo>
                  <a:pt x="15034" y="0"/>
                </a:lnTo>
                <a:cubicBezTo>
                  <a:pt x="16179" y="0"/>
                  <a:pt x="17107" y="1239"/>
                  <a:pt x="17107" y="2767"/>
                </a:cubicBezTo>
                <a:lnTo>
                  <a:pt x="17107" y="4381"/>
                </a:lnTo>
                <a:lnTo>
                  <a:pt x="17107" y="8532"/>
                </a:lnTo>
                <a:lnTo>
                  <a:pt x="17107" y="12676"/>
                </a:lnTo>
                <a:cubicBezTo>
                  <a:pt x="17107" y="14205"/>
                  <a:pt x="16224" y="15450"/>
                  <a:pt x="15079" y="15450"/>
                </a:cubicBezTo>
                <a:lnTo>
                  <a:pt x="9158" y="15450"/>
                </a:lnTo>
                <a:cubicBezTo>
                  <a:pt x="9158" y="15450"/>
                  <a:pt x="6912" y="15450"/>
                  <a:pt x="6912" y="1545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4" name="Shape 14970"/>
          <p:cNvSpPr/>
          <p:nvPr/>
        </p:nvSpPr>
        <p:spPr>
          <a:xfrm>
            <a:off x="4574794" y="4128990"/>
            <a:ext cx="1183199" cy="1778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91" y="21600"/>
                </a:moveTo>
                <a:lnTo>
                  <a:pt x="21600" y="21600"/>
                </a:lnTo>
                <a:lnTo>
                  <a:pt x="15880" y="9861"/>
                </a:lnTo>
                <a:lnTo>
                  <a:pt x="11083" y="39"/>
                </a:lnTo>
                <a:lnTo>
                  <a:pt x="11093" y="34"/>
                </a:lnTo>
                <a:lnTo>
                  <a:pt x="11076" y="0"/>
                </a:lnTo>
                <a:lnTo>
                  <a:pt x="0" y="4830"/>
                </a:lnTo>
                <a:lnTo>
                  <a:pt x="8191" y="2160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5" name="Shape 14971"/>
          <p:cNvSpPr/>
          <p:nvPr/>
        </p:nvSpPr>
        <p:spPr>
          <a:xfrm>
            <a:off x="5030847" y="4957757"/>
            <a:ext cx="221260" cy="2723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1" y="0"/>
                </a:moveTo>
                <a:cubicBezTo>
                  <a:pt x="372" y="0"/>
                  <a:pt x="0" y="302"/>
                  <a:pt x="0" y="675"/>
                </a:cubicBezTo>
                <a:cubicBezTo>
                  <a:pt x="0" y="1048"/>
                  <a:pt x="372" y="1350"/>
                  <a:pt x="831" y="1350"/>
                </a:cubicBezTo>
                <a:lnTo>
                  <a:pt x="20769" y="1350"/>
                </a:lnTo>
                <a:cubicBezTo>
                  <a:pt x="21228" y="1350"/>
                  <a:pt x="21600" y="1048"/>
                  <a:pt x="21600" y="675"/>
                </a:cubicBezTo>
                <a:cubicBezTo>
                  <a:pt x="21600" y="302"/>
                  <a:pt x="21228" y="0"/>
                  <a:pt x="20769" y="0"/>
                </a:cubicBezTo>
                <a:lnTo>
                  <a:pt x="831" y="0"/>
                </a:lnTo>
                <a:close/>
                <a:moveTo>
                  <a:pt x="831" y="2025"/>
                </a:moveTo>
                <a:lnTo>
                  <a:pt x="831" y="15525"/>
                </a:lnTo>
                <a:cubicBezTo>
                  <a:pt x="831" y="15525"/>
                  <a:pt x="20769" y="15525"/>
                  <a:pt x="20769" y="15525"/>
                </a:cubicBezTo>
                <a:lnTo>
                  <a:pt x="20769" y="2025"/>
                </a:lnTo>
                <a:lnTo>
                  <a:pt x="831" y="2025"/>
                </a:lnTo>
                <a:close/>
                <a:moveTo>
                  <a:pt x="15785" y="4050"/>
                </a:moveTo>
                <a:lnTo>
                  <a:pt x="18277" y="4050"/>
                </a:lnTo>
                <a:cubicBezTo>
                  <a:pt x="18277" y="4050"/>
                  <a:pt x="18277" y="13500"/>
                  <a:pt x="18277" y="13500"/>
                </a:cubicBezTo>
                <a:lnTo>
                  <a:pt x="15785" y="13500"/>
                </a:lnTo>
                <a:lnTo>
                  <a:pt x="15785" y="4050"/>
                </a:lnTo>
                <a:close/>
                <a:moveTo>
                  <a:pt x="7477" y="6750"/>
                </a:moveTo>
                <a:lnTo>
                  <a:pt x="9969" y="6750"/>
                </a:lnTo>
                <a:cubicBezTo>
                  <a:pt x="9969" y="6750"/>
                  <a:pt x="9969" y="13500"/>
                  <a:pt x="9969" y="13500"/>
                </a:cubicBezTo>
                <a:lnTo>
                  <a:pt x="7477" y="13500"/>
                </a:lnTo>
                <a:lnTo>
                  <a:pt x="7477" y="6750"/>
                </a:lnTo>
                <a:close/>
                <a:moveTo>
                  <a:pt x="11631" y="8775"/>
                </a:moveTo>
                <a:lnTo>
                  <a:pt x="14123" y="8775"/>
                </a:lnTo>
                <a:cubicBezTo>
                  <a:pt x="14123" y="8775"/>
                  <a:pt x="14123" y="13500"/>
                  <a:pt x="14123" y="13500"/>
                </a:cubicBezTo>
                <a:lnTo>
                  <a:pt x="11631" y="13500"/>
                </a:lnTo>
                <a:lnTo>
                  <a:pt x="11631" y="8775"/>
                </a:lnTo>
                <a:close/>
                <a:moveTo>
                  <a:pt x="3323" y="10800"/>
                </a:moveTo>
                <a:lnTo>
                  <a:pt x="5815" y="10800"/>
                </a:lnTo>
                <a:cubicBezTo>
                  <a:pt x="5815" y="10800"/>
                  <a:pt x="5815" y="13500"/>
                  <a:pt x="5815" y="13500"/>
                </a:cubicBezTo>
                <a:lnTo>
                  <a:pt x="3323" y="13500"/>
                </a:lnTo>
                <a:lnTo>
                  <a:pt x="3323" y="10800"/>
                </a:lnTo>
                <a:close/>
                <a:moveTo>
                  <a:pt x="3323" y="16200"/>
                </a:moveTo>
                <a:lnTo>
                  <a:pt x="1662" y="21600"/>
                </a:lnTo>
                <a:lnTo>
                  <a:pt x="3323" y="21600"/>
                </a:lnTo>
                <a:lnTo>
                  <a:pt x="4985" y="16200"/>
                </a:lnTo>
                <a:cubicBezTo>
                  <a:pt x="4985" y="16200"/>
                  <a:pt x="3323" y="16200"/>
                  <a:pt x="3323" y="16200"/>
                </a:cubicBezTo>
                <a:close/>
                <a:moveTo>
                  <a:pt x="9969" y="16200"/>
                </a:moveTo>
                <a:lnTo>
                  <a:pt x="9969" y="21600"/>
                </a:lnTo>
                <a:lnTo>
                  <a:pt x="11615" y="21600"/>
                </a:lnTo>
                <a:cubicBezTo>
                  <a:pt x="11615" y="21600"/>
                  <a:pt x="11631" y="16200"/>
                  <a:pt x="11631" y="16200"/>
                </a:cubicBezTo>
                <a:lnTo>
                  <a:pt x="9969" y="16200"/>
                </a:lnTo>
                <a:close/>
                <a:moveTo>
                  <a:pt x="16615" y="16200"/>
                </a:moveTo>
                <a:lnTo>
                  <a:pt x="18277" y="21600"/>
                </a:lnTo>
                <a:lnTo>
                  <a:pt x="19938" y="21600"/>
                </a:lnTo>
                <a:cubicBezTo>
                  <a:pt x="19938" y="21600"/>
                  <a:pt x="18277" y="16200"/>
                  <a:pt x="18277" y="16200"/>
                </a:cubicBezTo>
                <a:lnTo>
                  <a:pt x="16615" y="16200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7922011" y="5215720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922011" y="5501625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869930" y="5215720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935993" y="5501625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432530" y="3595885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432530" y="388179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359411" y="3595885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1425474" y="388179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395970" y="1755326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4929002" y="2041231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7" name="圆角矩形 26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52858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1277209" y="2159472"/>
            <a:ext cx="2946497" cy="2061959"/>
          </a:xfrm>
          <a:custGeom>
            <a:avLst/>
            <a:gdLst>
              <a:gd name="T0" fmla="*/ 304 w 395"/>
              <a:gd name="T1" fmla="*/ 283 h 298"/>
              <a:gd name="T2" fmla="*/ 274 w 395"/>
              <a:gd name="T3" fmla="*/ 298 h 298"/>
              <a:gd name="T4" fmla="*/ 13 w 395"/>
              <a:gd name="T5" fmla="*/ 298 h 298"/>
              <a:gd name="T6" fmla="*/ 6 w 395"/>
              <a:gd name="T7" fmla="*/ 283 h 298"/>
              <a:gd name="T8" fmla="*/ 92 w 395"/>
              <a:gd name="T9" fmla="*/ 164 h 298"/>
              <a:gd name="T10" fmla="*/ 92 w 395"/>
              <a:gd name="T11" fmla="*/ 134 h 298"/>
              <a:gd name="T12" fmla="*/ 6 w 395"/>
              <a:gd name="T13" fmla="*/ 15 h 298"/>
              <a:gd name="T14" fmla="*/ 13 w 395"/>
              <a:gd name="T15" fmla="*/ 0 h 298"/>
              <a:gd name="T16" fmla="*/ 274 w 395"/>
              <a:gd name="T17" fmla="*/ 0 h 298"/>
              <a:gd name="T18" fmla="*/ 304 w 395"/>
              <a:gd name="T19" fmla="*/ 15 h 298"/>
              <a:gd name="T20" fmla="*/ 390 w 395"/>
              <a:gd name="T21" fmla="*/ 134 h 298"/>
              <a:gd name="T22" fmla="*/ 390 w 395"/>
              <a:gd name="T23" fmla="*/ 164 h 298"/>
              <a:gd name="T24" fmla="*/ 304 w 395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5" h="298">
                <a:moveTo>
                  <a:pt x="304" y="283"/>
                </a:moveTo>
                <a:cubicBezTo>
                  <a:pt x="298" y="291"/>
                  <a:pt x="285" y="298"/>
                  <a:pt x="274" y="298"/>
                </a:cubicBezTo>
                <a:cubicBezTo>
                  <a:pt x="13" y="298"/>
                  <a:pt x="13" y="298"/>
                  <a:pt x="13" y="298"/>
                </a:cubicBezTo>
                <a:cubicBezTo>
                  <a:pt x="3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7" y="156"/>
                  <a:pt x="97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3" y="0"/>
                  <a:pt x="13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5" y="142"/>
                  <a:pt x="395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3514656" y="2159472"/>
            <a:ext cx="2955951" cy="2061959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5761557" y="2159472"/>
            <a:ext cx="2952800" cy="2061959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8008458" y="2159472"/>
            <a:ext cx="2946497" cy="2061959"/>
          </a:xfrm>
          <a:custGeom>
            <a:avLst/>
            <a:gdLst>
              <a:gd name="T0" fmla="*/ 304 w 395"/>
              <a:gd name="T1" fmla="*/ 283 h 298"/>
              <a:gd name="T2" fmla="*/ 274 w 395"/>
              <a:gd name="T3" fmla="*/ 298 h 298"/>
              <a:gd name="T4" fmla="*/ 13 w 395"/>
              <a:gd name="T5" fmla="*/ 298 h 298"/>
              <a:gd name="T6" fmla="*/ 6 w 395"/>
              <a:gd name="T7" fmla="*/ 283 h 298"/>
              <a:gd name="T8" fmla="*/ 91 w 395"/>
              <a:gd name="T9" fmla="*/ 164 h 298"/>
              <a:gd name="T10" fmla="*/ 91 w 395"/>
              <a:gd name="T11" fmla="*/ 134 h 298"/>
              <a:gd name="T12" fmla="*/ 6 w 395"/>
              <a:gd name="T13" fmla="*/ 15 h 298"/>
              <a:gd name="T14" fmla="*/ 13 w 395"/>
              <a:gd name="T15" fmla="*/ 0 h 298"/>
              <a:gd name="T16" fmla="*/ 274 w 395"/>
              <a:gd name="T17" fmla="*/ 0 h 298"/>
              <a:gd name="T18" fmla="*/ 304 w 395"/>
              <a:gd name="T19" fmla="*/ 15 h 298"/>
              <a:gd name="T20" fmla="*/ 389 w 395"/>
              <a:gd name="T21" fmla="*/ 134 h 298"/>
              <a:gd name="T22" fmla="*/ 389 w 395"/>
              <a:gd name="T23" fmla="*/ 164 h 298"/>
              <a:gd name="T24" fmla="*/ 304 w 395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5" h="298">
                <a:moveTo>
                  <a:pt x="304" y="283"/>
                </a:moveTo>
                <a:cubicBezTo>
                  <a:pt x="298" y="291"/>
                  <a:pt x="284" y="298"/>
                  <a:pt x="274" y="298"/>
                </a:cubicBezTo>
                <a:cubicBezTo>
                  <a:pt x="13" y="298"/>
                  <a:pt x="13" y="298"/>
                  <a:pt x="13" y="298"/>
                </a:cubicBezTo>
                <a:cubicBezTo>
                  <a:pt x="3" y="298"/>
                  <a:pt x="0" y="291"/>
                  <a:pt x="6" y="283"/>
                </a:cubicBezTo>
                <a:cubicBezTo>
                  <a:pt x="91" y="164"/>
                  <a:pt x="91" y="164"/>
                  <a:pt x="91" y="164"/>
                </a:cubicBezTo>
                <a:cubicBezTo>
                  <a:pt x="97" y="156"/>
                  <a:pt x="97" y="142"/>
                  <a:pt x="91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3" y="0"/>
                  <a:pt x="13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8" y="7"/>
                  <a:pt x="304" y="15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95" y="142"/>
                  <a:pt x="395" y="156"/>
                  <a:pt x="389" y="164"/>
                </a:cubicBezTo>
                <a:lnTo>
                  <a:pt x="304" y="283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10" name="Freeform 57"/>
          <p:cNvSpPr>
            <a:spLocks noEditPoints="1"/>
          </p:cNvSpPr>
          <p:nvPr/>
        </p:nvSpPr>
        <p:spPr bwMode="auto">
          <a:xfrm>
            <a:off x="2627602" y="2833916"/>
            <a:ext cx="223870" cy="713070"/>
          </a:xfrm>
          <a:custGeom>
            <a:avLst/>
            <a:gdLst>
              <a:gd name="T0" fmla="*/ 32 w 40"/>
              <a:gd name="T1" fmla="*/ 24 h 128"/>
              <a:gd name="T2" fmla="*/ 32 w 40"/>
              <a:gd name="T3" fmla="*/ 12 h 128"/>
              <a:gd name="T4" fmla="*/ 20 w 40"/>
              <a:gd name="T5" fmla="*/ 0 h 128"/>
              <a:gd name="T6" fmla="*/ 8 w 40"/>
              <a:gd name="T7" fmla="*/ 12 h 128"/>
              <a:gd name="T8" fmla="*/ 8 w 40"/>
              <a:gd name="T9" fmla="*/ 24 h 128"/>
              <a:gd name="T10" fmla="*/ 0 w 40"/>
              <a:gd name="T11" fmla="*/ 40 h 128"/>
              <a:gd name="T12" fmla="*/ 8 w 40"/>
              <a:gd name="T13" fmla="*/ 56 h 128"/>
              <a:gd name="T14" fmla="*/ 8 w 40"/>
              <a:gd name="T15" fmla="*/ 116 h 128"/>
              <a:gd name="T16" fmla="*/ 20 w 40"/>
              <a:gd name="T17" fmla="*/ 128 h 128"/>
              <a:gd name="T18" fmla="*/ 32 w 40"/>
              <a:gd name="T19" fmla="*/ 116 h 128"/>
              <a:gd name="T20" fmla="*/ 32 w 40"/>
              <a:gd name="T21" fmla="*/ 56 h 128"/>
              <a:gd name="T22" fmla="*/ 40 w 40"/>
              <a:gd name="T23" fmla="*/ 40 h 128"/>
              <a:gd name="T24" fmla="*/ 32 w 40"/>
              <a:gd name="T25" fmla="*/ 24 h 128"/>
              <a:gd name="T26" fmla="*/ 16 w 40"/>
              <a:gd name="T27" fmla="*/ 12 h 128"/>
              <a:gd name="T28" fmla="*/ 20 w 40"/>
              <a:gd name="T29" fmla="*/ 8 h 128"/>
              <a:gd name="T30" fmla="*/ 24 w 40"/>
              <a:gd name="T31" fmla="*/ 12 h 128"/>
              <a:gd name="T32" fmla="*/ 24 w 40"/>
              <a:gd name="T33" fmla="*/ 20 h 128"/>
              <a:gd name="T34" fmla="*/ 20 w 40"/>
              <a:gd name="T35" fmla="*/ 20 h 128"/>
              <a:gd name="T36" fmla="*/ 16 w 40"/>
              <a:gd name="T37" fmla="*/ 20 h 128"/>
              <a:gd name="T38" fmla="*/ 16 w 40"/>
              <a:gd name="T39" fmla="*/ 12 h 128"/>
              <a:gd name="T40" fmla="*/ 24 w 40"/>
              <a:gd name="T41" fmla="*/ 116 h 128"/>
              <a:gd name="T42" fmla="*/ 20 w 40"/>
              <a:gd name="T43" fmla="*/ 120 h 128"/>
              <a:gd name="T44" fmla="*/ 16 w 40"/>
              <a:gd name="T45" fmla="*/ 116 h 128"/>
              <a:gd name="T46" fmla="*/ 16 w 40"/>
              <a:gd name="T47" fmla="*/ 60 h 128"/>
              <a:gd name="T48" fmla="*/ 20 w 40"/>
              <a:gd name="T49" fmla="*/ 60 h 128"/>
              <a:gd name="T50" fmla="*/ 24 w 40"/>
              <a:gd name="T51" fmla="*/ 60 h 128"/>
              <a:gd name="T52" fmla="*/ 24 w 40"/>
              <a:gd name="T53" fmla="*/ 116 h 128"/>
              <a:gd name="T54" fmla="*/ 31 w 40"/>
              <a:gd name="T55" fmla="*/ 43 h 128"/>
              <a:gd name="T56" fmla="*/ 31 w 40"/>
              <a:gd name="T57" fmla="*/ 44 h 128"/>
              <a:gd name="T58" fmla="*/ 30 w 40"/>
              <a:gd name="T59" fmla="*/ 47 h 128"/>
              <a:gd name="T60" fmla="*/ 30 w 40"/>
              <a:gd name="T61" fmla="*/ 47 h 128"/>
              <a:gd name="T62" fmla="*/ 27 w 40"/>
              <a:gd name="T63" fmla="*/ 50 h 128"/>
              <a:gd name="T64" fmla="*/ 27 w 40"/>
              <a:gd name="T65" fmla="*/ 50 h 128"/>
              <a:gd name="T66" fmla="*/ 24 w 40"/>
              <a:gd name="T67" fmla="*/ 51 h 128"/>
              <a:gd name="T68" fmla="*/ 20 w 40"/>
              <a:gd name="T69" fmla="*/ 52 h 128"/>
              <a:gd name="T70" fmla="*/ 16 w 40"/>
              <a:gd name="T71" fmla="*/ 51 h 128"/>
              <a:gd name="T72" fmla="*/ 13 w 40"/>
              <a:gd name="T73" fmla="*/ 50 h 128"/>
              <a:gd name="T74" fmla="*/ 13 w 40"/>
              <a:gd name="T75" fmla="*/ 50 h 128"/>
              <a:gd name="T76" fmla="*/ 10 w 40"/>
              <a:gd name="T77" fmla="*/ 47 h 128"/>
              <a:gd name="T78" fmla="*/ 10 w 40"/>
              <a:gd name="T79" fmla="*/ 47 h 128"/>
              <a:gd name="T80" fmla="*/ 9 w 40"/>
              <a:gd name="T81" fmla="*/ 44 h 128"/>
              <a:gd name="T82" fmla="*/ 9 w 40"/>
              <a:gd name="T83" fmla="*/ 43 h 128"/>
              <a:gd name="T84" fmla="*/ 8 w 40"/>
              <a:gd name="T85" fmla="*/ 40 h 128"/>
              <a:gd name="T86" fmla="*/ 9 w 40"/>
              <a:gd name="T87" fmla="*/ 37 h 128"/>
              <a:gd name="T88" fmla="*/ 9 w 40"/>
              <a:gd name="T89" fmla="*/ 36 h 128"/>
              <a:gd name="T90" fmla="*/ 10 w 40"/>
              <a:gd name="T91" fmla="*/ 33 h 128"/>
              <a:gd name="T92" fmla="*/ 10 w 40"/>
              <a:gd name="T93" fmla="*/ 33 h 128"/>
              <a:gd name="T94" fmla="*/ 13 w 40"/>
              <a:gd name="T95" fmla="*/ 30 h 128"/>
              <a:gd name="T96" fmla="*/ 13 w 40"/>
              <a:gd name="T97" fmla="*/ 30 h 128"/>
              <a:gd name="T98" fmla="*/ 16 w 40"/>
              <a:gd name="T99" fmla="*/ 29 h 128"/>
              <a:gd name="T100" fmla="*/ 20 w 40"/>
              <a:gd name="T101" fmla="*/ 28 h 128"/>
              <a:gd name="T102" fmla="*/ 24 w 40"/>
              <a:gd name="T103" fmla="*/ 29 h 128"/>
              <a:gd name="T104" fmla="*/ 27 w 40"/>
              <a:gd name="T105" fmla="*/ 30 h 128"/>
              <a:gd name="T106" fmla="*/ 27 w 40"/>
              <a:gd name="T107" fmla="*/ 30 h 128"/>
              <a:gd name="T108" fmla="*/ 30 w 40"/>
              <a:gd name="T109" fmla="*/ 33 h 128"/>
              <a:gd name="T110" fmla="*/ 30 w 40"/>
              <a:gd name="T111" fmla="*/ 33 h 128"/>
              <a:gd name="T112" fmla="*/ 31 w 40"/>
              <a:gd name="T113" fmla="*/ 36 h 128"/>
              <a:gd name="T114" fmla="*/ 31 w 40"/>
              <a:gd name="T115" fmla="*/ 37 h 128"/>
              <a:gd name="T116" fmla="*/ 32 w 40"/>
              <a:gd name="T117" fmla="*/ 40 h 128"/>
              <a:gd name="T118" fmla="*/ 31 w 40"/>
              <a:gd name="T119" fmla="*/ 4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" h="128">
                <a:moveTo>
                  <a:pt x="32" y="24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ubicBezTo>
                  <a:pt x="13" y="0"/>
                  <a:pt x="8" y="5"/>
                  <a:pt x="8" y="12"/>
                </a:cubicBezTo>
                <a:cubicBezTo>
                  <a:pt x="8" y="24"/>
                  <a:pt x="8" y="24"/>
                  <a:pt x="8" y="24"/>
                </a:cubicBezTo>
                <a:cubicBezTo>
                  <a:pt x="3" y="28"/>
                  <a:pt x="0" y="33"/>
                  <a:pt x="0" y="40"/>
                </a:cubicBezTo>
                <a:cubicBezTo>
                  <a:pt x="0" y="47"/>
                  <a:pt x="3" y="52"/>
                  <a:pt x="8" y="5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23"/>
                  <a:pt x="13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56"/>
                  <a:pt x="32" y="56"/>
                  <a:pt x="32" y="56"/>
                </a:cubicBezTo>
                <a:cubicBezTo>
                  <a:pt x="37" y="52"/>
                  <a:pt x="40" y="47"/>
                  <a:pt x="40" y="40"/>
                </a:cubicBezTo>
                <a:cubicBezTo>
                  <a:pt x="40" y="33"/>
                  <a:pt x="37" y="28"/>
                  <a:pt x="32" y="24"/>
                </a:cubicBezTo>
                <a:close/>
                <a:moveTo>
                  <a:pt x="16" y="12"/>
                </a:moveTo>
                <a:cubicBezTo>
                  <a:pt x="16" y="10"/>
                  <a:pt x="18" y="8"/>
                  <a:pt x="20" y="8"/>
                </a:cubicBezTo>
                <a:cubicBezTo>
                  <a:pt x="22" y="8"/>
                  <a:pt x="24" y="10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3" y="20"/>
                  <a:pt x="21" y="20"/>
                  <a:pt x="20" y="20"/>
                </a:cubicBezTo>
                <a:cubicBezTo>
                  <a:pt x="19" y="20"/>
                  <a:pt x="17" y="20"/>
                  <a:pt x="16" y="20"/>
                </a:cubicBezTo>
                <a:lnTo>
                  <a:pt x="16" y="12"/>
                </a:lnTo>
                <a:close/>
                <a:moveTo>
                  <a:pt x="24" y="116"/>
                </a:moveTo>
                <a:cubicBezTo>
                  <a:pt x="24" y="118"/>
                  <a:pt x="22" y="120"/>
                  <a:pt x="20" y="120"/>
                </a:cubicBezTo>
                <a:cubicBezTo>
                  <a:pt x="18" y="120"/>
                  <a:pt x="16" y="118"/>
                  <a:pt x="16" y="116"/>
                </a:cubicBezTo>
                <a:cubicBezTo>
                  <a:pt x="16" y="60"/>
                  <a:pt x="16" y="60"/>
                  <a:pt x="16" y="60"/>
                </a:cubicBezTo>
                <a:cubicBezTo>
                  <a:pt x="17" y="60"/>
                  <a:pt x="19" y="60"/>
                  <a:pt x="20" y="60"/>
                </a:cubicBezTo>
                <a:cubicBezTo>
                  <a:pt x="21" y="60"/>
                  <a:pt x="23" y="60"/>
                  <a:pt x="24" y="60"/>
                </a:cubicBezTo>
                <a:lnTo>
                  <a:pt x="24" y="116"/>
                </a:lnTo>
                <a:close/>
                <a:moveTo>
                  <a:pt x="31" y="43"/>
                </a:moveTo>
                <a:cubicBezTo>
                  <a:pt x="31" y="44"/>
                  <a:pt x="31" y="44"/>
                  <a:pt x="31" y="44"/>
                </a:cubicBezTo>
                <a:cubicBezTo>
                  <a:pt x="31" y="45"/>
                  <a:pt x="30" y="46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29" y="48"/>
                  <a:pt x="28" y="49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6" y="50"/>
                  <a:pt x="25" y="51"/>
                  <a:pt x="24" y="51"/>
                </a:cubicBezTo>
                <a:cubicBezTo>
                  <a:pt x="23" y="52"/>
                  <a:pt x="21" y="52"/>
                  <a:pt x="20" y="52"/>
                </a:cubicBezTo>
                <a:cubicBezTo>
                  <a:pt x="19" y="52"/>
                  <a:pt x="17" y="52"/>
                  <a:pt x="16" y="51"/>
                </a:cubicBezTo>
                <a:cubicBezTo>
                  <a:pt x="15" y="51"/>
                  <a:pt x="14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49"/>
                  <a:pt x="11" y="48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4"/>
                  <a:pt x="9" y="44"/>
                  <a:pt x="9" y="43"/>
                </a:cubicBezTo>
                <a:cubicBezTo>
                  <a:pt x="8" y="42"/>
                  <a:pt x="8" y="41"/>
                  <a:pt x="8" y="40"/>
                </a:cubicBezTo>
                <a:cubicBezTo>
                  <a:pt x="8" y="39"/>
                  <a:pt x="8" y="38"/>
                  <a:pt x="9" y="37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5"/>
                  <a:pt x="10" y="34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2"/>
                  <a:pt x="12" y="31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5" y="29"/>
                  <a:pt x="16" y="29"/>
                </a:cubicBezTo>
                <a:cubicBezTo>
                  <a:pt x="17" y="28"/>
                  <a:pt x="19" y="28"/>
                  <a:pt x="20" y="28"/>
                </a:cubicBezTo>
                <a:cubicBezTo>
                  <a:pt x="21" y="28"/>
                  <a:pt x="23" y="28"/>
                  <a:pt x="24" y="29"/>
                </a:cubicBezTo>
                <a:cubicBezTo>
                  <a:pt x="25" y="29"/>
                  <a:pt x="26" y="30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8" y="31"/>
                  <a:pt x="29" y="32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4"/>
                  <a:pt x="31" y="35"/>
                  <a:pt x="31" y="36"/>
                </a:cubicBezTo>
                <a:cubicBezTo>
                  <a:pt x="31" y="36"/>
                  <a:pt x="31" y="36"/>
                  <a:pt x="31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41"/>
                  <a:pt x="32" y="42"/>
                  <a:pt x="31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Freeform 58"/>
          <p:cNvSpPr>
            <a:spLocks noEditPoints="1"/>
          </p:cNvSpPr>
          <p:nvPr/>
        </p:nvSpPr>
        <p:spPr bwMode="auto">
          <a:xfrm>
            <a:off x="3116802" y="2833916"/>
            <a:ext cx="223870" cy="713070"/>
          </a:xfrm>
          <a:custGeom>
            <a:avLst/>
            <a:gdLst>
              <a:gd name="T0" fmla="*/ 32 w 40"/>
              <a:gd name="T1" fmla="*/ 24 h 128"/>
              <a:gd name="T2" fmla="*/ 32 w 40"/>
              <a:gd name="T3" fmla="*/ 12 h 128"/>
              <a:gd name="T4" fmla="*/ 20 w 40"/>
              <a:gd name="T5" fmla="*/ 0 h 128"/>
              <a:gd name="T6" fmla="*/ 8 w 40"/>
              <a:gd name="T7" fmla="*/ 12 h 128"/>
              <a:gd name="T8" fmla="*/ 8 w 40"/>
              <a:gd name="T9" fmla="*/ 24 h 128"/>
              <a:gd name="T10" fmla="*/ 0 w 40"/>
              <a:gd name="T11" fmla="*/ 40 h 128"/>
              <a:gd name="T12" fmla="*/ 8 w 40"/>
              <a:gd name="T13" fmla="*/ 56 h 128"/>
              <a:gd name="T14" fmla="*/ 8 w 40"/>
              <a:gd name="T15" fmla="*/ 116 h 128"/>
              <a:gd name="T16" fmla="*/ 20 w 40"/>
              <a:gd name="T17" fmla="*/ 128 h 128"/>
              <a:gd name="T18" fmla="*/ 32 w 40"/>
              <a:gd name="T19" fmla="*/ 116 h 128"/>
              <a:gd name="T20" fmla="*/ 32 w 40"/>
              <a:gd name="T21" fmla="*/ 56 h 128"/>
              <a:gd name="T22" fmla="*/ 40 w 40"/>
              <a:gd name="T23" fmla="*/ 40 h 128"/>
              <a:gd name="T24" fmla="*/ 32 w 40"/>
              <a:gd name="T25" fmla="*/ 24 h 128"/>
              <a:gd name="T26" fmla="*/ 16 w 40"/>
              <a:gd name="T27" fmla="*/ 12 h 128"/>
              <a:gd name="T28" fmla="*/ 20 w 40"/>
              <a:gd name="T29" fmla="*/ 8 h 128"/>
              <a:gd name="T30" fmla="*/ 24 w 40"/>
              <a:gd name="T31" fmla="*/ 12 h 128"/>
              <a:gd name="T32" fmla="*/ 24 w 40"/>
              <a:gd name="T33" fmla="*/ 20 h 128"/>
              <a:gd name="T34" fmla="*/ 20 w 40"/>
              <a:gd name="T35" fmla="*/ 20 h 128"/>
              <a:gd name="T36" fmla="*/ 16 w 40"/>
              <a:gd name="T37" fmla="*/ 20 h 128"/>
              <a:gd name="T38" fmla="*/ 16 w 40"/>
              <a:gd name="T39" fmla="*/ 12 h 128"/>
              <a:gd name="T40" fmla="*/ 24 w 40"/>
              <a:gd name="T41" fmla="*/ 116 h 128"/>
              <a:gd name="T42" fmla="*/ 20 w 40"/>
              <a:gd name="T43" fmla="*/ 120 h 128"/>
              <a:gd name="T44" fmla="*/ 16 w 40"/>
              <a:gd name="T45" fmla="*/ 116 h 128"/>
              <a:gd name="T46" fmla="*/ 16 w 40"/>
              <a:gd name="T47" fmla="*/ 60 h 128"/>
              <a:gd name="T48" fmla="*/ 20 w 40"/>
              <a:gd name="T49" fmla="*/ 60 h 128"/>
              <a:gd name="T50" fmla="*/ 24 w 40"/>
              <a:gd name="T51" fmla="*/ 60 h 128"/>
              <a:gd name="T52" fmla="*/ 24 w 40"/>
              <a:gd name="T53" fmla="*/ 116 h 128"/>
              <a:gd name="T54" fmla="*/ 31 w 40"/>
              <a:gd name="T55" fmla="*/ 43 h 128"/>
              <a:gd name="T56" fmla="*/ 31 w 40"/>
              <a:gd name="T57" fmla="*/ 44 h 128"/>
              <a:gd name="T58" fmla="*/ 30 w 40"/>
              <a:gd name="T59" fmla="*/ 47 h 128"/>
              <a:gd name="T60" fmla="*/ 30 w 40"/>
              <a:gd name="T61" fmla="*/ 47 h 128"/>
              <a:gd name="T62" fmla="*/ 27 w 40"/>
              <a:gd name="T63" fmla="*/ 50 h 128"/>
              <a:gd name="T64" fmla="*/ 27 w 40"/>
              <a:gd name="T65" fmla="*/ 50 h 128"/>
              <a:gd name="T66" fmla="*/ 24 w 40"/>
              <a:gd name="T67" fmla="*/ 51 h 128"/>
              <a:gd name="T68" fmla="*/ 20 w 40"/>
              <a:gd name="T69" fmla="*/ 52 h 128"/>
              <a:gd name="T70" fmla="*/ 16 w 40"/>
              <a:gd name="T71" fmla="*/ 51 h 128"/>
              <a:gd name="T72" fmla="*/ 13 w 40"/>
              <a:gd name="T73" fmla="*/ 50 h 128"/>
              <a:gd name="T74" fmla="*/ 13 w 40"/>
              <a:gd name="T75" fmla="*/ 50 h 128"/>
              <a:gd name="T76" fmla="*/ 10 w 40"/>
              <a:gd name="T77" fmla="*/ 47 h 128"/>
              <a:gd name="T78" fmla="*/ 10 w 40"/>
              <a:gd name="T79" fmla="*/ 47 h 128"/>
              <a:gd name="T80" fmla="*/ 9 w 40"/>
              <a:gd name="T81" fmla="*/ 44 h 128"/>
              <a:gd name="T82" fmla="*/ 9 w 40"/>
              <a:gd name="T83" fmla="*/ 43 h 128"/>
              <a:gd name="T84" fmla="*/ 8 w 40"/>
              <a:gd name="T85" fmla="*/ 40 h 128"/>
              <a:gd name="T86" fmla="*/ 9 w 40"/>
              <a:gd name="T87" fmla="*/ 37 h 128"/>
              <a:gd name="T88" fmla="*/ 9 w 40"/>
              <a:gd name="T89" fmla="*/ 36 h 128"/>
              <a:gd name="T90" fmla="*/ 10 w 40"/>
              <a:gd name="T91" fmla="*/ 33 h 128"/>
              <a:gd name="T92" fmla="*/ 10 w 40"/>
              <a:gd name="T93" fmla="*/ 33 h 128"/>
              <a:gd name="T94" fmla="*/ 13 w 40"/>
              <a:gd name="T95" fmla="*/ 30 h 128"/>
              <a:gd name="T96" fmla="*/ 13 w 40"/>
              <a:gd name="T97" fmla="*/ 30 h 128"/>
              <a:gd name="T98" fmla="*/ 16 w 40"/>
              <a:gd name="T99" fmla="*/ 29 h 128"/>
              <a:gd name="T100" fmla="*/ 20 w 40"/>
              <a:gd name="T101" fmla="*/ 28 h 128"/>
              <a:gd name="T102" fmla="*/ 24 w 40"/>
              <a:gd name="T103" fmla="*/ 29 h 128"/>
              <a:gd name="T104" fmla="*/ 27 w 40"/>
              <a:gd name="T105" fmla="*/ 30 h 128"/>
              <a:gd name="T106" fmla="*/ 27 w 40"/>
              <a:gd name="T107" fmla="*/ 30 h 128"/>
              <a:gd name="T108" fmla="*/ 30 w 40"/>
              <a:gd name="T109" fmla="*/ 33 h 128"/>
              <a:gd name="T110" fmla="*/ 30 w 40"/>
              <a:gd name="T111" fmla="*/ 33 h 128"/>
              <a:gd name="T112" fmla="*/ 31 w 40"/>
              <a:gd name="T113" fmla="*/ 36 h 128"/>
              <a:gd name="T114" fmla="*/ 31 w 40"/>
              <a:gd name="T115" fmla="*/ 37 h 128"/>
              <a:gd name="T116" fmla="*/ 32 w 40"/>
              <a:gd name="T117" fmla="*/ 40 h 128"/>
              <a:gd name="T118" fmla="*/ 31 w 40"/>
              <a:gd name="T119" fmla="*/ 4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" h="128">
                <a:moveTo>
                  <a:pt x="32" y="24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ubicBezTo>
                  <a:pt x="13" y="0"/>
                  <a:pt x="8" y="5"/>
                  <a:pt x="8" y="12"/>
                </a:cubicBezTo>
                <a:cubicBezTo>
                  <a:pt x="8" y="24"/>
                  <a:pt x="8" y="24"/>
                  <a:pt x="8" y="24"/>
                </a:cubicBezTo>
                <a:cubicBezTo>
                  <a:pt x="3" y="28"/>
                  <a:pt x="0" y="33"/>
                  <a:pt x="0" y="40"/>
                </a:cubicBezTo>
                <a:cubicBezTo>
                  <a:pt x="0" y="47"/>
                  <a:pt x="3" y="52"/>
                  <a:pt x="8" y="5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23"/>
                  <a:pt x="13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56"/>
                  <a:pt x="32" y="56"/>
                  <a:pt x="32" y="56"/>
                </a:cubicBezTo>
                <a:cubicBezTo>
                  <a:pt x="37" y="52"/>
                  <a:pt x="40" y="47"/>
                  <a:pt x="40" y="40"/>
                </a:cubicBezTo>
                <a:cubicBezTo>
                  <a:pt x="40" y="33"/>
                  <a:pt x="37" y="28"/>
                  <a:pt x="32" y="24"/>
                </a:cubicBezTo>
                <a:close/>
                <a:moveTo>
                  <a:pt x="16" y="12"/>
                </a:moveTo>
                <a:cubicBezTo>
                  <a:pt x="16" y="10"/>
                  <a:pt x="18" y="8"/>
                  <a:pt x="20" y="8"/>
                </a:cubicBezTo>
                <a:cubicBezTo>
                  <a:pt x="22" y="8"/>
                  <a:pt x="24" y="10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3" y="20"/>
                  <a:pt x="21" y="20"/>
                  <a:pt x="20" y="20"/>
                </a:cubicBezTo>
                <a:cubicBezTo>
                  <a:pt x="19" y="20"/>
                  <a:pt x="17" y="20"/>
                  <a:pt x="16" y="20"/>
                </a:cubicBezTo>
                <a:lnTo>
                  <a:pt x="16" y="12"/>
                </a:lnTo>
                <a:close/>
                <a:moveTo>
                  <a:pt x="24" y="116"/>
                </a:moveTo>
                <a:cubicBezTo>
                  <a:pt x="24" y="118"/>
                  <a:pt x="22" y="120"/>
                  <a:pt x="20" y="120"/>
                </a:cubicBezTo>
                <a:cubicBezTo>
                  <a:pt x="18" y="120"/>
                  <a:pt x="16" y="118"/>
                  <a:pt x="16" y="116"/>
                </a:cubicBezTo>
                <a:cubicBezTo>
                  <a:pt x="16" y="60"/>
                  <a:pt x="16" y="60"/>
                  <a:pt x="16" y="60"/>
                </a:cubicBezTo>
                <a:cubicBezTo>
                  <a:pt x="17" y="60"/>
                  <a:pt x="19" y="60"/>
                  <a:pt x="20" y="60"/>
                </a:cubicBezTo>
                <a:cubicBezTo>
                  <a:pt x="21" y="60"/>
                  <a:pt x="23" y="60"/>
                  <a:pt x="24" y="60"/>
                </a:cubicBezTo>
                <a:lnTo>
                  <a:pt x="24" y="116"/>
                </a:lnTo>
                <a:close/>
                <a:moveTo>
                  <a:pt x="31" y="43"/>
                </a:moveTo>
                <a:cubicBezTo>
                  <a:pt x="31" y="44"/>
                  <a:pt x="31" y="44"/>
                  <a:pt x="31" y="44"/>
                </a:cubicBezTo>
                <a:cubicBezTo>
                  <a:pt x="31" y="45"/>
                  <a:pt x="30" y="46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29" y="48"/>
                  <a:pt x="28" y="49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6" y="50"/>
                  <a:pt x="25" y="51"/>
                  <a:pt x="24" y="51"/>
                </a:cubicBezTo>
                <a:cubicBezTo>
                  <a:pt x="23" y="52"/>
                  <a:pt x="21" y="52"/>
                  <a:pt x="20" y="52"/>
                </a:cubicBezTo>
                <a:cubicBezTo>
                  <a:pt x="19" y="52"/>
                  <a:pt x="17" y="52"/>
                  <a:pt x="16" y="51"/>
                </a:cubicBezTo>
                <a:cubicBezTo>
                  <a:pt x="15" y="51"/>
                  <a:pt x="14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49"/>
                  <a:pt x="11" y="48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4"/>
                  <a:pt x="9" y="44"/>
                  <a:pt x="9" y="43"/>
                </a:cubicBezTo>
                <a:cubicBezTo>
                  <a:pt x="8" y="42"/>
                  <a:pt x="8" y="41"/>
                  <a:pt x="8" y="40"/>
                </a:cubicBezTo>
                <a:cubicBezTo>
                  <a:pt x="8" y="39"/>
                  <a:pt x="8" y="38"/>
                  <a:pt x="9" y="37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5"/>
                  <a:pt x="10" y="34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2"/>
                  <a:pt x="12" y="31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5" y="29"/>
                  <a:pt x="16" y="29"/>
                </a:cubicBezTo>
                <a:cubicBezTo>
                  <a:pt x="17" y="28"/>
                  <a:pt x="19" y="28"/>
                  <a:pt x="20" y="28"/>
                </a:cubicBezTo>
                <a:cubicBezTo>
                  <a:pt x="21" y="28"/>
                  <a:pt x="23" y="28"/>
                  <a:pt x="24" y="29"/>
                </a:cubicBezTo>
                <a:cubicBezTo>
                  <a:pt x="25" y="29"/>
                  <a:pt x="26" y="30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8" y="31"/>
                  <a:pt x="29" y="32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4"/>
                  <a:pt x="31" y="35"/>
                  <a:pt x="31" y="36"/>
                </a:cubicBezTo>
                <a:cubicBezTo>
                  <a:pt x="31" y="36"/>
                  <a:pt x="31" y="36"/>
                  <a:pt x="31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41"/>
                  <a:pt x="32" y="42"/>
                  <a:pt x="31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Freeform 59"/>
          <p:cNvSpPr>
            <a:spLocks noEditPoints="1"/>
          </p:cNvSpPr>
          <p:nvPr/>
        </p:nvSpPr>
        <p:spPr bwMode="auto">
          <a:xfrm>
            <a:off x="2873584" y="2833916"/>
            <a:ext cx="221108" cy="713070"/>
          </a:xfrm>
          <a:custGeom>
            <a:avLst/>
            <a:gdLst>
              <a:gd name="T0" fmla="*/ 32 w 40"/>
              <a:gd name="T1" fmla="*/ 72 h 128"/>
              <a:gd name="T2" fmla="*/ 32 w 40"/>
              <a:gd name="T3" fmla="*/ 12 h 128"/>
              <a:gd name="T4" fmla="*/ 20 w 40"/>
              <a:gd name="T5" fmla="*/ 0 h 128"/>
              <a:gd name="T6" fmla="*/ 8 w 40"/>
              <a:gd name="T7" fmla="*/ 12 h 128"/>
              <a:gd name="T8" fmla="*/ 8 w 40"/>
              <a:gd name="T9" fmla="*/ 72 h 128"/>
              <a:gd name="T10" fmla="*/ 0 w 40"/>
              <a:gd name="T11" fmla="*/ 88 h 128"/>
              <a:gd name="T12" fmla="*/ 8 w 40"/>
              <a:gd name="T13" fmla="*/ 104 h 128"/>
              <a:gd name="T14" fmla="*/ 8 w 40"/>
              <a:gd name="T15" fmla="*/ 116 h 128"/>
              <a:gd name="T16" fmla="*/ 20 w 40"/>
              <a:gd name="T17" fmla="*/ 128 h 128"/>
              <a:gd name="T18" fmla="*/ 32 w 40"/>
              <a:gd name="T19" fmla="*/ 116 h 128"/>
              <a:gd name="T20" fmla="*/ 32 w 40"/>
              <a:gd name="T21" fmla="*/ 104 h 128"/>
              <a:gd name="T22" fmla="*/ 40 w 40"/>
              <a:gd name="T23" fmla="*/ 88 h 128"/>
              <a:gd name="T24" fmla="*/ 32 w 40"/>
              <a:gd name="T25" fmla="*/ 72 h 128"/>
              <a:gd name="T26" fmla="*/ 16 w 40"/>
              <a:gd name="T27" fmla="*/ 12 h 128"/>
              <a:gd name="T28" fmla="*/ 20 w 40"/>
              <a:gd name="T29" fmla="*/ 8 h 128"/>
              <a:gd name="T30" fmla="*/ 24 w 40"/>
              <a:gd name="T31" fmla="*/ 12 h 128"/>
              <a:gd name="T32" fmla="*/ 24 w 40"/>
              <a:gd name="T33" fmla="*/ 68 h 128"/>
              <a:gd name="T34" fmla="*/ 20 w 40"/>
              <a:gd name="T35" fmla="*/ 68 h 128"/>
              <a:gd name="T36" fmla="*/ 16 w 40"/>
              <a:gd name="T37" fmla="*/ 68 h 128"/>
              <a:gd name="T38" fmla="*/ 16 w 40"/>
              <a:gd name="T39" fmla="*/ 12 h 128"/>
              <a:gd name="T40" fmla="*/ 24 w 40"/>
              <a:gd name="T41" fmla="*/ 116 h 128"/>
              <a:gd name="T42" fmla="*/ 20 w 40"/>
              <a:gd name="T43" fmla="*/ 120 h 128"/>
              <a:gd name="T44" fmla="*/ 16 w 40"/>
              <a:gd name="T45" fmla="*/ 116 h 128"/>
              <a:gd name="T46" fmla="*/ 16 w 40"/>
              <a:gd name="T47" fmla="*/ 108 h 128"/>
              <a:gd name="T48" fmla="*/ 20 w 40"/>
              <a:gd name="T49" fmla="*/ 108 h 128"/>
              <a:gd name="T50" fmla="*/ 24 w 40"/>
              <a:gd name="T51" fmla="*/ 108 h 128"/>
              <a:gd name="T52" fmla="*/ 24 w 40"/>
              <a:gd name="T53" fmla="*/ 116 h 128"/>
              <a:gd name="T54" fmla="*/ 31 w 40"/>
              <a:gd name="T55" fmla="*/ 91 h 128"/>
              <a:gd name="T56" fmla="*/ 31 w 40"/>
              <a:gd name="T57" fmla="*/ 92 h 128"/>
              <a:gd name="T58" fmla="*/ 30 w 40"/>
              <a:gd name="T59" fmla="*/ 95 h 128"/>
              <a:gd name="T60" fmla="*/ 30 w 40"/>
              <a:gd name="T61" fmla="*/ 95 h 128"/>
              <a:gd name="T62" fmla="*/ 27 w 40"/>
              <a:gd name="T63" fmla="*/ 98 h 128"/>
              <a:gd name="T64" fmla="*/ 27 w 40"/>
              <a:gd name="T65" fmla="*/ 98 h 128"/>
              <a:gd name="T66" fmla="*/ 24 w 40"/>
              <a:gd name="T67" fmla="*/ 99 h 128"/>
              <a:gd name="T68" fmla="*/ 20 w 40"/>
              <a:gd name="T69" fmla="*/ 100 h 128"/>
              <a:gd name="T70" fmla="*/ 16 w 40"/>
              <a:gd name="T71" fmla="*/ 99 h 128"/>
              <a:gd name="T72" fmla="*/ 13 w 40"/>
              <a:gd name="T73" fmla="*/ 98 h 128"/>
              <a:gd name="T74" fmla="*/ 13 w 40"/>
              <a:gd name="T75" fmla="*/ 98 h 128"/>
              <a:gd name="T76" fmla="*/ 10 w 40"/>
              <a:gd name="T77" fmla="*/ 95 h 128"/>
              <a:gd name="T78" fmla="*/ 10 w 40"/>
              <a:gd name="T79" fmla="*/ 95 h 128"/>
              <a:gd name="T80" fmla="*/ 9 w 40"/>
              <a:gd name="T81" fmla="*/ 92 h 128"/>
              <a:gd name="T82" fmla="*/ 9 w 40"/>
              <a:gd name="T83" fmla="*/ 91 h 128"/>
              <a:gd name="T84" fmla="*/ 8 w 40"/>
              <a:gd name="T85" fmla="*/ 88 h 128"/>
              <a:gd name="T86" fmla="*/ 9 w 40"/>
              <a:gd name="T87" fmla="*/ 85 h 128"/>
              <a:gd name="T88" fmla="*/ 9 w 40"/>
              <a:gd name="T89" fmla="*/ 84 h 128"/>
              <a:gd name="T90" fmla="*/ 10 w 40"/>
              <a:gd name="T91" fmla="*/ 81 h 128"/>
              <a:gd name="T92" fmla="*/ 10 w 40"/>
              <a:gd name="T93" fmla="*/ 81 h 128"/>
              <a:gd name="T94" fmla="*/ 13 w 40"/>
              <a:gd name="T95" fmla="*/ 78 h 128"/>
              <a:gd name="T96" fmla="*/ 13 w 40"/>
              <a:gd name="T97" fmla="*/ 78 h 128"/>
              <a:gd name="T98" fmla="*/ 16 w 40"/>
              <a:gd name="T99" fmla="*/ 77 h 128"/>
              <a:gd name="T100" fmla="*/ 20 w 40"/>
              <a:gd name="T101" fmla="*/ 76 h 128"/>
              <a:gd name="T102" fmla="*/ 24 w 40"/>
              <a:gd name="T103" fmla="*/ 77 h 128"/>
              <a:gd name="T104" fmla="*/ 27 w 40"/>
              <a:gd name="T105" fmla="*/ 78 h 128"/>
              <a:gd name="T106" fmla="*/ 27 w 40"/>
              <a:gd name="T107" fmla="*/ 78 h 128"/>
              <a:gd name="T108" fmla="*/ 30 w 40"/>
              <a:gd name="T109" fmla="*/ 81 h 128"/>
              <a:gd name="T110" fmla="*/ 30 w 40"/>
              <a:gd name="T111" fmla="*/ 81 h 128"/>
              <a:gd name="T112" fmla="*/ 31 w 40"/>
              <a:gd name="T113" fmla="*/ 84 h 128"/>
              <a:gd name="T114" fmla="*/ 31 w 40"/>
              <a:gd name="T115" fmla="*/ 85 h 128"/>
              <a:gd name="T116" fmla="*/ 32 w 40"/>
              <a:gd name="T117" fmla="*/ 88 h 128"/>
              <a:gd name="T118" fmla="*/ 31 w 40"/>
              <a:gd name="T119" fmla="*/ 9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" h="128">
                <a:moveTo>
                  <a:pt x="32" y="72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ubicBezTo>
                  <a:pt x="13" y="0"/>
                  <a:pt x="8" y="5"/>
                  <a:pt x="8" y="12"/>
                </a:cubicBezTo>
                <a:cubicBezTo>
                  <a:pt x="8" y="72"/>
                  <a:pt x="8" y="72"/>
                  <a:pt x="8" y="72"/>
                </a:cubicBezTo>
                <a:cubicBezTo>
                  <a:pt x="3" y="76"/>
                  <a:pt x="0" y="81"/>
                  <a:pt x="0" y="88"/>
                </a:cubicBezTo>
                <a:cubicBezTo>
                  <a:pt x="0" y="95"/>
                  <a:pt x="3" y="100"/>
                  <a:pt x="8" y="104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23"/>
                  <a:pt x="13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7" y="100"/>
                  <a:pt x="40" y="95"/>
                  <a:pt x="40" y="88"/>
                </a:cubicBezTo>
                <a:cubicBezTo>
                  <a:pt x="40" y="81"/>
                  <a:pt x="37" y="76"/>
                  <a:pt x="32" y="72"/>
                </a:cubicBezTo>
                <a:close/>
                <a:moveTo>
                  <a:pt x="16" y="12"/>
                </a:moveTo>
                <a:cubicBezTo>
                  <a:pt x="16" y="10"/>
                  <a:pt x="18" y="8"/>
                  <a:pt x="20" y="8"/>
                </a:cubicBezTo>
                <a:cubicBezTo>
                  <a:pt x="22" y="8"/>
                  <a:pt x="24" y="10"/>
                  <a:pt x="24" y="12"/>
                </a:cubicBezTo>
                <a:cubicBezTo>
                  <a:pt x="24" y="68"/>
                  <a:pt x="24" y="68"/>
                  <a:pt x="24" y="68"/>
                </a:cubicBezTo>
                <a:cubicBezTo>
                  <a:pt x="23" y="68"/>
                  <a:pt x="21" y="68"/>
                  <a:pt x="20" y="68"/>
                </a:cubicBezTo>
                <a:cubicBezTo>
                  <a:pt x="19" y="68"/>
                  <a:pt x="17" y="68"/>
                  <a:pt x="16" y="68"/>
                </a:cubicBezTo>
                <a:lnTo>
                  <a:pt x="16" y="12"/>
                </a:lnTo>
                <a:close/>
                <a:moveTo>
                  <a:pt x="24" y="116"/>
                </a:moveTo>
                <a:cubicBezTo>
                  <a:pt x="24" y="118"/>
                  <a:pt x="22" y="120"/>
                  <a:pt x="20" y="120"/>
                </a:cubicBezTo>
                <a:cubicBezTo>
                  <a:pt x="18" y="120"/>
                  <a:pt x="16" y="118"/>
                  <a:pt x="16" y="116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7" y="108"/>
                  <a:pt x="19" y="108"/>
                  <a:pt x="20" y="108"/>
                </a:cubicBezTo>
                <a:cubicBezTo>
                  <a:pt x="21" y="108"/>
                  <a:pt x="23" y="108"/>
                  <a:pt x="24" y="108"/>
                </a:cubicBezTo>
                <a:lnTo>
                  <a:pt x="24" y="116"/>
                </a:lnTo>
                <a:close/>
                <a:moveTo>
                  <a:pt x="31" y="91"/>
                </a:moveTo>
                <a:cubicBezTo>
                  <a:pt x="31" y="92"/>
                  <a:pt x="31" y="92"/>
                  <a:pt x="31" y="92"/>
                </a:cubicBezTo>
                <a:cubicBezTo>
                  <a:pt x="31" y="93"/>
                  <a:pt x="30" y="94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29" y="96"/>
                  <a:pt x="28" y="97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6" y="98"/>
                  <a:pt x="25" y="99"/>
                  <a:pt x="24" y="99"/>
                </a:cubicBezTo>
                <a:cubicBezTo>
                  <a:pt x="23" y="100"/>
                  <a:pt x="21" y="100"/>
                  <a:pt x="20" y="100"/>
                </a:cubicBezTo>
                <a:cubicBezTo>
                  <a:pt x="19" y="100"/>
                  <a:pt x="17" y="100"/>
                  <a:pt x="16" y="99"/>
                </a:cubicBezTo>
                <a:cubicBezTo>
                  <a:pt x="15" y="99"/>
                  <a:pt x="14" y="98"/>
                  <a:pt x="13" y="98"/>
                </a:cubicBezTo>
                <a:cubicBezTo>
                  <a:pt x="13" y="98"/>
                  <a:pt x="13" y="98"/>
                  <a:pt x="13" y="98"/>
                </a:cubicBezTo>
                <a:cubicBezTo>
                  <a:pt x="12" y="97"/>
                  <a:pt x="11" y="96"/>
                  <a:pt x="10" y="95"/>
                </a:cubicBezTo>
                <a:cubicBezTo>
                  <a:pt x="10" y="95"/>
                  <a:pt x="10" y="95"/>
                  <a:pt x="10" y="95"/>
                </a:cubicBezTo>
                <a:cubicBezTo>
                  <a:pt x="10" y="94"/>
                  <a:pt x="9" y="93"/>
                  <a:pt x="9" y="92"/>
                </a:cubicBezTo>
                <a:cubicBezTo>
                  <a:pt x="9" y="92"/>
                  <a:pt x="9" y="92"/>
                  <a:pt x="9" y="91"/>
                </a:cubicBezTo>
                <a:cubicBezTo>
                  <a:pt x="8" y="90"/>
                  <a:pt x="8" y="89"/>
                  <a:pt x="8" y="88"/>
                </a:cubicBezTo>
                <a:cubicBezTo>
                  <a:pt x="8" y="87"/>
                  <a:pt x="8" y="86"/>
                  <a:pt x="9" y="85"/>
                </a:cubicBezTo>
                <a:cubicBezTo>
                  <a:pt x="9" y="84"/>
                  <a:pt x="9" y="84"/>
                  <a:pt x="9" y="84"/>
                </a:cubicBezTo>
                <a:cubicBezTo>
                  <a:pt x="9" y="83"/>
                  <a:pt x="10" y="82"/>
                  <a:pt x="10" y="81"/>
                </a:cubicBezTo>
                <a:cubicBezTo>
                  <a:pt x="10" y="81"/>
                  <a:pt x="10" y="81"/>
                  <a:pt x="10" y="81"/>
                </a:cubicBezTo>
                <a:cubicBezTo>
                  <a:pt x="11" y="80"/>
                  <a:pt x="12" y="79"/>
                  <a:pt x="13" y="78"/>
                </a:cubicBezTo>
                <a:cubicBezTo>
                  <a:pt x="13" y="78"/>
                  <a:pt x="13" y="78"/>
                  <a:pt x="13" y="78"/>
                </a:cubicBezTo>
                <a:cubicBezTo>
                  <a:pt x="14" y="78"/>
                  <a:pt x="15" y="77"/>
                  <a:pt x="16" y="77"/>
                </a:cubicBezTo>
                <a:cubicBezTo>
                  <a:pt x="17" y="76"/>
                  <a:pt x="19" y="76"/>
                  <a:pt x="20" y="76"/>
                </a:cubicBezTo>
                <a:cubicBezTo>
                  <a:pt x="21" y="76"/>
                  <a:pt x="23" y="76"/>
                  <a:pt x="24" y="77"/>
                </a:cubicBezTo>
                <a:cubicBezTo>
                  <a:pt x="25" y="77"/>
                  <a:pt x="26" y="78"/>
                  <a:pt x="27" y="78"/>
                </a:cubicBezTo>
                <a:cubicBezTo>
                  <a:pt x="27" y="78"/>
                  <a:pt x="27" y="78"/>
                  <a:pt x="27" y="78"/>
                </a:cubicBezTo>
                <a:cubicBezTo>
                  <a:pt x="28" y="79"/>
                  <a:pt x="29" y="80"/>
                  <a:pt x="30" y="81"/>
                </a:cubicBezTo>
                <a:cubicBezTo>
                  <a:pt x="30" y="81"/>
                  <a:pt x="30" y="81"/>
                  <a:pt x="30" y="81"/>
                </a:cubicBezTo>
                <a:cubicBezTo>
                  <a:pt x="30" y="82"/>
                  <a:pt x="31" y="83"/>
                  <a:pt x="31" y="84"/>
                </a:cubicBezTo>
                <a:cubicBezTo>
                  <a:pt x="31" y="84"/>
                  <a:pt x="31" y="84"/>
                  <a:pt x="31" y="85"/>
                </a:cubicBezTo>
                <a:cubicBezTo>
                  <a:pt x="32" y="86"/>
                  <a:pt x="32" y="87"/>
                  <a:pt x="32" y="88"/>
                </a:cubicBezTo>
                <a:cubicBezTo>
                  <a:pt x="32" y="89"/>
                  <a:pt x="32" y="90"/>
                  <a:pt x="31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Freeform 113"/>
          <p:cNvSpPr>
            <a:spLocks noChangeAspect="1" noEditPoints="1"/>
          </p:cNvSpPr>
          <p:nvPr/>
        </p:nvSpPr>
        <p:spPr bwMode="auto">
          <a:xfrm>
            <a:off x="4858720" y="2833916"/>
            <a:ext cx="735182" cy="71307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Freeform 129"/>
          <p:cNvSpPr>
            <a:spLocks noEditPoints="1"/>
          </p:cNvSpPr>
          <p:nvPr/>
        </p:nvSpPr>
        <p:spPr bwMode="auto">
          <a:xfrm>
            <a:off x="7045447" y="2762609"/>
            <a:ext cx="852380" cy="855684"/>
          </a:xfrm>
          <a:custGeom>
            <a:avLst/>
            <a:gdLst>
              <a:gd name="T0" fmla="*/ 88 w 128"/>
              <a:gd name="T1" fmla="*/ 0 h 128"/>
              <a:gd name="T2" fmla="*/ 48 w 128"/>
              <a:gd name="T3" fmla="*/ 40 h 128"/>
              <a:gd name="T4" fmla="*/ 51 w 128"/>
              <a:gd name="T5" fmla="*/ 55 h 128"/>
              <a:gd name="T6" fmla="*/ 2 w 128"/>
              <a:gd name="T7" fmla="*/ 103 h 128"/>
              <a:gd name="T8" fmla="*/ 0 w 128"/>
              <a:gd name="T9" fmla="*/ 108 h 128"/>
              <a:gd name="T10" fmla="*/ 0 w 128"/>
              <a:gd name="T11" fmla="*/ 120 h 128"/>
              <a:gd name="T12" fmla="*/ 8 w 128"/>
              <a:gd name="T13" fmla="*/ 128 h 128"/>
              <a:gd name="T14" fmla="*/ 20 w 128"/>
              <a:gd name="T15" fmla="*/ 128 h 128"/>
              <a:gd name="T16" fmla="*/ 25 w 128"/>
              <a:gd name="T17" fmla="*/ 126 h 128"/>
              <a:gd name="T18" fmla="*/ 31 w 128"/>
              <a:gd name="T19" fmla="*/ 120 h 128"/>
              <a:gd name="T20" fmla="*/ 40 w 128"/>
              <a:gd name="T21" fmla="*/ 120 h 128"/>
              <a:gd name="T22" fmla="*/ 48 w 128"/>
              <a:gd name="T23" fmla="*/ 112 h 128"/>
              <a:gd name="T24" fmla="*/ 48 w 128"/>
              <a:gd name="T25" fmla="*/ 104 h 128"/>
              <a:gd name="T26" fmla="*/ 56 w 128"/>
              <a:gd name="T27" fmla="*/ 104 h 128"/>
              <a:gd name="T28" fmla="*/ 64 w 128"/>
              <a:gd name="T29" fmla="*/ 96 h 128"/>
              <a:gd name="T30" fmla="*/ 64 w 128"/>
              <a:gd name="T31" fmla="*/ 87 h 128"/>
              <a:gd name="T32" fmla="*/ 73 w 128"/>
              <a:gd name="T33" fmla="*/ 77 h 128"/>
              <a:gd name="T34" fmla="*/ 88 w 128"/>
              <a:gd name="T35" fmla="*/ 80 h 128"/>
              <a:gd name="T36" fmla="*/ 128 w 128"/>
              <a:gd name="T37" fmla="*/ 40 h 128"/>
              <a:gd name="T38" fmla="*/ 88 w 128"/>
              <a:gd name="T39" fmla="*/ 0 h 128"/>
              <a:gd name="T40" fmla="*/ 88 w 128"/>
              <a:gd name="T41" fmla="*/ 72 h 128"/>
              <a:gd name="T42" fmla="*/ 72 w 128"/>
              <a:gd name="T43" fmla="*/ 67 h 128"/>
              <a:gd name="T44" fmla="*/ 70 w 128"/>
              <a:gd name="T45" fmla="*/ 69 h 128"/>
              <a:gd name="T46" fmla="*/ 66 w 128"/>
              <a:gd name="T47" fmla="*/ 73 h 128"/>
              <a:gd name="T48" fmla="*/ 58 w 128"/>
              <a:gd name="T49" fmla="*/ 81 h 128"/>
              <a:gd name="T50" fmla="*/ 56 w 128"/>
              <a:gd name="T51" fmla="*/ 87 h 128"/>
              <a:gd name="T52" fmla="*/ 56 w 128"/>
              <a:gd name="T53" fmla="*/ 96 h 128"/>
              <a:gd name="T54" fmla="*/ 48 w 128"/>
              <a:gd name="T55" fmla="*/ 96 h 128"/>
              <a:gd name="T56" fmla="*/ 40 w 128"/>
              <a:gd name="T57" fmla="*/ 104 h 128"/>
              <a:gd name="T58" fmla="*/ 40 w 128"/>
              <a:gd name="T59" fmla="*/ 112 h 128"/>
              <a:gd name="T60" fmla="*/ 31 w 128"/>
              <a:gd name="T61" fmla="*/ 112 h 128"/>
              <a:gd name="T62" fmla="*/ 25 w 128"/>
              <a:gd name="T63" fmla="*/ 114 h 128"/>
              <a:gd name="T64" fmla="*/ 19 w 128"/>
              <a:gd name="T65" fmla="*/ 120 h 128"/>
              <a:gd name="T66" fmla="*/ 8 w 128"/>
              <a:gd name="T67" fmla="*/ 120 h 128"/>
              <a:gd name="T68" fmla="*/ 8 w 128"/>
              <a:gd name="T69" fmla="*/ 109 h 128"/>
              <a:gd name="T70" fmla="*/ 55 w 128"/>
              <a:gd name="T71" fmla="*/ 62 h 128"/>
              <a:gd name="T72" fmla="*/ 55 w 128"/>
              <a:gd name="T73" fmla="*/ 62 h 128"/>
              <a:gd name="T74" fmla="*/ 61 w 128"/>
              <a:gd name="T75" fmla="*/ 56 h 128"/>
              <a:gd name="T76" fmla="*/ 56 w 128"/>
              <a:gd name="T77" fmla="*/ 40 h 128"/>
              <a:gd name="T78" fmla="*/ 88 w 128"/>
              <a:gd name="T79" fmla="*/ 8 h 128"/>
              <a:gd name="T80" fmla="*/ 120 w 128"/>
              <a:gd name="T81" fmla="*/ 40 h 128"/>
              <a:gd name="T82" fmla="*/ 88 w 128"/>
              <a:gd name="T8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88" y="0"/>
                </a:moveTo>
                <a:cubicBezTo>
                  <a:pt x="66" y="0"/>
                  <a:pt x="48" y="18"/>
                  <a:pt x="48" y="40"/>
                </a:cubicBezTo>
                <a:cubicBezTo>
                  <a:pt x="48" y="45"/>
                  <a:pt x="49" y="50"/>
                  <a:pt x="51" y="55"/>
                </a:cubicBezTo>
                <a:cubicBezTo>
                  <a:pt x="2" y="103"/>
                  <a:pt x="2" y="103"/>
                  <a:pt x="2" y="103"/>
                </a:cubicBezTo>
                <a:cubicBezTo>
                  <a:pt x="1" y="105"/>
                  <a:pt x="0" y="106"/>
                  <a:pt x="0" y="10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2" y="128"/>
                  <a:pt x="23" y="127"/>
                  <a:pt x="25" y="126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4" y="120"/>
                  <a:pt x="48" y="116"/>
                  <a:pt x="48" y="112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0" y="104"/>
                  <a:pt x="64" y="100"/>
                  <a:pt x="64" y="96"/>
                </a:cubicBezTo>
                <a:cubicBezTo>
                  <a:pt x="64" y="87"/>
                  <a:pt x="64" y="87"/>
                  <a:pt x="64" y="87"/>
                </a:cubicBezTo>
                <a:cubicBezTo>
                  <a:pt x="73" y="77"/>
                  <a:pt x="73" y="77"/>
                  <a:pt x="73" y="77"/>
                </a:cubicBezTo>
                <a:cubicBezTo>
                  <a:pt x="78" y="79"/>
                  <a:pt x="83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82" y="72"/>
                  <a:pt x="77" y="70"/>
                  <a:pt x="72" y="67"/>
                </a:cubicBezTo>
                <a:cubicBezTo>
                  <a:pt x="70" y="69"/>
                  <a:pt x="70" y="69"/>
                  <a:pt x="70" y="69"/>
                </a:cubicBezTo>
                <a:cubicBezTo>
                  <a:pt x="66" y="73"/>
                  <a:pt x="66" y="73"/>
                  <a:pt x="66" y="73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82"/>
                  <a:pt x="56" y="85"/>
                  <a:pt x="56" y="87"/>
                </a:cubicBezTo>
                <a:cubicBezTo>
                  <a:pt x="56" y="96"/>
                  <a:pt x="56" y="96"/>
                  <a:pt x="56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4" y="96"/>
                  <a:pt x="40" y="100"/>
                  <a:pt x="40" y="10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9" y="112"/>
                  <a:pt x="26" y="113"/>
                  <a:pt x="25" y="114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09"/>
                  <a:pt x="8" y="109"/>
                  <a:pt x="8" y="109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61" y="56"/>
                  <a:pt x="61" y="56"/>
                  <a:pt x="61" y="56"/>
                </a:cubicBezTo>
                <a:cubicBezTo>
                  <a:pt x="58" y="51"/>
                  <a:pt x="56" y="46"/>
                  <a:pt x="56" y="40"/>
                </a:cubicBezTo>
                <a:cubicBezTo>
                  <a:pt x="56" y="22"/>
                  <a:pt x="70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8"/>
                  <a:pt x="106" y="72"/>
                  <a:pt x="88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Freeform 130"/>
          <p:cNvSpPr>
            <a:spLocks noEditPoints="1"/>
          </p:cNvSpPr>
          <p:nvPr/>
        </p:nvSpPr>
        <p:spPr bwMode="auto">
          <a:xfrm>
            <a:off x="7577359" y="2871636"/>
            <a:ext cx="214748" cy="211444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1 h 32"/>
              <a:gd name="T4" fmla="*/ 12 w 32"/>
              <a:gd name="T5" fmla="*/ 0 h 32"/>
              <a:gd name="T6" fmla="*/ 0 w 32"/>
              <a:gd name="T7" fmla="*/ 12 h 32"/>
              <a:gd name="T8" fmla="*/ 0 w 32"/>
              <a:gd name="T9" fmla="*/ 13 h 32"/>
              <a:gd name="T10" fmla="*/ 1 w 32"/>
              <a:gd name="T11" fmla="*/ 15 h 32"/>
              <a:gd name="T12" fmla="*/ 17 w 32"/>
              <a:gd name="T13" fmla="*/ 31 h 32"/>
              <a:gd name="T14" fmla="*/ 20 w 32"/>
              <a:gd name="T15" fmla="*/ 32 h 32"/>
              <a:gd name="T16" fmla="*/ 32 w 32"/>
              <a:gd name="T17" fmla="*/ 20 h 32"/>
              <a:gd name="T18" fmla="*/ 32 w 32"/>
              <a:gd name="T19" fmla="*/ 19 h 32"/>
              <a:gd name="T20" fmla="*/ 31 w 32"/>
              <a:gd name="T21" fmla="*/ 17 h 32"/>
              <a:gd name="T22" fmla="*/ 19 w 32"/>
              <a:gd name="T23" fmla="*/ 28 h 32"/>
              <a:gd name="T24" fmla="*/ 4 w 32"/>
              <a:gd name="T25" fmla="*/ 13 h 32"/>
              <a:gd name="T26" fmla="*/ 13 w 32"/>
              <a:gd name="T27" fmla="*/ 4 h 32"/>
              <a:gd name="T28" fmla="*/ 28 w 32"/>
              <a:gd name="T29" fmla="*/ 19 h 32"/>
              <a:gd name="T30" fmla="*/ 19 w 32"/>
              <a:gd name="T3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27" y="11"/>
                  <a:pt x="21" y="5"/>
                  <a:pt x="15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6" y="2"/>
                  <a:pt x="2" y="6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4"/>
                  <a:pt x="0" y="14"/>
                  <a:pt x="1" y="15"/>
                </a:cubicBezTo>
                <a:cubicBezTo>
                  <a:pt x="5" y="21"/>
                  <a:pt x="11" y="27"/>
                  <a:pt x="17" y="31"/>
                </a:cubicBezTo>
                <a:cubicBezTo>
                  <a:pt x="18" y="32"/>
                  <a:pt x="19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32" y="20"/>
                  <a:pt x="32" y="20"/>
                  <a:pt x="32" y="19"/>
                </a:cubicBezTo>
                <a:cubicBezTo>
                  <a:pt x="32" y="18"/>
                  <a:pt x="32" y="18"/>
                  <a:pt x="31" y="17"/>
                </a:cubicBezTo>
                <a:close/>
                <a:moveTo>
                  <a:pt x="19" y="28"/>
                </a:moveTo>
                <a:cubicBezTo>
                  <a:pt x="13" y="24"/>
                  <a:pt x="8" y="19"/>
                  <a:pt x="4" y="13"/>
                </a:cubicBezTo>
                <a:cubicBezTo>
                  <a:pt x="6" y="8"/>
                  <a:pt x="8" y="6"/>
                  <a:pt x="13" y="4"/>
                </a:cubicBezTo>
                <a:cubicBezTo>
                  <a:pt x="19" y="8"/>
                  <a:pt x="24" y="13"/>
                  <a:pt x="28" y="19"/>
                </a:cubicBezTo>
                <a:cubicBezTo>
                  <a:pt x="26" y="24"/>
                  <a:pt x="24" y="26"/>
                  <a:pt x="19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Freeform 132"/>
          <p:cNvSpPr>
            <a:spLocks noEditPoints="1"/>
          </p:cNvSpPr>
          <p:nvPr/>
        </p:nvSpPr>
        <p:spPr bwMode="auto">
          <a:xfrm>
            <a:off x="9373168" y="2798263"/>
            <a:ext cx="684437" cy="784377"/>
          </a:xfrm>
          <a:custGeom>
            <a:avLst/>
            <a:gdLst>
              <a:gd name="T0" fmla="*/ 112 w 112"/>
              <a:gd name="T1" fmla="*/ 27 h 128"/>
              <a:gd name="T2" fmla="*/ 100 w 112"/>
              <a:gd name="T3" fmla="*/ 16 h 128"/>
              <a:gd name="T4" fmla="*/ 88 w 112"/>
              <a:gd name="T5" fmla="*/ 16 h 128"/>
              <a:gd name="T6" fmla="*/ 88 w 112"/>
              <a:gd name="T7" fmla="*/ 12 h 128"/>
              <a:gd name="T8" fmla="*/ 88 w 112"/>
              <a:gd name="T9" fmla="*/ 12 h 128"/>
              <a:gd name="T10" fmla="*/ 76 w 112"/>
              <a:gd name="T11" fmla="*/ 0 h 128"/>
              <a:gd name="T12" fmla="*/ 36 w 112"/>
              <a:gd name="T13" fmla="*/ 0 h 128"/>
              <a:gd name="T14" fmla="*/ 24 w 112"/>
              <a:gd name="T15" fmla="*/ 12 h 128"/>
              <a:gd name="T16" fmla="*/ 24 w 112"/>
              <a:gd name="T17" fmla="*/ 12 h 128"/>
              <a:gd name="T18" fmla="*/ 24 w 112"/>
              <a:gd name="T19" fmla="*/ 16 h 128"/>
              <a:gd name="T20" fmla="*/ 12 w 112"/>
              <a:gd name="T21" fmla="*/ 16 h 128"/>
              <a:gd name="T22" fmla="*/ 0 w 112"/>
              <a:gd name="T23" fmla="*/ 27 h 128"/>
              <a:gd name="T24" fmla="*/ 0 w 112"/>
              <a:gd name="T25" fmla="*/ 27 h 128"/>
              <a:gd name="T26" fmla="*/ 0 w 112"/>
              <a:gd name="T27" fmla="*/ 32 h 128"/>
              <a:gd name="T28" fmla="*/ 0 w 112"/>
              <a:gd name="T29" fmla="*/ 36 h 128"/>
              <a:gd name="T30" fmla="*/ 8 w 112"/>
              <a:gd name="T31" fmla="*/ 44 h 128"/>
              <a:gd name="T32" fmla="*/ 8 w 112"/>
              <a:gd name="T33" fmla="*/ 44 h 128"/>
              <a:gd name="T34" fmla="*/ 8 w 112"/>
              <a:gd name="T35" fmla="*/ 112 h 128"/>
              <a:gd name="T36" fmla="*/ 24 w 112"/>
              <a:gd name="T37" fmla="*/ 128 h 128"/>
              <a:gd name="T38" fmla="*/ 88 w 112"/>
              <a:gd name="T39" fmla="*/ 128 h 128"/>
              <a:gd name="T40" fmla="*/ 104 w 112"/>
              <a:gd name="T41" fmla="*/ 112 h 128"/>
              <a:gd name="T42" fmla="*/ 104 w 112"/>
              <a:gd name="T43" fmla="*/ 44 h 128"/>
              <a:gd name="T44" fmla="*/ 104 w 112"/>
              <a:gd name="T45" fmla="*/ 44 h 128"/>
              <a:gd name="T46" fmla="*/ 112 w 112"/>
              <a:gd name="T47" fmla="*/ 36 h 128"/>
              <a:gd name="T48" fmla="*/ 112 w 112"/>
              <a:gd name="T49" fmla="*/ 32 h 128"/>
              <a:gd name="T50" fmla="*/ 112 w 112"/>
              <a:gd name="T51" fmla="*/ 27 h 128"/>
              <a:gd name="T52" fmla="*/ 32 w 112"/>
              <a:gd name="T53" fmla="*/ 12 h 128"/>
              <a:gd name="T54" fmla="*/ 36 w 112"/>
              <a:gd name="T55" fmla="*/ 8 h 128"/>
              <a:gd name="T56" fmla="*/ 76 w 112"/>
              <a:gd name="T57" fmla="*/ 8 h 128"/>
              <a:gd name="T58" fmla="*/ 80 w 112"/>
              <a:gd name="T59" fmla="*/ 12 h 128"/>
              <a:gd name="T60" fmla="*/ 80 w 112"/>
              <a:gd name="T61" fmla="*/ 16 h 128"/>
              <a:gd name="T62" fmla="*/ 32 w 112"/>
              <a:gd name="T63" fmla="*/ 16 h 128"/>
              <a:gd name="T64" fmla="*/ 32 w 112"/>
              <a:gd name="T65" fmla="*/ 12 h 128"/>
              <a:gd name="T66" fmla="*/ 96 w 112"/>
              <a:gd name="T67" fmla="*/ 112 h 128"/>
              <a:gd name="T68" fmla="*/ 88 w 112"/>
              <a:gd name="T69" fmla="*/ 120 h 128"/>
              <a:gd name="T70" fmla="*/ 24 w 112"/>
              <a:gd name="T71" fmla="*/ 120 h 128"/>
              <a:gd name="T72" fmla="*/ 16 w 112"/>
              <a:gd name="T73" fmla="*/ 112 h 128"/>
              <a:gd name="T74" fmla="*/ 16 w 112"/>
              <a:gd name="T75" fmla="*/ 44 h 128"/>
              <a:gd name="T76" fmla="*/ 96 w 112"/>
              <a:gd name="T77" fmla="*/ 44 h 128"/>
              <a:gd name="T78" fmla="*/ 96 w 112"/>
              <a:gd name="T79" fmla="*/ 112 h 128"/>
              <a:gd name="T80" fmla="*/ 104 w 112"/>
              <a:gd name="T81" fmla="*/ 32 h 128"/>
              <a:gd name="T82" fmla="*/ 104 w 112"/>
              <a:gd name="T83" fmla="*/ 36 h 128"/>
              <a:gd name="T84" fmla="*/ 8 w 112"/>
              <a:gd name="T85" fmla="*/ 36 h 128"/>
              <a:gd name="T86" fmla="*/ 8 w 112"/>
              <a:gd name="T87" fmla="*/ 32 h 128"/>
              <a:gd name="T88" fmla="*/ 8 w 112"/>
              <a:gd name="T89" fmla="*/ 28 h 128"/>
              <a:gd name="T90" fmla="*/ 12 w 112"/>
              <a:gd name="T91" fmla="*/ 24 h 128"/>
              <a:gd name="T92" fmla="*/ 100 w 112"/>
              <a:gd name="T93" fmla="*/ 24 h 128"/>
              <a:gd name="T94" fmla="*/ 104 w 112"/>
              <a:gd name="T95" fmla="*/ 28 h 128"/>
              <a:gd name="T96" fmla="*/ 104 w 112"/>
              <a:gd name="T9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2" h="128">
                <a:moveTo>
                  <a:pt x="112" y="27"/>
                </a:moveTo>
                <a:cubicBezTo>
                  <a:pt x="112" y="21"/>
                  <a:pt x="106" y="16"/>
                  <a:pt x="100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6"/>
                  <a:pt x="24" y="16"/>
                  <a:pt x="24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6" y="16"/>
                  <a:pt x="0" y="21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4" y="44"/>
                  <a:pt x="8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21"/>
                  <a:pt x="15" y="128"/>
                  <a:pt x="24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7" y="128"/>
                  <a:pt x="104" y="121"/>
                  <a:pt x="104" y="112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8" y="44"/>
                  <a:pt x="112" y="40"/>
                  <a:pt x="112" y="36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27"/>
                  <a:pt x="112" y="27"/>
                  <a:pt x="112" y="27"/>
                </a:cubicBezTo>
                <a:close/>
                <a:moveTo>
                  <a:pt x="32" y="12"/>
                </a:moveTo>
                <a:cubicBezTo>
                  <a:pt x="32" y="10"/>
                  <a:pt x="34" y="8"/>
                  <a:pt x="36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12"/>
                </a:ln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0" y="120"/>
                  <a:pt x="16" y="116"/>
                  <a:pt x="16" y="112"/>
                </a:cubicBezTo>
                <a:cubicBezTo>
                  <a:pt x="16" y="44"/>
                  <a:pt x="16" y="44"/>
                  <a:pt x="16" y="44"/>
                </a:cubicBezTo>
                <a:cubicBezTo>
                  <a:pt x="96" y="44"/>
                  <a:pt x="96" y="44"/>
                  <a:pt x="96" y="44"/>
                </a:cubicBezTo>
                <a:lnTo>
                  <a:pt x="96" y="112"/>
                </a:lnTo>
                <a:close/>
                <a:moveTo>
                  <a:pt x="104" y="32"/>
                </a:moveTo>
                <a:cubicBezTo>
                  <a:pt x="104" y="36"/>
                  <a:pt x="104" y="36"/>
                  <a:pt x="104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6"/>
                  <a:pt x="10" y="24"/>
                  <a:pt x="1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2" y="24"/>
                  <a:pt x="104" y="26"/>
                  <a:pt x="104" y="28"/>
                </a:cubicBezTo>
                <a:lnTo>
                  <a:pt x="104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Freeform 133"/>
          <p:cNvSpPr>
            <a:spLocks noEditPoints="1"/>
          </p:cNvSpPr>
          <p:nvPr/>
        </p:nvSpPr>
        <p:spPr bwMode="auto">
          <a:xfrm>
            <a:off x="9521563" y="3116255"/>
            <a:ext cx="96910" cy="366446"/>
          </a:xfrm>
          <a:custGeom>
            <a:avLst/>
            <a:gdLst>
              <a:gd name="T0" fmla="*/ 4 w 16"/>
              <a:gd name="T1" fmla="*/ 60 h 60"/>
              <a:gd name="T2" fmla="*/ 12 w 16"/>
              <a:gd name="T3" fmla="*/ 60 h 60"/>
              <a:gd name="T4" fmla="*/ 16 w 16"/>
              <a:gd name="T5" fmla="*/ 56 h 60"/>
              <a:gd name="T6" fmla="*/ 16 w 16"/>
              <a:gd name="T7" fmla="*/ 4 h 60"/>
              <a:gd name="T8" fmla="*/ 12 w 16"/>
              <a:gd name="T9" fmla="*/ 0 h 60"/>
              <a:gd name="T10" fmla="*/ 4 w 16"/>
              <a:gd name="T11" fmla="*/ 0 h 60"/>
              <a:gd name="T12" fmla="*/ 0 w 16"/>
              <a:gd name="T13" fmla="*/ 4 h 60"/>
              <a:gd name="T14" fmla="*/ 0 w 16"/>
              <a:gd name="T15" fmla="*/ 56 h 60"/>
              <a:gd name="T16" fmla="*/ 4 w 16"/>
              <a:gd name="T17" fmla="*/ 60 h 60"/>
              <a:gd name="T18" fmla="*/ 4 w 16"/>
              <a:gd name="T19" fmla="*/ 4 h 60"/>
              <a:gd name="T20" fmla="*/ 12 w 16"/>
              <a:gd name="T21" fmla="*/ 4 h 60"/>
              <a:gd name="T22" fmla="*/ 12 w 16"/>
              <a:gd name="T23" fmla="*/ 56 h 60"/>
              <a:gd name="T24" fmla="*/ 4 w 16"/>
              <a:gd name="T25" fmla="*/ 56 h 60"/>
              <a:gd name="T26" fmla="*/ 4 w 16"/>
              <a:gd name="T27" fmla="*/ 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60">
                <a:moveTo>
                  <a:pt x="4" y="60"/>
                </a:moveTo>
                <a:cubicBezTo>
                  <a:pt x="12" y="60"/>
                  <a:pt x="12" y="60"/>
                  <a:pt x="12" y="60"/>
                </a:cubicBezTo>
                <a:cubicBezTo>
                  <a:pt x="14" y="60"/>
                  <a:pt x="16" y="58"/>
                  <a:pt x="16" y="5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lose/>
                <a:moveTo>
                  <a:pt x="4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56"/>
                  <a:pt x="12" y="56"/>
                  <a:pt x="12" y="56"/>
                </a:cubicBezTo>
                <a:cubicBezTo>
                  <a:pt x="4" y="56"/>
                  <a:pt x="4" y="56"/>
                  <a:pt x="4" y="56"/>
                </a:cubicBezTo>
                <a:lnTo>
                  <a:pt x="4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Freeform 134"/>
          <p:cNvSpPr>
            <a:spLocks noEditPoints="1"/>
          </p:cNvSpPr>
          <p:nvPr/>
        </p:nvSpPr>
        <p:spPr bwMode="auto">
          <a:xfrm>
            <a:off x="9666930" y="3116255"/>
            <a:ext cx="96910" cy="366446"/>
          </a:xfrm>
          <a:custGeom>
            <a:avLst/>
            <a:gdLst>
              <a:gd name="T0" fmla="*/ 4 w 16"/>
              <a:gd name="T1" fmla="*/ 60 h 60"/>
              <a:gd name="T2" fmla="*/ 12 w 16"/>
              <a:gd name="T3" fmla="*/ 60 h 60"/>
              <a:gd name="T4" fmla="*/ 16 w 16"/>
              <a:gd name="T5" fmla="*/ 56 h 60"/>
              <a:gd name="T6" fmla="*/ 16 w 16"/>
              <a:gd name="T7" fmla="*/ 4 h 60"/>
              <a:gd name="T8" fmla="*/ 12 w 16"/>
              <a:gd name="T9" fmla="*/ 0 h 60"/>
              <a:gd name="T10" fmla="*/ 4 w 16"/>
              <a:gd name="T11" fmla="*/ 0 h 60"/>
              <a:gd name="T12" fmla="*/ 0 w 16"/>
              <a:gd name="T13" fmla="*/ 4 h 60"/>
              <a:gd name="T14" fmla="*/ 0 w 16"/>
              <a:gd name="T15" fmla="*/ 56 h 60"/>
              <a:gd name="T16" fmla="*/ 4 w 16"/>
              <a:gd name="T17" fmla="*/ 60 h 60"/>
              <a:gd name="T18" fmla="*/ 4 w 16"/>
              <a:gd name="T19" fmla="*/ 4 h 60"/>
              <a:gd name="T20" fmla="*/ 12 w 16"/>
              <a:gd name="T21" fmla="*/ 4 h 60"/>
              <a:gd name="T22" fmla="*/ 12 w 16"/>
              <a:gd name="T23" fmla="*/ 56 h 60"/>
              <a:gd name="T24" fmla="*/ 4 w 16"/>
              <a:gd name="T25" fmla="*/ 56 h 60"/>
              <a:gd name="T26" fmla="*/ 4 w 16"/>
              <a:gd name="T27" fmla="*/ 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60">
                <a:moveTo>
                  <a:pt x="4" y="60"/>
                </a:moveTo>
                <a:cubicBezTo>
                  <a:pt x="12" y="60"/>
                  <a:pt x="12" y="60"/>
                  <a:pt x="12" y="60"/>
                </a:cubicBezTo>
                <a:cubicBezTo>
                  <a:pt x="14" y="60"/>
                  <a:pt x="16" y="58"/>
                  <a:pt x="16" y="5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lose/>
                <a:moveTo>
                  <a:pt x="4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56"/>
                  <a:pt x="12" y="56"/>
                  <a:pt x="12" y="56"/>
                </a:cubicBezTo>
                <a:cubicBezTo>
                  <a:pt x="4" y="56"/>
                  <a:pt x="4" y="56"/>
                  <a:pt x="4" y="56"/>
                </a:cubicBezTo>
                <a:lnTo>
                  <a:pt x="4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9815326" y="3116255"/>
            <a:ext cx="96910" cy="366446"/>
          </a:xfrm>
          <a:custGeom>
            <a:avLst/>
            <a:gdLst>
              <a:gd name="T0" fmla="*/ 4 w 16"/>
              <a:gd name="T1" fmla="*/ 60 h 60"/>
              <a:gd name="T2" fmla="*/ 12 w 16"/>
              <a:gd name="T3" fmla="*/ 60 h 60"/>
              <a:gd name="T4" fmla="*/ 16 w 16"/>
              <a:gd name="T5" fmla="*/ 56 h 60"/>
              <a:gd name="T6" fmla="*/ 16 w 16"/>
              <a:gd name="T7" fmla="*/ 4 h 60"/>
              <a:gd name="T8" fmla="*/ 12 w 16"/>
              <a:gd name="T9" fmla="*/ 0 h 60"/>
              <a:gd name="T10" fmla="*/ 4 w 16"/>
              <a:gd name="T11" fmla="*/ 0 h 60"/>
              <a:gd name="T12" fmla="*/ 0 w 16"/>
              <a:gd name="T13" fmla="*/ 4 h 60"/>
              <a:gd name="T14" fmla="*/ 0 w 16"/>
              <a:gd name="T15" fmla="*/ 56 h 60"/>
              <a:gd name="T16" fmla="*/ 4 w 16"/>
              <a:gd name="T17" fmla="*/ 60 h 60"/>
              <a:gd name="T18" fmla="*/ 4 w 16"/>
              <a:gd name="T19" fmla="*/ 4 h 60"/>
              <a:gd name="T20" fmla="*/ 12 w 16"/>
              <a:gd name="T21" fmla="*/ 4 h 60"/>
              <a:gd name="T22" fmla="*/ 12 w 16"/>
              <a:gd name="T23" fmla="*/ 56 h 60"/>
              <a:gd name="T24" fmla="*/ 4 w 16"/>
              <a:gd name="T25" fmla="*/ 56 h 60"/>
              <a:gd name="T26" fmla="*/ 4 w 16"/>
              <a:gd name="T27" fmla="*/ 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60">
                <a:moveTo>
                  <a:pt x="4" y="60"/>
                </a:moveTo>
                <a:cubicBezTo>
                  <a:pt x="12" y="60"/>
                  <a:pt x="12" y="60"/>
                  <a:pt x="12" y="60"/>
                </a:cubicBezTo>
                <a:cubicBezTo>
                  <a:pt x="14" y="60"/>
                  <a:pt x="16" y="58"/>
                  <a:pt x="16" y="5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lose/>
                <a:moveTo>
                  <a:pt x="4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56"/>
                  <a:pt x="12" y="56"/>
                  <a:pt x="12" y="56"/>
                </a:cubicBezTo>
                <a:cubicBezTo>
                  <a:pt x="4" y="56"/>
                  <a:pt x="4" y="56"/>
                  <a:pt x="4" y="56"/>
                </a:cubicBezTo>
                <a:lnTo>
                  <a:pt x="4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636817" y="4491635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237045" y="4818180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878991" y="4491635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479219" y="4818180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124317" y="4491635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724545" y="4818180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368066" y="4491635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7968294" y="4818180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9" name="圆角矩形 28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67589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954174" y="1399125"/>
            <a:ext cx="2697457" cy="2131381"/>
          </a:xfrm>
          <a:custGeom>
            <a:avLst/>
            <a:gdLst/>
            <a:ahLst/>
            <a:cxnLst>
              <a:cxn ang="0">
                <a:pos x="1177" y="0"/>
              </a:cxn>
              <a:cxn ang="0">
                <a:pos x="797" y="722"/>
              </a:cxn>
              <a:cxn ang="0">
                <a:pos x="796" y="722"/>
              </a:cxn>
              <a:cxn ang="0">
                <a:pos x="0" y="930"/>
              </a:cxn>
              <a:cxn ang="0">
                <a:pos x="325" y="218"/>
              </a:cxn>
              <a:cxn ang="0">
                <a:pos x="1177" y="0"/>
              </a:cxn>
            </a:cxnLst>
            <a:rect l="0" t="0" r="r" b="b"/>
            <a:pathLst>
              <a:path w="1177" h="930">
                <a:moveTo>
                  <a:pt x="1177" y="0"/>
                </a:moveTo>
                <a:lnTo>
                  <a:pt x="797" y="722"/>
                </a:lnTo>
                <a:lnTo>
                  <a:pt x="796" y="722"/>
                </a:lnTo>
                <a:lnTo>
                  <a:pt x="0" y="930"/>
                </a:lnTo>
                <a:lnTo>
                  <a:pt x="325" y="218"/>
                </a:lnTo>
                <a:lnTo>
                  <a:pt x="1177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3954174" y="3053810"/>
            <a:ext cx="3293327" cy="2090129"/>
          </a:xfrm>
          <a:custGeom>
            <a:avLst/>
            <a:gdLst/>
            <a:ahLst/>
            <a:cxnLst>
              <a:cxn ang="0">
                <a:pos x="815" y="20"/>
              </a:cxn>
              <a:cxn ang="0">
                <a:pos x="1437" y="732"/>
              </a:cxn>
              <a:cxn ang="0">
                <a:pos x="705" y="912"/>
              </a:cxn>
              <a:cxn ang="0">
                <a:pos x="0" y="208"/>
              </a:cxn>
              <a:cxn ang="0">
                <a:pos x="796" y="0"/>
              </a:cxn>
              <a:cxn ang="0">
                <a:pos x="815" y="20"/>
              </a:cxn>
            </a:cxnLst>
            <a:rect l="0" t="0" r="r" b="b"/>
            <a:pathLst>
              <a:path w="1437" h="912">
                <a:moveTo>
                  <a:pt x="815" y="20"/>
                </a:moveTo>
                <a:lnTo>
                  <a:pt x="1437" y="732"/>
                </a:lnTo>
                <a:lnTo>
                  <a:pt x="705" y="912"/>
                </a:lnTo>
                <a:lnTo>
                  <a:pt x="0" y="208"/>
                </a:lnTo>
                <a:lnTo>
                  <a:pt x="796" y="0"/>
                </a:lnTo>
                <a:lnTo>
                  <a:pt x="815" y="2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5780746" y="1399125"/>
            <a:ext cx="2351395" cy="3332288"/>
          </a:xfrm>
          <a:custGeom>
            <a:avLst/>
            <a:gdLst/>
            <a:ahLst/>
            <a:cxnLst>
              <a:cxn ang="0">
                <a:pos x="0" y="722"/>
              </a:cxn>
              <a:cxn ang="0">
                <a:pos x="380" y="0"/>
              </a:cxn>
              <a:cxn ang="0">
                <a:pos x="1026" y="736"/>
              </a:cxn>
              <a:cxn ang="0">
                <a:pos x="640" y="1454"/>
              </a:cxn>
              <a:cxn ang="0">
                <a:pos x="18" y="742"/>
              </a:cxn>
              <a:cxn ang="0">
                <a:pos x="0" y="722"/>
              </a:cxn>
            </a:cxnLst>
            <a:rect l="0" t="0" r="r" b="b"/>
            <a:pathLst>
              <a:path w="1026" h="1454">
                <a:moveTo>
                  <a:pt x="0" y="722"/>
                </a:moveTo>
                <a:lnTo>
                  <a:pt x="380" y="0"/>
                </a:lnTo>
                <a:lnTo>
                  <a:pt x="1026" y="736"/>
                </a:lnTo>
                <a:lnTo>
                  <a:pt x="640" y="1454"/>
                </a:lnTo>
                <a:lnTo>
                  <a:pt x="18" y="742"/>
                </a:lnTo>
                <a:lnTo>
                  <a:pt x="0" y="722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Freeform 101"/>
          <p:cNvSpPr>
            <a:spLocks noEditPoints="1"/>
          </p:cNvSpPr>
          <p:nvPr/>
        </p:nvSpPr>
        <p:spPr bwMode="auto">
          <a:xfrm rot="712547">
            <a:off x="4819558" y="2071021"/>
            <a:ext cx="873182" cy="807841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Freeform 57"/>
          <p:cNvSpPr>
            <a:spLocks noEditPoints="1"/>
          </p:cNvSpPr>
          <p:nvPr/>
        </p:nvSpPr>
        <p:spPr bwMode="auto">
          <a:xfrm rot="19016722">
            <a:off x="5294515" y="3856714"/>
            <a:ext cx="625282" cy="5543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Freeform 122"/>
          <p:cNvSpPr>
            <a:spLocks noEditPoints="1"/>
          </p:cNvSpPr>
          <p:nvPr/>
        </p:nvSpPr>
        <p:spPr bwMode="auto">
          <a:xfrm rot="21215338">
            <a:off x="6651631" y="2770162"/>
            <a:ext cx="722847" cy="567297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549491" y="2651303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553571" y="2966236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27557" y="2641749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293620" y="2956682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5390564" y="5536889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4923596" y="5851822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19" name="圆角矩形 18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03887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489993749823&amp;di=181df21dbe21c23a66e3eb1151e0171f&amp;imgtype=0&amp;src=http%3A%2F%2Fwww.ilikewallpaper.net%2Fipad-air-wallpapers%2Fdownload%2F18506%2FSpace-Meteorite-Planet-Rain-ipad-air-wallpaper-ilikewallpaper_c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2192000" cy="819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3957484" y="1557184"/>
            <a:ext cx="4277032" cy="4277032"/>
            <a:chOff x="3957484" y="1254634"/>
            <a:chExt cx="4277032" cy="4277032"/>
          </a:xfrm>
        </p:grpSpPr>
        <p:sp>
          <p:nvSpPr>
            <p:cNvPr id="8" name="椭圆 7"/>
            <p:cNvSpPr/>
            <p:nvPr/>
          </p:nvSpPr>
          <p:spPr>
            <a:xfrm>
              <a:off x="3957484" y="1254634"/>
              <a:ext cx="4277032" cy="4277032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206580" y="2132673"/>
              <a:ext cx="3778840" cy="2198460"/>
              <a:chOff x="4839641" y="2132673"/>
              <a:chExt cx="3778840" cy="2198460"/>
            </a:xfrm>
          </p:grpSpPr>
          <p:sp>
            <p:nvSpPr>
              <p:cNvPr id="4" name="MH_Others_1"/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5192891" y="2132673"/>
                <a:ext cx="3072341" cy="12604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 latinLnBrk="1"/>
                <a:r>
                  <a:rPr lang="en-US" altLang="zh-CN" sz="5867" b="1" dirty="0" smtClean="0">
                    <a:solidFill>
                      <a:prstClr val="white"/>
                    </a:solidFill>
                    <a:sym typeface="Arial" panose="020B0604020202020204" pitchFamily="34" charset="0"/>
                  </a:rPr>
                  <a:t>part03</a:t>
                </a:r>
                <a:endParaRPr lang="zh-CN" altLang="en-US" sz="5867" b="1" dirty="0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5095768" y="3961801"/>
                <a:ext cx="32665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algn="ctr" eaLnBrk="1" latinLnBrk="1" hangingPunct="1"/>
                <a:r>
                  <a:rPr kumimoji="0" lang="en-US" altLang="ko-KR" sz="800" dirty="0" err="1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Powerpoint</a:t>
                </a:r>
                <a:r>
                  <a:rPr kumimoji="0" lang="en-US" altLang="ko-KR" sz="800" dirty="0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 is a complete presentation graphic package.</a:t>
                </a:r>
              </a:p>
              <a:p>
                <a:pPr algn="ctr" eaLnBrk="1" latinLnBrk="1" hangingPunct="1"/>
                <a:r>
                  <a:rPr kumimoji="0" lang="en-US" altLang="ko-KR" sz="800" dirty="0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it gives you everything you need to produce a professional-looking presentation</a:t>
                </a:r>
              </a:p>
            </p:txBody>
          </p:sp>
          <p:sp>
            <p:nvSpPr>
              <p:cNvPr id="6" name="MH_Others_2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4839641" y="3347175"/>
                <a:ext cx="377884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latinLnBrk="1">
                  <a:defRPr/>
                </a:pPr>
                <a:r>
                  <a:rPr lang="zh-CN" altLang="en-US" sz="3200" dirty="0">
                    <a:solidFill>
                      <a:prstClr val="white"/>
                    </a:solidFill>
                    <a:sym typeface="Arial" panose="020B0604020202020204" pitchFamily="34" charset="0"/>
                  </a:rPr>
                  <a:t>在此输入您的标题</a:t>
                </a:r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5450129" y="3304662"/>
                <a:ext cx="255786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487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3045541" y="2165410"/>
            <a:ext cx="1078540" cy="1239701"/>
          </a:xfrm>
          <a:custGeom>
            <a:avLst/>
            <a:gdLst>
              <a:gd name="connsiteX0" fmla="*/ 0 w 1239700"/>
              <a:gd name="connsiteY0" fmla="*/ 539270 h 1078539"/>
              <a:gd name="connsiteX1" fmla="*/ 269635 w 1239700"/>
              <a:gd name="connsiteY1" fmla="*/ 0 h 1078539"/>
              <a:gd name="connsiteX2" fmla="*/ 970065 w 1239700"/>
              <a:gd name="connsiteY2" fmla="*/ 0 h 1078539"/>
              <a:gd name="connsiteX3" fmla="*/ 1239700 w 1239700"/>
              <a:gd name="connsiteY3" fmla="*/ 539270 h 1078539"/>
              <a:gd name="connsiteX4" fmla="*/ 970065 w 1239700"/>
              <a:gd name="connsiteY4" fmla="*/ 1078539 h 1078539"/>
              <a:gd name="connsiteX5" fmla="*/ 269635 w 1239700"/>
              <a:gd name="connsiteY5" fmla="*/ 1078539 h 1078539"/>
              <a:gd name="connsiteX6" fmla="*/ 0 w 1239700"/>
              <a:gd name="connsiteY6" fmla="*/ 539270 h 107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9700" h="1078539">
                <a:moveTo>
                  <a:pt x="619849" y="0"/>
                </a:moveTo>
                <a:lnTo>
                  <a:pt x="1239699" y="234583"/>
                </a:lnTo>
                <a:lnTo>
                  <a:pt x="1239699" y="843956"/>
                </a:lnTo>
                <a:lnTo>
                  <a:pt x="619849" y="1078539"/>
                </a:lnTo>
                <a:lnTo>
                  <a:pt x="1" y="843956"/>
                </a:lnTo>
                <a:lnTo>
                  <a:pt x="1" y="234583"/>
                </a:lnTo>
                <a:lnTo>
                  <a:pt x="619849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880718" y="2165410"/>
            <a:ext cx="1078540" cy="1239701"/>
          </a:xfrm>
          <a:custGeom>
            <a:avLst/>
            <a:gdLst>
              <a:gd name="connsiteX0" fmla="*/ 0 w 1239700"/>
              <a:gd name="connsiteY0" fmla="*/ 539270 h 1078539"/>
              <a:gd name="connsiteX1" fmla="*/ 269635 w 1239700"/>
              <a:gd name="connsiteY1" fmla="*/ 0 h 1078539"/>
              <a:gd name="connsiteX2" fmla="*/ 970065 w 1239700"/>
              <a:gd name="connsiteY2" fmla="*/ 0 h 1078539"/>
              <a:gd name="connsiteX3" fmla="*/ 1239700 w 1239700"/>
              <a:gd name="connsiteY3" fmla="*/ 539270 h 1078539"/>
              <a:gd name="connsiteX4" fmla="*/ 970065 w 1239700"/>
              <a:gd name="connsiteY4" fmla="*/ 1078539 h 1078539"/>
              <a:gd name="connsiteX5" fmla="*/ 269635 w 1239700"/>
              <a:gd name="connsiteY5" fmla="*/ 1078539 h 1078539"/>
              <a:gd name="connsiteX6" fmla="*/ 0 w 1239700"/>
              <a:gd name="connsiteY6" fmla="*/ 539270 h 107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9700" h="1078539">
                <a:moveTo>
                  <a:pt x="619849" y="0"/>
                </a:moveTo>
                <a:lnTo>
                  <a:pt x="1239699" y="234583"/>
                </a:lnTo>
                <a:lnTo>
                  <a:pt x="1239699" y="843956"/>
                </a:lnTo>
                <a:lnTo>
                  <a:pt x="619849" y="1078539"/>
                </a:lnTo>
                <a:lnTo>
                  <a:pt x="1" y="843956"/>
                </a:lnTo>
                <a:lnTo>
                  <a:pt x="1" y="234583"/>
                </a:lnTo>
                <a:lnTo>
                  <a:pt x="619849" y="0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8072" tIns="193188" rIns="168073" bIns="19318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>
              <a:solidFill>
                <a:schemeClr val="bg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2460898" y="3217668"/>
            <a:ext cx="1078540" cy="1239701"/>
          </a:xfrm>
          <a:custGeom>
            <a:avLst/>
            <a:gdLst>
              <a:gd name="connsiteX0" fmla="*/ 0 w 1239700"/>
              <a:gd name="connsiteY0" fmla="*/ 539270 h 1078539"/>
              <a:gd name="connsiteX1" fmla="*/ 269635 w 1239700"/>
              <a:gd name="connsiteY1" fmla="*/ 0 h 1078539"/>
              <a:gd name="connsiteX2" fmla="*/ 970065 w 1239700"/>
              <a:gd name="connsiteY2" fmla="*/ 0 h 1078539"/>
              <a:gd name="connsiteX3" fmla="*/ 1239700 w 1239700"/>
              <a:gd name="connsiteY3" fmla="*/ 539270 h 1078539"/>
              <a:gd name="connsiteX4" fmla="*/ 970065 w 1239700"/>
              <a:gd name="connsiteY4" fmla="*/ 1078539 h 1078539"/>
              <a:gd name="connsiteX5" fmla="*/ 269635 w 1239700"/>
              <a:gd name="connsiteY5" fmla="*/ 1078539 h 1078539"/>
              <a:gd name="connsiteX6" fmla="*/ 0 w 1239700"/>
              <a:gd name="connsiteY6" fmla="*/ 539270 h 107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9700" h="1078539">
                <a:moveTo>
                  <a:pt x="619849" y="0"/>
                </a:moveTo>
                <a:lnTo>
                  <a:pt x="1239699" y="234583"/>
                </a:lnTo>
                <a:lnTo>
                  <a:pt x="1239699" y="843956"/>
                </a:lnTo>
                <a:lnTo>
                  <a:pt x="619849" y="1078539"/>
                </a:lnTo>
                <a:lnTo>
                  <a:pt x="1" y="843956"/>
                </a:lnTo>
                <a:lnTo>
                  <a:pt x="1" y="234583"/>
                </a:lnTo>
                <a:lnTo>
                  <a:pt x="619849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3625720" y="3217668"/>
            <a:ext cx="1078540" cy="1239701"/>
          </a:xfrm>
          <a:custGeom>
            <a:avLst/>
            <a:gdLst>
              <a:gd name="connsiteX0" fmla="*/ 0 w 1239700"/>
              <a:gd name="connsiteY0" fmla="*/ 539270 h 1078539"/>
              <a:gd name="connsiteX1" fmla="*/ 269635 w 1239700"/>
              <a:gd name="connsiteY1" fmla="*/ 0 h 1078539"/>
              <a:gd name="connsiteX2" fmla="*/ 970065 w 1239700"/>
              <a:gd name="connsiteY2" fmla="*/ 0 h 1078539"/>
              <a:gd name="connsiteX3" fmla="*/ 1239700 w 1239700"/>
              <a:gd name="connsiteY3" fmla="*/ 539270 h 1078539"/>
              <a:gd name="connsiteX4" fmla="*/ 970065 w 1239700"/>
              <a:gd name="connsiteY4" fmla="*/ 1078539 h 1078539"/>
              <a:gd name="connsiteX5" fmla="*/ 269635 w 1239700"/>
              <a:gd name="connsiteY5" fmla="*/ 1078539 h 1078539"/>
              <a:gd name="connsiteX6" fmla="*/ 0 w 1239700"/>
              <a:gd name="connsiteY6" fmla="*/ 539270 h 107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9700" h="1078539">
                <a:moveTo>
                  <a:pt x="619849" y="0"/>
                </a:moveTo>
                <a:lnTo>
                  <a:pt x="1239699" y="234583"/>
                </a:lnTo>
                <a:lnTo>
                  <a:pt x="1239699" y="843956"/>
                </a:lnTo>
                <a:lnTo>
                  <a:pt x="619849" y="1078539"/>
                </a:lnTo>
                <a:lnTo>
                  <a:pt x="1" y="843956"/>
                </a:lnTo>
                <a:lnTo>
                  <a:pt x="1" y="234583"/>
                </a:lnTo>
                <a:lnTo>
                  <a:pt x="619849" y="0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8072" tIns="193188" rIns="168073" bIns="19318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>
              <a:solidFill>
                <a:schemeClr val="bg1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3045541" y="4269926"/>
            <a:ext cx="1078540" cy="1239701"/>
          </a:xfrm>
          <a:custGeom>
            <a:avLst/>
            <a:gdLst>
              <a:gd name="connsiteX0" fmla="*/ 0 w 1239700"/>
              <a:gd name="connsiteY0" fmla="*/ 539270 h 1078539"/>
              <a:gd name="connsiteX1" fmla="*/ 269635 w 1239700"/>
              <a:gd name="connsiteY1" fmla="*/ 0 h 1078539"/>
              <a:gd name="connsiteX2" fmla="*/ 970065 w 1239700"/>
              <a:gd name="connsiteY2" fmla="*/ 0 h 1078539"/>
              <a:gd name="connsiteX3" fmla="*/ 1239700 w 1239700"/>
              <a:gd name="connsiteY3" fmla="*/ 539270 h 1078539"/>
              <a:gd name="connsiteX4" fmla="*/ 970065 w 1239700"/>
              <a:gd name="connsiteY4" fmla="*/ 1078539 h 1078539"/>
              <a:gd name="connsiteX5" fmla="*/ 269635 w 1239700"/>
              <a:gd name="connsiteY5" fmla="*/ 1078539 h 1078539"/>
              <a:gd name="connsiteX6" fmla="*/ 0 w 1239700"/>
              <a:gd name="connsiteY6" fmla="*/ 539270 h 107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9700" h="1078539">
                <a:moveTo>
                  <a:pt x="619849" y="0"/>
                </a:moveTo>
                <a:lnTo>
                  <a:pt x="1239699" y="234583"/>
                </a:lnTo>
                <a:lnTo>
                  <a:pt x="1239699" y="843956"/>
                </a:lnTo>
                <a:lnTo>
                  <a:pt x="619849" y="1078539"/>
                </a:lnTo>
                <a:lnTo>
                  <a:pt x="1" y="843956"/>
                </a:lnTo>
                <a:lnTo>
                  <a:pt x="1" y="234583"/>
                </a:lnTo>
                <a:lnTo>
                  <a:pt x="619849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1880718" y="4269926"/>
            <a:ext cx="1078540" cy="1239701"/>
          </a:xfrm>
          <a:custGeom>
            <a:avLst/>
            <a:gdLst>
              <a:gd name="connsiteX0" fmla="*/ 0 w 1239700"/>
              <a:gd name="connsiteY0" fmla="*/ 539270 h 1078539"/>
              <a:gd name="connsiteX1" fmla="*/ 269635 w 1239700"/>
              <a:gd name="connsiteY1" fmla="*/ 0 h 1078539"/>
              <a:gd name="connsiteX2" fmla="*/ 970065 w 1239700"/>
              <a:gd name="connsiteY2" fmla="*/ 0 h 1078539"/>
              <a:gd name="connsiteX3" fmla="*/ 1239700 w 1239700"/>
              <a:gd name="connsiteY3" fmla="*/ 539270 h 1078539"/>
              <a:gd name="connsiteX4" fmla="*/ 970065 w 1239700"/>
              <a:gd name="connsiteY4" fmla="*/ 1078539 h 1078539"/>
              <a:gd name="connsiteX5" fmla="*/ 269635 w 1239700"/>
              <a:gd name="connsiteY5" fmla="*/ 1078539 h 1078539"/>
              <a:gd name="connsiteX6" fmla="*/ 0 w 1239700"/>
              <a:gd name="connsiteY6" fmla="*/ 539270 h 107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9700" h="1078539">
                <a:moveTo>
                  <a:pt x="619849" y="0"/>
                </a:moveTo>
                <a:lnTo>
                  <a:pt x="1239699" y="234583"/>
                </a:lnTo>
                <a:lnTo>
                  <a:pt x="1239699" y="843956"/>
                </a:lnTo>
                <a:lnTo>
                  <a:pt x="619849" y="1078539"/>
                </a:lnTo>
                <a:lnTo>
                  <a:pt x="1" y="843956"/>
                </a:lnTo>
                <a:lnTo>
                  <a:pt x="1" y="234583"/>
                </a:lnTo>
                <a:lnTo>
                  <a:pt x="619849" y="0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8072" tIns="193188" rIns="168073" bIns="19318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>
              <a:solidFill>
                <a:schemeClr val="bg1"/>
              </a:solidFill>
            </a:endParaRPr>
          </a:p>
        </p:txBody>
      </p:sp>
      <p:cxnSp>
        <p:nvCxnSpPr>
          <p:cNvPr id="12" name="Straight Connector 36"/>
          <p:cNvCxnSpPr/>
          <p:nvPr/>
        </p:nvCxnSpPr>
        <p:spPr>
          <a:xfrm>
            <a:off x="5291278" y="2599968"/>
            <a:ext cx="0" cy="2532184"/>
          </a:xfrm>
          <a:prstGeom prst="line">
            <a:avLst/>
          </a:prstGeom>
          <a:ln w="12700">
            <a:solidFill>
              <a:schemeClr val="bg1"/>
            </a:solidFill>
            <a:prstDash val="dash"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238353" y="2604875"/>
            <a:ext cx="4062120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40"/>
          <p:cNvSpPr/>
          <p:nvPr/>
        </p:nvSpPr>
        <p:spPr>
          <a:xfrm>
            <a:off x="5643245" y="2647407"/>
            <a:ext cx="432000" cy="432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id-ID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5681893" y="2663352"/>
            <a:ext cx="354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id-ID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38353" y="3575000"/>
            <a:ext cx="4062120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43"/>
          <p:cNvSpPr/>
          <p:nvPr/>
        </p:nvSpPr>
        <p:spPr>
          <a:xfrm>
            <a:off x="5643245" y="3617532"/>
            <a:ext cx="432000" cy="432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id-ID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TextBox 44"/>
          <p:cNvSpPr txBox="1"/>
          <p:nvPr/>
        </p:nvSpPr>
        <p:spPr>
          <a:xfrm>
            <a:off x="5681893" y="3633477"/>
            <a:ext cx="354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id-ID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38353" y="4545126"/>
            <a:ext cx="4062120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46"/>
          <p:cNvSpPr/>
          <p:nvPr/>
        </p:nvSpPr>
        <p:spPr>
          <a:xfrm>
            <a:off x="5643245" y="4587658"/>
            <a:ext cx="432000" cy="432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id-ID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Box 47"/>
          <p:cNvSpPr txBox="1"/>
          <p:nvPr/>
        </p:nvSpPr>
        <p:spPr>
          <a:xfrm>
            <a:off x="5681893" y="4603603"/>
            <a:ext cx="354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id-ID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127819" y="2650255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127819" y="4754771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2543176" y="3702513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6" name="圆角矩形 25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3521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3"/>
          <p:cNvSpPr txBox="1"/>
          <p:nvPr/>
        </p:nvSpPr>
        <p:spPr>
          <a:xfrm>
            <a:off x="3855408" y="1777735"/>
            <a:ext cx="1808576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6524461" y="1777735"/>
            <a:ext cx="1812132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6530404" y="5080349"/>
            <a:ext cx="1812132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3849465" y="5080349"/>
            <a:ext cx="1808576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9259942" y="3330643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Shape 418"/>
          <p:cNvSpPr/>
          <p:nvPr/>
        </p:nvSpPr>
        <p:spPr>
          <a:xfrm>
            <a:off x="8384868" y="1686998"/>
            <a:ext cx="2664132" cy="2664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Shape 419"/>
          <p:cNvSpPr/>
          <p:nvPr/>
        </p:nvSpPr>
        <p:spPr>
          <a:xfrm>
            <a:off x="9347003" y="2322172"/>
            <a:ext cx="739863" cy="8743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1631"/>
                </a:moveTo>
                <a:lnTo>
                  <a:pt x="12764" y="12462"/>
                </a:lnTo>
                <a:lnTo>
                  <a:pt x="11291" y="14123"/>
                </a:lnTo>
                <a:lnTo>
                  <a:pt x="12764" y="19938"/>
                </a:lnTo>
                <a:cubicBezTo>
                  <a:pt x="12764" y="19938"/>
                  <a:pt x="14727" y="11631"/>
                  <a:pt x="14727" y="11631"/>
                </a:cubicBezTo>
                <a:close/>
                <a:moveTo>
                  <a:pt x="10309" y="14123"/>
                </a:moveTo>
                <a:lnTo>
                  <a:pt x="8836" y="12462"/>
                </a:lnTo>
                <a:lnTo>
                  <a:pt x="6873" y="11631"/>
                </a:lnTo>
                <a:lnTo>
                  <a:pt x="8836" y="19938"/>
                </a:lnTo>
                <a:cubicBezTo>
                  <a:pt x="8836" y="19938"/>
                  <a:pt x="10309" y="14123"/>
                  <a:pt x="10309" y="14123"/>
                </a:cubicBezTo>
                <a:close/>
                <a:moveTo>
                  <a:pt x="15157" y="6750"/>
                </a:moveTo>
                <a:cubicBezTo>
                  <a:pt x="15019" y="6659"/>
                  <a:pt x="13914" y="6646"/>
                  <a:pt x="13684" y="6646"/>
                </a:cubicBezTo>
                <a:cubicBezTo>
                  <a:pt x="12810" y="6646"/>
                  <a:pt x="11981" y="6750"/>
                  <a:pt x="11122" y="6893"/>
                </a:cubicBezTo>
                <a:cubicBezTo>
                  <a:pt x="11015" y="6919"/>
                  <a:pt x="10907" y="6919"/>
                  <a:pt x="10800" y="6919"/>
                </a:cubicBezTo>
                <a:cubicBezTo>
                  <a:pt x="10693" y="6919"/>
                  <a:pt x="10585" y="6919"/>
                  <a:pt x="10478" y="6893"/>
                </a:cubicBezTo>
                <a:cubicBezTo>
                  <a:pt x="9619" y="6750"/>
                  <a:pt x="8790" y="6646"/>
                  <a:pt x="7916" y="6646"/>
                </a:cubicBezTo>
                <a:cubicBezTo>
                  <a:pt x="7686" y="6646"/>
                  <a:pt x="6581" y="6659"/>
                  <a:pt x="6443" y="6750"/>
                </a:cubicBezTo>
                <a:cubicBezTo>
                  <a:pt x="6413" y="6776"/>
                  <a:pt x="6397" y="6802"/>
                  <a:pt x="6382" y="6828"/>
                </a:cubicBezTo>
                <a:cubicBezTo>
                  <a:pt x="6397" y="6945"/>
                  <a:pt x="6413" y="7062"/>
                  <a:pt x="6443" y="7178"/>
                </a:cubicBezTo>
                <a:cubicBezTo>
                  <a:pt x="6535" y="7282"/>
                  <a:pt x="6612" y="7243"/>
                  <a:pt x="6673" y="7399"/>
                </a:cubicBezTo>
                <a:cubicBezTo>
                  <a:pt x="7072" y="8321"/>
                  <a:pt x="7256" y="9035"/>
                  <a:pt x="8637" y="9035"/>
                </a:cubicBezTo>
                <a:cubicBezTo>
                  <a:pt x="10616" y="9035"/>
                  <a:pt x="10064" y="7490"/>
                  <a:pt x="10708" y="7490"/>
                </a:cubicBezTo>
                <a:lnTo>
                  <a:pt x="10892" y="7490"/>
                </a:lnTo>
                <a:cubicBezTo>
                  <a:pt x="11536" y="7490"/>
                  <a:pt x="10984" y="9035"/>
                  <a:pt x="12963" y="9035"/>
                </a:cubicBezTo>
                <a:cubicBezTo>
                  <a:pt x="14344" y="9035"/>
                  <a:pt x="14528" y="8321"/>
                  <a:pt x="14927" y="7399"/>
                </a:cubicBezTo>
                <a:cubicBezTo>
                  <a:pt x="14988" y="7243"/>
                  <a:pt x="15065" y="7282"/>
                  <a:pt x="15157" y="7178"/>
                </a:cubicBezTo>
                <a:cubicBezTo>
                  <a:pt x="15187" y="7062"/>
                  <a:pt x="15203" y="6945"/>
                  <a:pt x="15218" y="6828"/>
                </a:cubicBezTo>
                <a:cubicBezTo>
                  <a:pt x="15203" y="6802"/>
                  <a:pt x="15187" y="6776"/>
                  <a:pt x="15157" y="6750"/>
                </a:cubicBezTo>
                <a:close/>
                <a:moveTo>
                  <a:pt x="17504" y="21600"/>
                </a:moveTo>
                <a:lnTo>
                  <a:pt x="4096" y="21600"/>
                </a:lnTo>
                <a:cubicBezTo>
                  <a:pt x="1641" y="21600"/>
                  <a:pt x="0" y="20354"/>
                  <a:pt x="0" y="18238"/>
                </a:cubicBezTo>
                <a:cubicBezTo>
                  <a:pt x="0" y="15888"/>
                  <a:pt x="491" y="12332"/>
                  <a:pt x="3344" y="11163"/>
                </a:cubicBezTo>
                <a:lnTo>
                  <a:pt x="1964" y="8308"/>
                </a:lnTo>
                <a:lnTo>
                  <a:pt x="5247" y="8308"/>
                </a:lnTo>
                <a:cubicBezTo>
                  <a:pt x="5032" y="7775"/>
                  <a:pt x="4909" y="7217"/>
                  <a:pt x="4909" y="6646"/>
                </a:cubicBezTo>
                <a:cubicBezTo>
                  <a:pt x="4909" y="6503"/>
                  <a:pt x="4924" y="6361"/>
                  <a:pt x="4940" y="6231"/>
                </a:cubicBezTo>
                <a:cubicBezTo>
                  <a:pt x="4341" y="6127"/>
                  <a:pt x="1964" y="5712"/>
                  <a:pt x="1964" y="4985"/>
                </a:cubicBezTo>
                <a:cubicBezTo>
                  <a:pt x="1964" y="4219"/>
                  <a:pt x="4572" y="3803"/>
                  <a:pt x="5185" y="3700"/>
                </a:cubicBezTo>
                <a:cubicBezTo>
                  <a:pt x="5507" y="2726"/>
                  <a:pt x="6274" y="1246"/>
                  <a:pt x="7057" y="480"/>
                </a:cubicBezTo>
                <a:cubicBezTo>
                  <a:pt x="7364" y="182"/>
                  <a:pt x="7747" y="0"/>
                  <a:pt x="8223" y="0"/>
                </a:cubicBezTo>
                <a:cubicBezTo>
                  <a:pt x="9143" y="0"/>
                  <a:pt x="9880" y="805"/>
                  <a:pt x="10800" y="805"/>
                </a:cubicBezTo>
                <a:cubicBezTo>
                  <a:pt x="11720" y="805"/>
                  <a:pt x="12457" y="0"/>
                  <a:pt x="13377" y="0"/>
                </a:cubicBezTo>
                <a:cubicBezTo>
                  <a:pt x="13853" y="0"/>
                  <a:pt x="14236" y="182"/>
                  <a:pt x="14543" y="480"/>
                </a:cubicBezTo>
                <a:cubicBezTo>
                  <a:pt x="15326" y="1246"/>
                  <a:pt x="16093" y="2726"/>
                  <a:pt x="16415" y="3700"/>
                </a:cubicBezTo>
                <a:cubicBezTo>
                  <a:pt x="17028" y="3803"/>
                  <a:pt x="19636" y="4219"/>
                  <a:pt x="19636" y="4985"/>
                </a:cubicBezTo>
                <a:cubicBezTo>
                  <a:pt x="19636" y="5712"/>
                  <a:pt x="17259" y="6127"/>
                  <a:pt x="16660" y="6231"/>
                </a:cubicBezTo>
                <a:cubicBezTo>
                  <a:pt x="16737" y="6932"/>
                  <a:pt x="16630" y="7633"/>
                  <a:pt x="16353" y="8308"/>
                </a:cubicBezTo>
                <a:lnTo>
                  <a:pt x="19636" y="8308"/>
                </a:lnTo>
                <a:lnTo>
                  <a:pt x="18378" y="11228"/>
                </a:lnTo>
                <a:cubicBezTo>
                  <a:pt x="21124" y="12436"/>
                  <a:pt x="21600" y="15927"/>
                  <a:pt x="21600" y="18238"/>
                </a:cubicBezTo>
                <a:cubicBezTo>
                  <a:pt x="21600" y="20354"/>
                  <a:pt x="19959" y="21600"/>
                  <a:pt x="17504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400">
              <a:solidFill>
                <a:schemeClr val="bg1"/>
              </a:solidFill>
            </a:endParaRPr>
          </a:p>
        </p:txBody>
      </p:sp>
      <p:sp>
        <p:nvSpPr>
          <p:cNvPr id="13" name="Shape 430"/>
          <p:cNvSpPr/>
          <p:nvPr/>
        </p:nvSpPr>
        <p:spPr>
          <a:xfrm>
            <a:off x="6127885" y="3613995"/>
            <a:ext cx="1767513" cy="1230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649"/>
                </a:lnTo>
                <a:lnTo>
                  <a:pt x="16589" y="2649"/>
                </a:lnTo>
                <a:cubicBezTo>
                  <a:pt x="18336" y="2649"/>
                  <a:pt x="19756" y="4689"/>
                  <a:pt x="19756" y="7199"/>
                </a:cubicBezTo>
                <a:cubicBezTo>
                  <a:pt x="19756" y="9708"/>
                  <a:pt x="18336" y="11752"/>
                  <a:pt x="16589" y="11752"/>
                </a:cubicBezTo>
                <a:lnTo>
                  <a:pt x="14783" y="11752"/>
                </a:lnTo>
                <a:cubicBezTo>
                  <a:pt x="14368" y="11752"/>
                  <a:pt x="14004" y="11355"/>
                  <a:pt x="13894" y="10781"/>
                </a:cubicBezTo>
                <a:cubicBezTo>
                  <a:pt x="13624" y="9382"/>
                  <a:pt x="13106" y="8102"/>
                  <a:pt x="12373" y="7048"/>
                </a:cubicBezTo>
                <a:cubicBezTo>
                  <a:pt x="11252" y="5438"/>
                  <a:pt x="9762" y="4550"/>
                  <a:pt x="8178" y="4550"/>
                </a:cubicBezTo>
                <a:cubicBezTo>
                  <a:pt x="6593" y="4550"/>
                  <a:pt x="5103" y="5438"/>
                  <a:pt x="3983" y="7048"/>
                </a:cubicBezTo>
                <a:cubicBezTo>
                  <a:pt x="3249" y="8102"/>
                  <a:pt x="2731" y="9382"/>
                  <a:pt x="2461" y="10781"/>
                </a:cubicBezTo>
                <a:cubicBezTo>
                  <a:pt x="2351" y="11354"/>
                  <a:pt x="1989" y="11752"/>
                  <a:pt x="1575" y="11752"/>
                </a:cubicBezTo>
                <a:lnTo>
                  <a:pt x="0" y="11752"/>
                </a:lnTo>
                <a:cubicBezTo>
                  <a:pt x="0" y="11752"/>
                  <a:pt x="0" y="14401"/>
                  <a:pt x="0" y="14401"/>
                </a:cubicBezTo>
                <a:lnTo>
                  <a:pt x="1577" y="14401"/>
                </a:lnTo>
                <a:cubicBezTo>
                  <a:pt x="1990" y="14401"/>
                  <a:pt x="2353" y="14797"/>
                  <a:pt x="2464" y="15369"/>
                </a:cubicBezTo>
                <a:cubicBezTo>
                  <a:pt x="3162" y="18959"/>
                  <a:pt x="5459" y="21600"/>
                  <a:pt x="8178" y="21600"/>
                </a:cubicBezTo>
                <a:cubicBezTo>
                  <a:pt x="9762" y="21600"/>
                  <a:pt x="11252" y="20712"/>
                  <a:pt x="12373" y="19102"/>
                </a:cubicBezTo>
                <a:cubicBezTo>
                  <a:pt x="13106" y="18048"/>
                  <a:pt x="13624" y="16768"/>
                  <a:pt x="13894" y="15369"/>
                </a:cubicBezTo>
                <a:cubicBezTo>
                  <a:pt x="14004" y="14797"/>
                  <a:pt x="14369" y="14401"/>
                  <a:pt x="14783" y="14401"/>
                </a:cubicBezTo>
                <a:lnTo>
                  <a:pt x="16589" y="14401"/>
                </a:lnTo>
                <a:cubicBezTo>
                  <a:pt x="19353" y="14401"/>
                  <a:pt x="21600" y="11169"/>
                  <a:pt x="21600" y="7199"/>
                </a:cubicBezTo>
                <a:cubicBezTo>
                  <a:pt x="21600" y="3229"/>
                  <a:pt x="19353" y="0"/>
                  <a:pt x="16589" y="0"/>
                </a:cubicBez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Shape 431"/>
          <p:cNvSpPr/>
          <p:nvPr/>
        </p:nvSpPr>
        <p:spPr>
          <a:xfrm rot="1103963">
            <a:off x="6542283" y="4145680"/>
            <a:ext cx="453172" cy="416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2" h="21002" extrusionOk="0">
                <a:moveTo>
                  <a:pt x="19234" y="13313"/>
                </a:moveTo>
                <a:cubicBezTo>
                  <a:pt x="18443" y="13276"/>
                  <a:pt x="17330" y="13364"/>
                  <a:pt x="15977" y="13831"/>
                </a:cubicBezTo>
                <a:cubicBezTo>
                  <a:pt x="14635" y="14294"/>
                  <a:pt x="13761" y="15133"/>
                  <a:pt x="13199" y="15912"/>
                </a:cubicBezTo>
                <a:lnTo>
                  <a:pt x="9797" y="4790"/>
                </a:lnTo>
                <a:cubicBezTo>
                  <a:pt x="10172" y="3871"/>
                  <a:pt x="10923" y="2742"/>
                  <a:pt x="12427" y="2223"/>
                </a:cubicBezTo>
                <a:cubicBezTo>
                  <a:pt x="14022" y="1673"/>
                  <a:pt x="15183" y="1749"/>
                  <a:pt x="15724" y="1840"/>
                </a:cubicBezTo>
                <a:cubicBezTo>
                  <a:pt x="15724" y="1840"/>
                  <a:pt x="19234" y="13313"/>
                  <a:pt x="19234" y="13313"/>
                </a:cubicBezTo>
                <a:close/>
                <a:moveTo>
                  <a:pt x="11774" y="16403"/>
                </a:moveTo>
                <a:cubicBezTo>
                  <a:pt x="10888" y="16123"/>
                  <a:pt x="9717" y="15992"/>
                  <a:pt x="8376" y="16454"/>
                </a:cubicBezTo>
                <a:cubicBezTo>
                  <a:pt x="7022" y="16921"/>
                  <a:pt x="6074" y="17545"/>
                  <a:pt x="5455" y="18068"/>
                </a:cubicBezTo>
                <a:lnTo>
                  <a:pt x="1944" y="6595"/>
                </a:lnTo>
                <a:cubicBezTo>
                  <a:pt x="2332" y="6184"/>
                  <a:pt x="3229" y="5398"/>
                  <a:pt x="4825" y="4847"/>
                </a:cubicBezTo>
                <a:cubicBezTo>
                  <a:pt x="6328" y="4329"/>
                  <a:pt x="7560" y="4773"/>
                  <a:pt x="8372" y="5282"/>
                </a:cubicBezTo>
                <a:cubicBezTo>
                  <a:pt x="8372" y="5282"/>
                  <a:pt x="11774" y="16403"/>
                  <a:pt x="11774" y="16403"/>
                </a:cubicBezTo>
                <a:close/>
                <a:moveTo>
                  <a:pt x="11897" y="490"/>
                </a:moveTo>
                <a:cubicBezTo>
                  <a:pt x="10032" y="1134"/>
                  <a:pt x="9058" y="2504"/>
                  <a:pt x="8593" y="3431"/>
                </a:cubicBezTo>
                <a:cubicBezTo>
                  <a:pt x="7704" y="2972"/>
                  <a:pt x="6159" y="2472"/>
                  <a:pt x="4294" y="3115"/>
                </a:cubicBezTo>
                <a:cubicBezTo>
                  <a:pt x="1565" y="4058"/>
                  <a:pt x="0" y="6135"/>
                  <a:pt x="0" y="6135"/>
                </a:cubicBezTo>
                <a:lnTo>
                  <a:pt x="4431" y="20601"/>
                </a:lnTo>
                <a:cubicBezTo>
                  <a:pt x="4567" y="21045"/>
                  <a:pt x="5130" y="21149"/>
                  <a:pt x="5381" y="20765"/>
                </a:cubicBezTo>
                <a:cubicBezTo>
                  <a:pt x="5921" y="19939"/>
                  <a:pt x="6961" y="18859"/>
                  <a:pt x="8905" y="18188"/>
                </a:cubicBezTo>
                <a:cubicBezTo>
                  <a:pt x="10764" y="17547"/>
                  <a:pt x="12118" y="18251"/>
                  <a:pt x="12860" y="18853"/>
                </a:cubicBezTo>
                <a:cubicBezTo>
                  <a:pt x="13154" y="19092"/>
                  <a:pt x="13576" y="18922"/>
                  <a:pt x="13684" y="18545"/>
                </a:cubicBezTo>
                <a:cubicBezTo>
                  <a:pt x="13957" y="17594"/>
                  <a:pt x="14665" y="16200"/>
                  <a:pt x="16508" y="15565"/>
                </a:cubicBezTo>
                <a:cubicBezTo>
                  <a:pt x="18455" y="14892"/>
                  <a:pt x="19894" y="15117"/>
                  <a:pt x="20788" y="15450"/>
                </a:cubicBezTo>
                <a:cubicBezTo>
                  <a:pt x="21205" y="15604"/>
                  <a:pt x="21600" y="15171"/>
                  <a:pt x="21465" y="14727"/>
                </a:cubicBezTo>
                <a:lnTo>
                  <a:pt x="17042" y="252"/>
                </a:lnTo>
                <a:cubicBezTo>
                  <a:pt x="17042" y="252"/>
                  <a:pt x="14627" y="-451"/>
                  <a:pt x="11897" y="490"/>
                </a:cubicBezTo>
                <a:close/>
                <a:moveTo>
                  <a:pt x="4751" y="10619"/>
                </a:moveTo>
                <a:lnTo>
                  <a:pt x="5216" y="12140"/>
                </a:lnTo>
                <a:cubicBezTo>
                  <a:pt x="5667" y="11880"/>
                  <a:pt x="6192" y="11628"/>
                  <a:pt x="6831" y="11409"/>
                </a:cubicBezTo>
                <a:cubicBezTo>
                  <a:pt x="7486" y="11182"/>
                  <a:pt x="8074" y="11131"/>
                  <a:pt x="8597" y="11175"/>
                </a:cubicBezTo>
                <a:lnTo>
                  <a:pt x="8116" y="9599"/>
                </a:lnTo>
                <a:cubicBezTo>
                  <a:pt x="7576" y="9601"/>
                  <a:pt x="6993" y="9679"/>
                  <a:pt x="6369" y="9894"/>
                </a:cubicBezTo>
                <a:cubicBezTo>
                  <a:pt x="5742" y="10110"/>
                  <a:pt x="5211" y="10362"/>
                  <a:pt x="4751" y="10619"/>
                </a:cubicBezTo>
                <a:close/>
                <a:moveTo>
                  <a:pt x="3748" y="7338"/>
                </a:moveTo>
                <a:lnTo>
                  <a:pt x="4213" y="8858"/>
                </a:lnTo>
                <a:cubicBezTo>
                  <a:pt x="4664" y="8599"/>
                  <a:pt x="5189" y="8348"/>
                  <a:pt x="5828" y="8127"/>
                </a:cubicBezTo>
                <a:cubicBezTo>
                  <a:pt x="6483" y="7901"/>
                  <a:pt x="7071" y="7849"/>
                  <a:pt x="7594" y="7894"/>
                </a:cubicBezTo>
                <a:lnTo>
                  <a:pt x="7113" y="6317"/>
                </a:lnTo>
                <a:cubicBezTo>
                  <a:pt x="6573" y="6321"/>
                  <a:pt x="5990" y="6398"/>
                  <a:pt x="5364" y="6614"/>
                </a:cubicBezTo>
                <a:cubicBezTo>
                  <a:pt x="4738" y="6830"/>
                  <a:pt x="4208" y="7081"/>
                  <a:pt x="3748" y="7338"/>
                </a:cubicBezTo>
                <a:close/>
                <a:moveTo>
                  <a:pt x="5755" y="13899"/>
                </a:moveTo>
                <a:lnTo>
                  <a:pt x="6220" y="15420"/>
                </a:lnTo>
                <a:cubicBezTo>
                  <a:pt x="6672" y="15160"/>
                  <a:pt x="7196" y="14908"/>
                  <a:pt x="7835" y="14689"/>
                </a:cubicBezTo>
                <a:cubicBezTo>
                  <a:pt x="8490" y="14462"/>
                  <a:pt x="9078" y="14411"/>
                  <a:pt x="9601" y="14456"/>
                </a:cubicBezTo>
                <a:lnTo>
                  <a:pt x="9119" y="12880"/>
                </a:lnTo>
                <a:cubicBezTo>
                  <a:pt x="8579" y="12882"/>
                  <a:pt x="7996" y="12960"/>
                  <a:pt x="7372" y="13175"/>
                </a:cubicBezTo>
                <a:cubicBezTo>
                  <a:pt x="6745" y="13391"/>
                  <a:pt x="6215" y="13642"/>
                  <a:pt x="5755" y="13899"/>
                </a:cubicBezTo>
                <a:close/>
                <a:moveTo>
                  <a:pt x="13396" y="11403"/>
                </a:moveTo>
                <a:lnTo>
                  <a:pt x="13879" y="12979"/>
                </a:lnTo>
                <a:cubicBezTo>
                  <a:pt x="14278" y="12615"/>
                  <a:pt x="14782" y="12290"/>
                  <a:pt x="15438" y="12065"/>
                </a:cubicBezTo>
                <a:cubicBezTo>
                  <a:pt x="16076" y="11844"/>
                  <a:pt x="16640" y="11720"/>
                  <a:pt x="17150" y="11649"/>
                </a:cubicBezTo>
                <a:lnTo>
                  <a:pt x="16685" y="10128"/>
                </a:lnTo>
                <a:cubicBezTo>
                  <a:pt x="16170" y="10208"/>
                  <a:pt x="15601" y="10335"/>
                  <a:pt x="14975" y="10551"/>
                </a:cubicBezTo>
                <a:cubicBezTo>
                  <a:pt x="14348" y="10766"/>
                  <a:pt x="13833" y="11069"/>
                  <a:pt x="13396" y="11403"/>
                </a:cubicBezTo>
                <a:close/>
                <a:moveTo>
                  <a:pt x="12392" y="8123"/>
                </a:moveTo>
                <a:lnTo>
                  <a:pt x="12875" y="9698"/>
                </a:lnTo>
                <a:cubicBezTo>
                  <a:pt x="13274" y="9335"/>
                  <a:pt x="13778" y="9010"/>
                  <a:pt x="14434" y="8785"/>
                </a:cubicBezTo>
                <a:cubicBezTo>
                  <a:pt x="15072" y="8564"/>
                  <a:pt x="15636" y="8440"/>
                  <a:pt x="16146" y="8369"/>
                </a:cubicBezTo>
                <a:lnTo>
                  <a:pt x="15680" y="6848"/>
                </a:lnTo>
                <a:cubicBezTo>
                  <a:pt x="15166" y="6928"/>
                  <a:pt x="14597" y="7055"/>
                  <a:pt x="13971" y="7271"/>
                </a:cubicBezTo>
                <a:cubicBezTo>
                  <a:pt x="13345" y="7486"/>
                  <a:pt x="12830" y="7787"/>
                  <a:pt x="12392" y="8123"/>
                </a:cubicBezTo>
                <a:close/>
                <a:moveTo>
                  <a:pt x="11389" y="4842"/>
                </a:moveTo>
                <a:lnTo>
                  <a:pt x="11872" y="6417"/>
                </a:lnTo>
                <a:cubicBezTo>
                  <a:pt x="12271" y="6054"/>
                  <a:pt x="12775" y="5729"/>
                  <a:pt x="13431" y="5504"/>
                </a:cubicBezTo>
                <a:cubicBezTo>
                  <a:pt x="14069" y="5283"/>
                  <a:pt x="14633" y="5159"/>
                  <a:pt x="15143" y="5088"/>
                </a:cubicBezTo>
                <a:lnTo>
                  <a:pt x="14677" y="3567"/>
                </a:lnTo>
                <a:cubicBezTo>
                  <a:pt x="14162" y="3646"/>
                  <a:pt x="13594" y="3774"/>
                  <a:pt x="12968" y="3990"/>
                </a:cubicBezTo>
                <a:cubicBezTo>
                  <a:pt x="12342" y="4206"/>
                  <a:pt x="11826" y="4507"/>
                  <a:pt x="11389" y="484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3656" tIns="43656" rIns="43656" bIns="43656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400">
              <a:solidFill>
                <a:schemeClr val="bg1"/>
              </a:solidFill>
            </a:endParaRPr>
          </a:p>
        </p:txBody>
      </p:sp>
      <p:sp>
        <p:nvSpPr>
          <p:cNvPr id="15" name="Shape 433"/>
          <p:cNvSpPr/>
          <p:nvPr/>
        </p:nvSpPr>
        <p:spPr>
          <a:xfrm>
            <a:off x="3739567" y="3869950"/>
            <a:ext cx="2262439" cy="9708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09" y="0"/>
                </a:moveTo>
                <a:cubicBezTo>
                  <a:pt x="13085" y="0"/>
                  <a:pt x="11291" y="3345"/>
                  <a:pt x="10746" y="7895"/>
                </a:cubicBezTo>
                <a:cubicBezTo>
                  <a:pt x="10659" y="8619"/>
                  <a:pt x="10376" y="9122"/>
                  <a:pt x="10053" y="9122"/>
                </a:cubicBezTo>
                <a:lnTo>
                  <a:pt x="0" y="9122"/>
                </a:lnTo>
                <a:lnTo>
                  <a:pt x="0" y="12478"/>
                </a:lnTo>
                <a:lnTo>
                  <a:pt x="10053" y="12478"/>
                </a:lnTo>
                <a:cubicBezTo>
                  <a:pt x="10376" y="12478"/>
                  <a:pt x="10658" y="12979"/>
                  <a:pt x="10746" y="13705"/>
                </a:cubicBezTo>
                <a:cubicBezTo>
                  <a:pt x="11291" y="18254"/>
                  <a:pt x="13085" y="21599"/>
                  <a:pt x="15209" y="21600"/>
                </a:cubicBezTo>
                <a:cubicBezTo>
                  <a:pt x="17334" y="21600"/>
                  <a:pt x="19129" y="18255"/>
                  <a:pt x="19675" y="13705"/>
                </a:cubicBezTo>
                <a:cubicBezTo>
                  <a:pt x="19762" y="12979"/>
                  <a:pt x="20044" y="12478"/>
                  <a:pt x="20368" y="12478"/>
                </a:cubicBezTo>
                <a:lnTo>
                  <a:pt x="21600" y="12478"/>
                </a:lnTo>
                <a:lnTo>
                  <a:pt x="21600" y="9122"/>
                </a:lnTo>
                <a:lnTo>
                  <a:pt x="20370" y="9122"/>
                </a:lnTo>
                <a:cubicBezTo>
                  <a:pt x="20046" y="9122"/>
                  <a:pt x="19762" y="8622"/>
                  <a:pt x="19675" y="7895"/>
                </a:cubicBezTo>
                <a:cubicBezTo>
                  <a:pt x="19465" y="6124"/>
                  <a:pt x="19062" y="4500"/>
                  <a:pt x="18489" y="3165"/>
                </a:cubicBezTo>
                <a:cubicBezTo>
                  <a:pt x="17613" y="1124"/>
                  <a:pt x="16448" y="0"/>
                  <a:pt x="15209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Shape 434"/>
          <p:cNvSpPr/>
          <p:nvPr/>
        </p:nvSpPr>
        <p:spPr>
          <a:xfrm>
            <a:off x="5172455" y="4161590"/>
            <a:ext cx="309647" cy="3790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3" h="21368" extrusionOk="0">
                <a:moveTo>
                  <a:pt x="9210" y="17445"/>
                </a:moveTo>
                <a:lnTo>
                  <a:pt x="6091" y="18421"/>
                </a:lnTo>
                <a:cubicBezTo>
                  <a:pt x="5969" y="18459"/>
                  <a:pt x="5833" y="18428"/>
                  <a:pt x="5754" y="18344"/>
                </a:cubicBezTo>
                <a:cubicBezTo>
                  <a:pt x="5352" y="17930"/>
                  <a:pt x="4874" y="17519"/>
                  <a:pt x="4113" y="17070"/>
                </a:cubicBezTo>
                <a:cubicBezTo>
                  <a:pt x="3351" y="16622"/>
                  <a:pt x="2722" y="16380"/>
                  <a:pt x="2113" y="16197"/>
                </a:cubicBezTo>
                <a:cubicBezTo>
                  <a:pt x="1990" y="16160"/>
                  <a:pt x="1912" y="16066"/>
                  <a:pt x="1920" y="15959"/>
                </a:cubicBezTo>
                <a:lnTo>
                  <a:pt x="2107" y="13255"/>
                </a:lnTo>
                <a:lnTo>
                  <a:pt x="2945" y="12321"/>
                </a:lnTo>
                <a:cubicBezTo>
                  <a:pt x="2945" y="12321"/>
                  <a:pt x="4821" y="12112"/>
                  <a:pt x="7270" y="13556"/>
                </a:cubicBezTo>
                <a:cubicBezTo>
                  <a:pt x="9715" y="14998"/>
                  <a:pt x="10050" y="16510"/>
                  <a:pt x="10050" y="16510"/>
                </a:cubicBezTo>
                <a:cubicBezTo>
                  <a:pt x="10050" y="16510"/>
                  <a:pt x="9210" y="17445"/>
                  <a:pt x="9210" y="17445"/>
                </a:cubicBezTo>
                <a:close/>
                <a:moveTo>
                  <a:pt x="17932" y="1607"/>
                </a:moveTo>
                <a:cubicBezTo>
                  <a:pt x="15041" y="-99"/>
                  <a:pt x="12983" y="-62"/>
                  <a:pt x="12201" y="41"/>
                </a:cubicBezTo>
                <a:cubicBezTo>
                  <a:pt x="11981" y="69"/>
                  <a:pt x="11796" y="172"/>
                  <a:pt x="11667" y="317"/>
                </a:cubicBezTo>
                <a:lnTo>
                  <a:pt x="4613" y="8201"/>
                </a:lnTo>
                <a:lnTo>
                  <a:pt x="1158" y="12064"/>
                </a:lnTo>
                <a:cubicBezTo>
                  <a:pt x="735" y="12537"/>
                  <a:pt x="491" y="13098"/>
                  <a:pt x="453" y="13681"/>
                </a:cubicBezTo>
                <a:lnTo>
                  <a:pt x="1" y="20638"/>
                </a:lnTo>
                <a:cubicBezTo>
                  <a:pt x="-31" y="21139"/>
                  <a:pt x="584" y="21501"/>
                  <a:pt x="1161" y="21322"/>
                </a:cubicBezTo>
                <a:lnTo>
                  <a:pt x="9186" y="18835"/>
                </a:lnTo>
                <a:cubicBezTo>
                  <a:pt x="9862" y="18625"/>
                  <a:pt x="10450" y="18260"/>
                  <a:pt x="10874" y="17785"/>
                </a:cubicBezTo>
                <a:lnTo>
                  <a:pt x="13690" y="14637"/>
                </a:lnTo>
                <a:lnTo>
                  <a:pt x="21378" y="6041"/>
                </a:lnTo>
                <a:cubicBezTo>
                  <a:pt x="21514" y="5889"/>
                  <a:pt x="21569" y="5704"/>
                  <a:pt x="21531" y="5518"/>
                </a:cubicBezTo>
                <a:cubicBezTo>
                  <a:pt x="21403" y="4867"/>
                  <a:pt x="20787" y="3289"/>
                  <a:pt x="17932" y="160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3656" tIns="43656" rIns="43656" bIns="43656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400">
              <a:solidFill>
                <a:schemeClr val="bg1"/>
              </a:solidFill>
            </a:endParaRPr>
          </a:p>
        </p:txBody>
      </p:sp>
      <p:sp>
        <p:nvSpPr>
          <p:cNvPr id="17" name="Shape 436"/>
          <p:cNvSpPr/>
          <p:nvPr/>
        </p:nvSpPr>
        <p:spPr>
          <a:xfrm>
            <a:off x="4232296" y="2533627"/>
            <a:ext cx="1767712" cy="1230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21" y="0"/>
                </a:moveTo>
                <a:cubicBezTo>
                  <a:pt x="10703" y="0"/>
                  <a:pt x="8406" y="2640"/>
                  <a:pt x="7708" y="6231"/>
                </a:cubicBezTo>
                <a:cubicBezTo>
                  <a:pt x="7596" y="6803"/>
                  <a:pt x="7233" y="7199"/>
                  <a:pt x="6819" y="7199"/>
                </a:cubicBezTo>
                <a:lnTo>
                  <a:pt x="5010" y="7199"/>
                </a:lnTo>
                <a:cubicBezTo>
                  <a:pt x="2247" y="7199"/>
                  <a:pt x="0" y="10428"/>
                  <a:pt x="0" y="14398"/>
                </a:cubicBezTo>
                <a:cubicBezTo>
                  <a:pt x="0" y="18368"/>
                  <a:pt x="2247" y="21600"/>
                  <a:pt x="5010" y="21600"/>
                </a:cubicBezTo>
                <a:lnTo>
                  <a:pt x="21600" y="21600"/>
                </a:lnTo>
                <a:lnTo>
                  <a:pt x="21600" y="18951"/>
                </a:lnTo>
                <a:lnTo>
                  <a:pt x="5010" y="18951"/>
                </a:lnTo>
                <a:cubicBezTo>
                  <a:pt x="3263" y="18951"/>
                  <a:pt x="1843" y="16908"/>
                  <a:pt x="1843" y="14398"/>
                </a:cubicBezTo>
                <a:cubicBezTo>
                  <a:pt x="1843" y="11888"/>
                  <a:pt x="3263" y="9848"/>
                  <a:pt x="5010" y="9848"/>
                </a:cubicBezTo>
                <a:lnTo>
                  <a:pt x="6819" y="9848"/>
                </a:lnTo>
                <a:cubicBezTo>
                  <a:pt x="7232" y="9848"/>
                  <a:pt x="7597" y="10244"/>
                  <a:pt x="7708" y="10816"/>
                </a:cubicBezTo>
                <a:cubicBezTo>
                  <a:pt x="8406" y="14405"/>
                  <a:pt x="10701" y="17044"/>
                  <a:pt x="13419" y="17046"/>
                </a:cubicBezTo>
                <a:cubicBezTo>
                  <a:pt x="16139" y="17046"/>
                  <a:pt x="18435" y="14406"/>
                  <a:pt x="19134" y="10816"/>
                </a:cubicBezTo>
                <a:cubicBezTo>
                  <a:pt x="19245" y="10243"/>
                  <a:pt x="19609" y="9848"/>
                  <a:pt x="20023" y="9848"/>
                </a:cubicBezTo>
                <a:lnTo>
                  <a:pt x="21600" y="9848"/>
                </a:lnTo>
                <a:cubicBezTo>
                  <a:pt x="21600" y="9848"/>
                  <a:pt x="21600" y="7199"/>
                  <a:pt x="21600" y="7199"/>
                </a:cubicBezTo>
                <a:lnTo>
                  <a:pt x="20025" y="7199"/>
                </a:lnTo>
                <a:cubicBezTo>
                  <a:pt x="19611" y="7199"/>
                  <a:pt x="19247" y="6804"/>
                  <a:pt x="19137" y="6231"/>
                </a:cubicBezTo>
                <a:cubicBezTo>
                  <a:pt x="18867" y="4834"/>
                  <a:pt x="18351" y="3552"/>
                  <a:pt x="17618" y="2498"/>
                </a:cubicBezTo>
                <a:cubicBezTo>
                  <a:pt x="16498" y="887"/>
                  <a:pt x="15009" y="1"/>
                  <a:pt x="13421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Shape 437"/>
          <p:cNvSpPr/>
          <p:nvPr/>
        </p:nvSpPr>
        <p:spPr>
          <a:xfrm>
            <a:off x="5159748" y="2855790"/>
            <a:ext cx="335063" cy="335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00" y="20880"/>
                </a:moveTo>
                <a:cubicBezTo>
                  <a:pt x="16800" y="21541"/>
                  <a:pt x="17336" y="21600"/>
                  <a:pt x="18000" y="21600"/>
                </a:cubicBezTo>
                <a:cubicBezTo>
                  <a:pt x="18662" y="21600"/>
                  <a:pt x="19200" y="21541"/>
                  <a:pt x="19200" y="20880"/>
                </a:cubicBezTo>
                <a:lnTo>
                  <a:pt x="19200" y="18000"/>
                </a:lnTo>
                <a:lnTo>
                  <a:pt x="16800" y="18000"/>
                </a:lnTo>
                <a:cubicBezTo>
                  <a:pt x="16800" y="18000"/>
                  <a:pt x="16800" y="20880"/>
                  <a:pt x="16800" y="20880"/>
                </a:cubicBezTo>
                <a:close/>
                <a:moveTo>
                  <a:pt x="19200" y="720"/>
                </a:moveTo>
                <a:cubicBezTo>
                  <a:pt x="19200" y="56"/>
                  <a:pt x="18662" y="0"/>
                  <a:pt x="18000" y="0"/>
                </a:cubicBezTo>
                <a:cubicBezTo>
                  <a:pt x="17336" y="0"/>
                  <a:pt x="16800" y="56"/>
                  <a:pt x="16800" y="720"/>
                </a:cubicBezTo>
                <a:lnTo>
                  <a:pt x="16800" y="12000"/>
                </a:lnTo>
                <a:lnTo>
                  <a:pt x="19200" y="12000"/>
                </a:lnTo>
                <a:cubicBezTo>
                  <a:pt x="19200" y="12000"/>
                  <a:pt x="19200" y="720"/>
                  <a:pt x="19200" y="720"/>
                </a:cubicBezTo>
                <a:close/>
                <a:moveTo>
                  <a:pt x="9600" y="20880"/>
                </a:moveTo>
                <a:cubicBezTo>
                  <a:pt x="9600" y="21541"/>
                  <a:pt x="10136" y="21600"/>
                  <a:pt x="10800" y="21600"/>
                </a:cubicBezTo>
                <a:cubicBezTo>
                  <a:pt x="11462" y="21600"/>
                  <a:pt x="12000" y="21541"/>
                  <a:pt x="12000" y="20880"/>
                </a:cubicBez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20880"/>
                  <a:pt x="9600" y="20880"/>
                </a:cubicBezTo>
                <a:close/>
                <a:moveTo>
                  <a:pt x="12000" y="720"/>
                </a:moveTo>
                <a:cubicBezTo>
                  <a:pt x="12000" y="56"/>
                  <a:pt x="11462" y="0"/>
                  <a:pt x="10800" y="0"/>
                </a:cubicBezTo>
                <a:cubicBezTo>
                  <a:pt x="10136" y="0"/>
                  <a:pt x="9600" y="56"/>
                  <a:pt x="9600" y="720"/>
                </a:cubicBezTo>
                <a:lnTo>
                  <a:pt x="9600" y="4800"/>
                </a:lnTo>
                <a:lnTo>
                  <a:pt x="12000" y="4800"/>
                </a:lnTo>
                <a:cubicBezTo>
                  <a:pt x="12000" y="4800"/>
                  <a:pt x="12000" y="720"/>
                  <a:pt x="12000" y="720"/>
                </a:cubicBezTo>
                <a:close/>
                <a:moveTo>
                  <a:pt x="14400" y="7200"/>
                </a:moveTo>
                <a:cubicBezTo>
                  <a:pt x="14400" y="6538"/>
                  <a:pt x="14340" y="6000"/>
                  <a:pt x="13679" y="6000"/>
                </a:cubicBezTo>
                <a:lnTo>
                  <a:pt x="7919" y="6000"/>
                </a:lnTo>
                <a:cubicBezTo>
                  <a:pt x="7255" y="6000"/>
                  <a:pt x="7200" y="6538"/>
                  <a:pt x="7200" y="7200"/>
                </a:cubicBezTo>
                <a:lnTo>
                  <a:pt x="7200" y="8400"/>
                </a:lnTo>
                <a:cubicBezTo>
                  <a:pt x="7200" y="9064"/>
                  <a:pt x="7255" y="9600"/>
                  <a:pt x="7919" y="9600"/>
                </a:cubicBezTo>
                <a:lnTo>
                  <a:pt x="13680" y="9600"/>
                </a:lnTo>
                <a:cubicBezTo>
                  <a:pt x="14340" y="9600"/>
                  <a:pt x="14400" y="9064"/>
                  <a:pt x="14400" y="8400"/>
                </a:cubicBezTo>
                <a:cubicBezTo>
                  <a:pt x="14400" y="8400"/>
                  <a:pt x="14400" y="7200"/>
                  <a:pt x="14400" y="7200"/>
                </a:cubicBezTo>
                <a:close/>
                <a:moveTo>
                  <a:pt x="20879" y="13200"/>
                </a:moveTo>
                <a:lnTo>
                  <a:pt x="15118" y="13200"/>
                </a:lnTo>
                <a:cubicBezTo>
                  <a:pt x="14455" y="13200"/>
                  <a:pt x="14400" y="13738"/>
                  <a:pt x="14400" y="14400"/>
                </a:cubicBezTo>
                <a:lnTo>
                  <a:pt x="14400" y="15600"/>
                </a:lnTo>
                <a:cubicBezTo>
                  <a:pt x="14400" y="16264"/>
                  <a:pt x="14455" y="16800"/>
                  <a:pt x="15119" y="16800"/>
                </a:cubicBezTo>
                <a:lnTo>
                  <a:pt x="20880" y="16800"/>
                </a:lnTo>
                <a:cubicBezTo>
                  <a:pt x="21540" y="16800"/>
                  <a:pt x="21600" y="16264"/>
                  <a:pt x="21600" y="15600"/>
                </a:cubicBezTo>
                <a:lnTo>
                  <a:pt x="21600" y="14400"/>
                </a:lnTo>
                <a:cubicBezTo>
                  <a:pt x="21600" y="13738"/>
                  <a:pt x="21540" y="13200"/>
                  <a:pt x="20879" y="13200"/>
                </a:cubicBezTo>
                <a:close/>
                <a:moveTo>
                  <a:pt x="6479" y="12000"/>
                </a:moveTo>
                <a:lnTo>
                  <a:pt x="719" y="12000"/>
                </a:lnTo>
                <a:cubicBezTo>
                  <a:pt x="55" y="12000"/>
                  <a:pt x="0" y="12538"/>
                  <a:pt x="0" y="13200"/>
                </a:cubicBezTo>
                <a:lnTo>
                  <a:pt x="0" y="14400"/>
                </a:lnTo>
                <a:cubicBezTo>
                  <a:pt x="0" y="15064"/>
                  <a:pt x="55" y="15600"/>
                  <a:pt x="719" y="15600"/>
                </a:cubicBezTo>
                <a:lnTo>
                  <a:pt x="6480" y="15600"/>
                </a:lnTo>
                <a:cubicBezTo>
                  <a:pt x="7140" y="15600"/>
                  <a:pt x="7200" y="15064"/>
                  <a:pt x="7200" y="14400"/>
                </a:cubicBezTo>
                <a:lnTo>
                  <a:pt x="7200" y="13200"/>
                </a:lnTo>
                <a:cubicBezTo>
                  <a:pt x="7200" y="12538"/>
                  <a:pt x="7140" y="12000"/>
                  <a:pt x="6479" y="12000"/>
                </a:cubicBezTo>
                <a:close/>
                <a:moveTo>
                  <a:pt x="2400" y="20880"/>
                </a:moveTo>
                <a:cubicBezTo>
                  <a:pt x="2400" y="21541"/>
                  <a:pt x="2936" y="21600"/>
                  <a:pt x="3600" y="21600"/>
                </a:cubicBezTo>
                <a:cubicBezTo>
                  <a:pt x="4262" y="21600"/>
                  <a:pt x="4800" y="21541"/>
                  <a:pt x="4800" y="20880"/>
                </a:cubicBezTo>
                <a:lnTo>
                  <a:pt x="4800" y="16800"/>
                </a:lnTo>
                <a:lnTo>
                  <a:pt x="2400" y="16800"/>
                </a:lnTo>
                <a:cubicBezTo>
                  <a:pt x="2400" y="16800"/>
                  <a:pt x="2400" y="20880"/>
                  <a:pt x="2400" y="20880"/>
                </a:cubicBezTo>
                <a:close/>
                <a:moveTo>
                  <a:pt x="4800" y="720"/>
                </a:moveTo>
                <a:cubicBezTo>
                  <a:pt x="4800" y="56"/>
                  <a:pt x="4262" y="0"/>
                  <a:pt x="3600" y="0"/>
                </a:cubicBezTo>
                <a:cubicBezTo>
                  <a:pt x="2936" y="0"/>
                  <a:pt x="2400" y="56"/>
                  <a:pt x="2400" y="720"/>
                </a:cubicBezTo>
                <a:lnTo>
                  <a:pt x="2400" y="10800"/>
                </a:lnTo>
                <a:lnTo>
                  <a:pt x="4800" y="10800"/>
                </a:lnTo>
                <a:cubicBezTo>
                  <a:pt x="4800" y="10800"/>
                  <a:pt x="4800" y="720"/>
                  <a:pt x="4800" y="72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3656" tIns="43656" rIns="43656" bIns="43656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400">
              <a:solidFill>
                <a:schemeClr val="bg1"/>
              </a:solidFill>
            </a:endParaRPr>
          </a:p>
        </p:txBody>
      </p:sp>
      <p:sp>
        <p:nvSpPr>
          <p:cNvPr id="19" name="Shape 439"/>
          <p:cNvSpPr/>
          <p:nvPr/>
        </p:nvSpPr>
        <p:spPr>
          <a:xfrm>
            <a:off x="6127885" y="2533627"/>
            <a:ext cx="2262439" cy="9708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9" y="0"/>
                </a:moveTo>
                <a:cubicBezTo>
                  <a:pt x="4265" y="0"/>
                  <a:pt x="2471" y="3346"/>
                  <a:pt x="1925" y="7895"/>
                </a:cubicBezTo>
                <a:cubicBezTo>
                  <a:pt x="1838" y="8621"/>
                  <a:pt x="1556" y="9122"/>
                  <a:pt x="1232" y="9122"/>
                </a:cubicBezTo>
                <a:lnTo>
                  <a:pt x="0" y="9122"/>
                </a:lnTo>
                <a:lnTo>
                  <a:pt x="0" y="12478"/>
                </a:lnTo>
                <a:lnTo>
                  <a:pt x="1232" y="12478"/>
                </a:lnTo>
                <a:cubicBezTo>
                  <a:pt x="1555" y="12478"/>
                  <a:pt x="1838" y="12980"/>
                  <a:pt x="1925" y="13705"/>
                </a:cubicBezTo>
                <a:cubicBezTo>
                  <a:pt x="2471" y="18253"/>
                  <a:pt x="4265" y="21599"/>
                  <a:pt x="6389" y="21600"/>
                </a:cubicBezTo>
                <a:cubicBezTo>
                  <a:pt x="8513" y="21600"/>
                  <a:pt x="10309" y="18255"/>
                  <a:pt x="10854" y="13705"/>
                </a:cubicBezTo>
                <a:cubicBezTo>
                  <a:pt x="10941" y="12981"/>
                  <a:pt x="11224" y="12478"/>
                  <a:pt x="11547" y="12478"/>
                </a:cubicBezTo>
                <a:cubicBezTo>
                  <a:pt x="11547" y="12478"/>
                  <a:pt x="21600" y="12478"/>
                  <a:pt x="21600" y="12478"/>
                </a:cubicBezTo>
                <a:lnTo>
                  <a:pt x="21600" y="9122"/>
                </a:lnTo>
                <a:lnTo>
                  <a:pt x="11549" y="9122"/>
                </a:lnTo>
                <a:cubicBezTo>
                  <a:pt x="11225" y="9122"/>
                  <a:pt x="10941" y="8622"/>
                  <a:pt x="10854" y="7895"/>
                </a:cubicBezTo>
                <a:cubicBezTo>
                  <a:pt x="10644" y="6124"/>
                  <a:pt x="10241" y="4500"/>
                  <a:pt x="9668" y="3165"/>
                </a:cubicBezTo>
                <a:cubicBezTo>
                  <a:pt x="8793" y="1124"/>
                  <a:pt x="7627" y="0"/>
                  <a:pt x="6389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Shape 440"/>
          <p:cNvSpPr/>
          <p:nvPr/>
        </p:nvSpPr>
        <p:spPr>
          <a:xfrm>
            <a:off x="6531189" y="2876296"/>
            <a:ext cx="475896" cy="285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60" y="18000"/>
                </a:moveTo>
                <a:lnTo>
                  <a:pt x="21600" y="18000"/>
                </a:lnTo>
                <a:lnTo>
                  <a:pt x="21600" y="14400"/>
                </a:lnTo>
                <a:lnTo>
                  <a:pt x="18360" y="14400"/>
                </a:lnTo>
                <a:cubicBezTo>
                  <a:pt x="18360" y="14400"/>
                  <a:pt x="18360" y="18000"/>
                  <a:pt x="18360" y="18000"/>
                </a:cubicBezTo>
                <a:close/>
                <a:moveTo>
                  <a:pt x="18360" y="3600"/>
                </a:moveTo>
                <a:lnTo>
                  <a:pt x="18360" y="7200"/>
                </a:lnTo>
                <a:lnTo>
                  <a:pt x="21600" y="7200"/>
                </a:lnTo>
                <a:lnTo>
                  <a:pt x="21600" y="3600"/>
                </a:lnTo>
                <a:cubicBezTo>
                  <a:pt x="21600" y="3600"/>
                  <a:pt x="18360" y="3600"/>
                  <a:pt x="18360" y="3600"/>
                </a:cubicBezTo>
                <a:close/>
                <a:moveTo>
                  <a:pt x="13030" y="1262"/>
                </a:moveTo>
                <a:lnTo>
                  <a:pt x="10298" y="4678"/>
                </a:lnTo>
                <a:cubicBezTo>
                  <a:pt x="9923" y="5146"/>
                  <a:pt x="9467" y="5400"/>
                  <a:pt x="8998" y="5400"/>
                </a:cubicBezTo>
                <a:lnTo>
                  <a:pt x="6485" y="5400"/>
                </a:lnTo>
                <a:cubicBezTo>
                  <a:pt x="5886" y="5400"/>
                  <a:pt x="5400" y="6210"/>
                  <a:pt x="5400" y="7209"/>
                </a:cubicBezTo>
                <a:lnTo>
                  <a:pt x="5400" y="14393"/>
                </a:lnTo>
                <a:cubicBezTo>
                  <a:pt x="5400" y="15390"/>
                  <a:pt x="5886" y="16200"/>
                  <a:pt x="6485" y="16200"/>
                </a:cubicBezTo>
                <a:lnTo>
                  <a:pt x="8998" y="16200"/>
                </a:lnTo>
                <a:cubicBezTo>
                  <a:pt x="9467" y="16200"/>
                  <a:pt x="9923" y="16454"/>
                  <a:pt x="10298" y="16922"/>
                </a:cubicBezTo>
                <a:lnTo>
                  <a:pt x="13031" y="20338"/>
                </a:lnTo>
                <a:cubicBezTo>
                  <a:pt x="13686" y="21157"/>
                  <a:pt x="14483" y="21600"/>
                  <a:pt x="15302" y="21600"/>
                </a:cubicBezTo>
                <a:lnTo>
                  <a:pt x="17280" y="21600"/>
                </a:lnTo>
                <a:lnTo>
                  <a:pt x="17280" y="0"/>
                </a:lnTo>
                <a:lnTo>
                  <a:pt x="15302" y="0"/>
                </a:lnTo>
                <a:cubicBezTo>
                  <a:pt x="14483" y="0"/>
                  <a:pt x="13686" y="443"/>
                  <a:pt x="13030" y="1262"/>
                </a:cubicBezTo>
                <a:close/>
                <a:moveTo>
                  <a:pt x="0" y="18000"/>
                </a:moveTo>
                <a:lnTo>
                  <a:pt x="0" y="20697"/>
                </a:lnTo>
                <a:cubicBezTo>
                  <a:pt x="0" y="21195"/>
                  <a:pt x="243" y="21600"/>
                  <a:pt x="542" y="21600"/>
                </a:cubicBezTo>
                <a:lnTo>
                  <a:pt x="1619" y="21600"/>
                </a:lnTo>
                <a:cubicBezTo>
                  <a:pt x="1917" y="21600"/>
                  <a:pt x="2160" y="21195"/>
                  <a:pt x="2160" y="20697"/>
                </a:cubicBezTo>
                <a:lnTo>
                  <a:pt x="2160" y="18000"/>
                </a:lnTo>
                <a:cubicBezTo>
                  <a:pt x="2160" y="16274"/>
                  <a:pt x="3025" y="13909"/>
                  <a:pt x="4320" y="12998"/>
                </a:cubicBezTo>
                <a:lnTo>
                  <a:pt x="4320" y="9209"/>
                </a:lnTo>
                <a:cubicBezTo>
                  <a:pt x="1819" y="10174"/>
                  <a:pt x="0" y="14346"/>
                  <a:pt x="0" y="180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3656" tIns="43656" rIns="43656" bIns="43656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400">
              <a:solidFill>
                <a:schemeClr val="bg1"/>
              </a:solidFill>
            </a:endParaRPr>
          </a:p>
        </p:txBody>
      </p:sp>
      <p:sp>
        <p:nvSpPr>
          <p:cNvPr id="21" name="Shape 442"/>
          <p:cNvSpPr/>
          <p:nvPr/>
        </p:nvSpPr>
        <p:spPr>
          <a:xfrm>
            <a:off x="1142999" y="3023321"/>
            <a:ext cx="2664132" cy="2664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Shape 443"/>
          <p:cNvSpPr/>
          <p:nvPr/>
        </p:nvSpPr>
        <p:spPr>
          <a:xfrm>
            <a:off x="2006643" y="3688924"/>
            <a:ext cx="936845" cy="8743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19357" y="12343"/>
                </a:moveTo>
                <a:lnTo>
                  <a:pt x="17854" y="12343"/>
                </a:lnTo>
                <a:cubicBezTo>
                  <a:pt x="17102" y="11379"/>
                  <a:pt x="16048" y="10836"/>
                  <a:pt x="14882" y="10800"/>
                </a:cubicBezTo>
                <a:cubicBezTo>
                  <a:pt x="15465" y="9896"/>
                  <a:pt x="15790" y="8811"/>
                  <a:pt x="15790" y="7714"/>
                </a:cubicBezTo>
                <a:cubicBezTo>
                  <a:pt x="15790" y="7449"/>
                  <a:pt x="15768" y="7184"/>
                  <a:pt x="15734" y="6919"/>
                </a:cubicBezTo>
                <a:cubicBezTo>
                  <a:pt x="16216" y="7100"/>
                  <a:pt x="16710" y="7196"/>
                  <a:pt x="17226" y="7196"/>
                </a:cubicBezTo>
                <a:cubicBezTo>
                  <a:pt x="18740" y="7196"/>
                  <a:pt x="19906" y="6171"/>
                  <a:pt x="20142" y="6171"/>
                </a:cubicBezTo>
                <a:cubicBezTo>
                  <a:pt x="21566" y="6171"/>
                  <a:pt x="21532" y="9450"/>
                  <a:pt x="21532" y="10426"/>
                </a:cubicBezTo>
                <a:cubicBezTo>
                  <a:pt x="21532" y="11764"/>
                  <a:pt x="20478" y="12343"/>
                  <a:pt x="19357" y="12343"/>
                </a:cubicBezTo>
                <a:close/>
                <a:moveTo>
                  <a:pt x="17226" y="6171"/>
                </a:moveTo>
                <a:cubicBezTo>
                  <a:pt x="15645" y="6171"/>
                  <a:pt x="14355" y="4785"/>
                  <a:pt x="14355" y="3086"/>
                </a:cubicBezTo>
                <a:cubicBezTo>
                  <a:pt x="14355" y="1386"/>
                  <a:pt x="15645" y="0"/>
                  <a:pt x="17226" y="0"/>
                </a:cubicBezTo>
                <a:cubicBezTo>
                  <a:pt x="18807" y="0"/>
                  <a:pt x="20097" y="1386"/>
                  <a:pt x="20097" y="3086"/>
                </a:cubicBezTo>
                <a:cubicBezTo>
                  <a:pt x="20097" y="4785"/>
                  <a:pt x="18807" y="6171"/>
                  <a:pt x="17226" y="6171"/>
                </a:cubicBezTo>
                <a:close/>
                <a:moveTo>
                  <a:pt x="10766" y="12343"/>
                </a:moveTo>
                <a:cubicBezTo>
                  <a:pt x="8388" y="12343"/>
                  <a:pt x="6459" y="10270"/>
                  <a:pt x="6459" y="7714"/>
                </a:cubicBezTo>
                <a:cubicBezTo>
                  <a:pt x="6459" y="5159"/>
                  <a:pt x="8388" y="3086"/>
                  <a:pt x="10766" y="3086"/>
                </a:cubicBezTo>
                <a:cubicBezTo>
                  <a:pt x="13144" y="3086"/>
                  <a:pt x="15073" y="5159"/>
                  <a:pt x="15073" y="7714"/>
                </a:cubicBezTo>
                <a:cubicBezTo>
                  <a:pt x="15073" y="10270"/>
                  <a:pt x="13144" y="12343"/>
                  <a:pt x="10766" y="12343"/>
                </a:cubicBezTo>
                <a:close/>
                <a:moveTo>
                  <a:pt x="15667" y="21600"/>
                </a:moveTo>
                <a:lnTo>
                  <a:pt x="5865" y="21600"/>
                </a:lnTo>
                <a:cubicBezTo>
                  <a:pt x="4071" y="21600"/>
                  <a:pt x="2871" y="20431"/>
                  <a:pt x="2871" y="18478"/>
                </a:cubicBezTo>
                <a:cubicBezTo>
                  <a:pt x="2871" y="15754"/>
                  <a:pt x="3465" y="11571"/>
                  <a:pt x="6751" y="11571"/>
                </a:cubicBezTo>
                <a:cubicBezTo>
                  <a:pt x="7132" y="11571"/>
                  <a:pt x="8523" y="13247"/>
                  <a:pt x="10766" y="13247"/>
                </a:cubicBezTo>
                <a:cubicBezTo>
                  <a:pt x="13009" y="13247"/>
                  <a:pt x="14400" y="11571"/>
                  <a:pt x="14781" y="11571"/>
                </a:cubicBezTo>
                <a:cubicBezTo>
                  <a:pt x="18067" y="11571"/>
                  <a:pt x="18661" y="15754"/>
                  <a:pt x="18661" y="18478"/>
                </a:cubicBezTo>
                <a:cubicBezTo>
                  <a:pt x="18661" y="20431"/>
                  <a:pt x="17461" y="21600"/>
                  <a:pt x="15667" y="21600"/>
                </a:cubicBezTo>
                <a:close/>
                <a:moveTo>
                  <a:pt x="4306" y="6171"/>
                </a:moveTo>
                <a:cubicBezTo>
                  <a:pt x="2725" y="6171"/>
                  <a:pt x="1435" y="4785"/>
                  <a:pt x="1435" y="3086"/>
                </a:cubicBezTo>
                <a:cubicBezTo>
                  <a:pt x="1435" y="1386"/>
                  <a:pt x="2725" y="0"/>
                  <a:pt x="4306" y="0"/>
                </a:cubicBezTo>
                <a:cubicBezTo>
                  <a:pt x="5887" y="0"/>
                  <a:pt x="7177" y="1386"/>
                  <a:pt x="7177" y="3086"/>
                </a:cubicBezTo>
                <a:cubicBezTo>
                  <a:pt x="7177" y="4785"/>
                  <a:pt x="5887" y="6171"/>
                  <a:pt x="4306" y="6171"/>
                </a:cubicBezTo>
                <a:close/>
                <a:moveTo>
                  <a:pt x="3678" y="12343"/>
                </a:moveTo>
                <a:lnTo>
                  <a:pt x="2175" y="12343"/>
                </a:lnTo>
                <a:cubicBezTo>
                  <a:pt x="1054" y="12343"/>
                  <a:pt x="0" y="11764"/>
                  <a:pt x="0" y="10426"/>
                </a:cubicBezTo>
                <a:cubicBezTo>
                  <a:pt x="0" y="9450"/>
                  <a:pt x="-34" y="6171"/>
                  <a:pt x="1390" y="6171"/>
                </a:cubicBezTo>
                <a:cubicBezTo>
                  <a:pt x="1626" y="6171"/>
                  <a:pt x="2792" y="7196"/>
                  <a:pt x="4306" y="7196"/>
                </a:cubicBezTo>
                <a:cubicBezTo>
                  <a:pt x="4822" y="7196"/>
                  <a:pt x="5316" y="7100"/>
                  <a:pt x="5798" y="6919"/>
                </a:cubicBezTo>
                <a:cubicBezTo>
                  <a:pt x="5764" y="7184"/>
                  <a:pt x="5742" y="7449"/>
                  <a:pt x="5742" y="7714"/>
                </a:cubicBezTo>
                <a:cubicBezTo>
                  <a:pt x="5742" y="8811"/>
                  <a:pt x="6067" y="9896"/>
                  <a:pt x="6650" y="10800"/>
                </a:cubicBezTo>
                <a:cubicBezTo>
                  <a:pt x="5484" y="10836"/>
                  <a:pt x="4430" y="11379"/>
                  <a:pt x="3678" y="12343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400">
              <a:solidFill>
                <a:schemeClr val="bg1"/>
              </a:solidFill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2018073" y="4693091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9259942" y="3330643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6" name="圆角矩形 25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8190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3"/>
          <p:cNvSpPr txBox="1"/>
          <p:nvPr/>
        </p:nvSpPr>
        <p:spPr>
          <a:xfrm>
            <a:off x="6706614" y="5000280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6706614" y="5350885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2389134" y="2128787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1455197" y="2488946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8169743" y="3502157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8169743" y="3852762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402805" y="2128787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402805" y="2479392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66664" y="3502157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632727" y="3862316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3962515" y="5000280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3028578" y="5360439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446"/>
          <p:cNvSpPr/>
          <p:nvPr/>
        </p:nvSpPr>
        <p:spPr>
          <a:xfrm rot="1044877">
            <a:off x="6631462" y="3315333"/>
            <a:ext cx="924944" cy="3608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4745" extrusionOk="0">
                <a:moveTo>
                  <a:pt x="16670" y="7868"/>
                </a:moveTo>
                <a:cubicBezTo>
                  <a:pt x="13000" y="7210"/>
                  <a:pt x="9745" y="4282"/>
                  <a:pt x="7354" y="0"/>
                </a:cubicBezTo>
                <a:lnTo>
                  <a:pt x="0" y="10544"/>
                </a:lnTo>
                <a:cubicBezTo>
                  <a:pt x="8373" y="21600"/>
                  <a:pt x="21600" y="7336"/>
                  <a:pt x="21600" y="7336"/>
                </a:cubicBezTo>
                <a:cubicBezTo>
                  <a:pt x="20026" y="7970"/>
                  <a:pt x="18366" y="8172"/>
                  <a:pt x="16670" y="786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9" name="Shape 447"/>
          <p:cNvSpPr/>
          <p:nvPr/>
        </p:nvSpPr>
        <p:spPr>
          <a:xfrm rot="1044877">
            <a:off x="6799097" y="2286226"/>
            <a:ext cx="598519" cy="709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45" y="4825"/>
                </a:moveTo>
                <a:cubicBezTo>
                  <a:pt x="12124" y="7861"/>
                  <a:pt x="6738" y="9319"/>
                  <a:pt x="1452" y="9268"/>
                </a:cubicBezTo>
                <a:lnTo>
                  <a:pt x="0" y="21600"/>
                </a:lnTo>
                <a:cubicBezTo>
                  <a:pt x="16054" y="19706"/>
                  <a:pt x="21600" y="0"/>
                  <a:pt x="21600" y="0"/>
                </a:cubicBezTo>
                <a:cubicBezTo>
                  <a:pt x="20275" y="1785"/>
                  <a:pt x="18590" y="3421"/>
                  <a:pt x="16545" y="4825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20" name="Shape 448"/>
          <p:cNvSpPr/>
          <p:nvPr/>
        </p:nvSpPr>
        <p:spPr>
          <a:xfrm rot="1044877">
            <a:off x="4511205" y="2467417"/>
            <a:ext cx="924943" cy="36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4744" extrusionOk="0">
                <a:moveTo>
                  <a:pt x="4930" y="6876"/>
                </a:moveTo>
                <a:cubicBezTo>
                  <a:pt x="8600" y="7534"/>
                  <a:pt x="11855" y="10462"/>
                  <a:pt x="14246" y="14744"/>
                </a:cubicBezTo>
                <a:lnTo>
                  <a:pt x="21600" y="4201"/>
                </a:lnTo>
                <a:cubicBezTo>
                  <a:pt x="13227" y="-6856"/>
                  <a:pt x="0" y="7408"/>
                  <a:pt x="0" y="7408"/>
                </a:cubicBezTo>
                <a:cubicBezTo>
                  <a:pt x="1574" y="6775"/>
                  <a:pt x="3234" y="6571"/>
                  <a:pt x="4930" y="6876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21" name="Shape 449"/>
          <p:cNvSpPr/>
          <p:nvPr/>
        </p:nvSpPr>
        <p:spPr>
          <a:xfrm rot="1044877">
            <a:off x="4662239" y="3137529"/>
            <a:ext cx="598519" cy="709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055" y="16775"/>
                </a:moveTo>
                <a:cubicBezTo>
                  <a:pt x="9476" y="13739"/>
                  <a:pt x="14862" y="12281"/>
                  <a:pt x="20148" y="12332"/>
                </a:cubicBezTo>
                <a:lnTo>
                  <a:pt x="21600" y="0"/>
                </a:lnTo>
                <a:cubicBezTo>
                  <a:pt x="5546" y="1894"/>
                  <a:pt x="0" y="21600"/>
                  <a:pt x="0" y="21600"/>
                </a:cubicBezTo>
                <a:cubicBezTo>
                  <a:pt x="1325" y="19815"/>
                  <a:pt x="3010" y="18179"/>
                  <a:pt x="5055" y="16775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22" name="Shape 450"/>
          <p:cNvSpPr/>
          <p:nvPr/>
        </p:nvSpPr>
        <p:spPr>
          <a:xfrm rot="1044877">
            <a:off x="5422282" y="3674795"/>
            <a:ext cx="360792" cy="925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4745" h="21600" extrusionOk="0">
                <a:moveTo>
                  <a:pt x="6877" y="16670"/>
                </a:moveTo>
                <a:cubicBezTo>
                  <a:pt x="7535" y="13000"/>
                  <a:pt x="10463" y="9744"/>
                  <a:pt x="14745" y="7353"/>
                </a:cubicBezTo>
                <a:lnTo>
                  <a:pt x="4202" y="0"/>
                </a:lnTo>
                <a:cubicBezTo>
                  <a:pt x="-6855" y="8373"/>
                  <a:pt x="7409" y="21600"/>
                  <a:pt x="7409" y="21600"/>
                </a:cubicBezTo>
                <a:cubicBezTo>
                  <a:pt x="6775" y="20026"/>
                  <a:pt x="6572" y="18367"/>
                  <a:pt x="6877" y="1667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23" name="Shape 451"/>
          <p:cNvSpPr/>
          <p:nvPr/>
        </p:nvSpPr>
        <p:spPr>
          <a:xfrm rot="1044877">
            <a:off x="6091451" y="3846836"/>
            <a:ext cx="709510" cy="598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75" y="16546"/>
                </a:moveTo>
                <a:cubicBezTo>
                  <a:pt x="13739" y="12124"/>
                  <a:pt x="12280" y="6739"/>
                  <a:pt x="12332" y="1452"/>
                </a:cubicBezTo>
                <a:lnTo>
                  <a:pt x="0" y="0"/>
                </a:lnTo>
                <a:cubicBezTo>
                  <a:pt x="1894" y="16053"/>
                  <a:pt x="21600" y="21600"/>
                  <a:pt x="21600" y="21600"/>
                </a:cubicBezTo>
                <a:cubicBezTo>
                  <a:pt x="19815" y="20276"/>
                  <a:pt x="18178" y="18590"/>
                  <a:pt x="16775" y="16546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24" name="Shape 452"/>
          <p:cNvSpPr/>
          <p:nvPr/>
        </p:nvSpPr>
        <p:spPr>
          <a:xfrm>
            <a:off x="5721920" y="2815889"/>
            <a:ext cx="609616" cy="609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1824" tIns="21824" rIns="21824" bIns="21824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2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6" name="圆角矩形 25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53382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3"/>
          <p:cNvSpPr txBox="1"/>
          <p:nvPr/>
        </p:nvSpPr>
        <p:spPr>
          <a:xfrm>
            <a:off x="1806846" y="2215578"/>
            <a:ext cx="137281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3616"/>
          <p:cNvSpPr/>
          <p:nvPr/>
        </p:nvSpPr>
        <p:spPr>
          <a:xfrm>
            <a:off x="1729190" y="2798877"/>
            <a:ext cx="1528130" cy="1528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8" name="Shape 3617"/>
          <p:cNvSpPr/>
          <p:nvPr/>
        </p:nvSpPr>
        <p:spPr>
          <a:xfrm>
            <a:off x="2309367" y="3401465"/>
            <a:ext cx="367777" cy="3233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071" y="8035"/>
                </a:moveTo>
                <a:lnTo>
                  <a:pt x="11327" y="9235"/>
                </a:lnTo>
                <a:lnTo>
                  <a:pt x="14583" y="4904"/>
                </a:lnTo>
                <a:lnTo>
                  <a:pt x="15088" y="4330"/>
                </a:lnTo>
                <a:lnTo>
                  <a:pt x="17289" y="6157"/>
                </a:lnTo>
                <a:lnTo>
                  <a:pt x="17289" y="3078"/>
                </a:lnTo>
                <a:lnTo>
                  <a:pt x="17289" y="0"/>
                </a:lnTo>
                <a:lnTo>
                  <a:pt x="14583" y="626"/>
                </a:lnTo>
                <a:lnTo>
                  <a:pt x="11878" y="1200"/>
                </a:lnTo>
                <a:lnTo>
                  <a:pt x="14033" y="3704"/>
                </a:lnTo>
                <a:lnTo>
                  <a:pt x="10777" y="7409"/>
                </a:lnTo>
                <a:lnTo>
                  <a:pt x="7567" y="6157"/>
                </a:lnTo>
                <a:lnTo>
                  <a:pt x="5411" y="10487"/>
                </a:lnTo>
                <a:lnTo>
                  <a:pt x="2155" y="9235"/>
                </a:lnTo>
                <a:lnTo>
                  <a:pt x="550" y="14817"/>
                </a:lnTo>
                <a:lnTo>
                  <a:pt x="0" y="16017"/>
                </a:lnTo>
                <a:lnTo>
                  <a:pt x="1055" y="16643"/>
                </a:lnTo>
                <a:lnTo>
                  <a:pt x="2706" y="11113"/>
                </a:lnTo>
                <a:lnTo>
                  <a:pt x="5916" y="12313"/>
                </a:lnTo>
                <a:lnTo>
                  <a:pt x="8071" y="8035"/>
                </a:lnTo>
                <a:lnTo>
                  <a:pt x="8071" y="8035"/>
                </a:lnTo>
                <a:close/>
                <a:moveTo>
                  <a:pt x="6466" y="21600"/>
                </a:moveTo>
                <a:lnTo>
                  <a:pt x="6466" y="16643"/>
                </a:lnTo>
                <a:lnTo>
                  <a:pt x="3761" y="16643"/>
                </a:lnTo>
                <a:lnTo>
                  <a:pt x="3761" y="21600"/>
                </a:lnTo>
                <a:lnTo>
                  <a:pt x="6466" y="21600"/>
                </a:lnTo>
                <a:lnTo>
                  <a:pt x="6466" y="21600"/>
                </a:lnTo>
                <a:close/>
                <a:moveTo>
                  <a:pt x="10227" y="21600"/>
                </a:moveTo>
                <a:lnTo>
                  <a:pt x="7567" y="21600"/>
                </a:lnTo>
                <a:lnTo>
                  <a:pt x="7567" y="14817"/>
                </a:lnTo>
                <a:lnTo>
                  <a:pt x="10227" y="14817"/>
                </a:lnTo>
                <a:lnTo>
                  <a:pt x="10227" y="21600"/>
                </a:lnTo>
                <a:lnTo>
                  <a:pt x="10227" y="21600"/>
                </a:lnTo>
                <a:close/>
                <a:moveTo>
                  <a:pt x="14033" y="21600"/>
                </a:moveTo>
                <a:lnTo>
                  <a:pt x="11327" y="21600"/>
                </a:lnTo>
                <a:lnTo>
                  <a:pt x="11327" y="12313"/>
                </a:lnTo>
                <a:lnTo>
                  <a:pt x="14033" y="12313"/>
                </a:lnTo>
                <a:lnTo>
                  <a:pt x="14033" y="21600"/>
                </a:lnTo>
                <a:lnTo>
                  <a:pt x="14033" y="21600"/>
                </a:lnTo>
                <a:close/>
                <a:moveTo>
                  <a:pt x="17794" y="21600"/>
                </a:moveTo>
                <a:lnTo>
                  <a:pt x="15088" y="21600"/>
                </a:lnTo>
                <a:lnTo>
                  <a:pt x="15088" y="9861"/>
                </a:lnTo>
                <a:lnTo>
                  <a:pt x="17794" y="9861"/>
                </a:lnTo>
                <a:lnTo>
                  <a:pt x="17794" y="21600"/>
                </a:lnTo>
                <a:lnTo>
                  <a:pt x="17794" y="21600"/>
                </a:lnTo>
                <a:close/>
                <a:moveTo>
                  <a:pt x="18894" y="6783"/>
                </a:moveTo>
                <a:lnTo>
                  <a:pt x="18894" y="21600"/>
                </a:lnTo>
                <a:lnTo>
                  <a:pt x="21600" y="21600"/>
                </a:lnTo>
                <a:lnTo>
                  <a:pt x="21600" y="6783"/>
                </a:lnTo>
                <a:lnTo>
                  <a:pt x="18894" y="6783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1682542" y="4678665"/>
            <a:ext cx="1621426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4208676" y="2215578"/>
            <a:ext cx="137281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Shape 3623"/>
          <p:cNvSpPr/>
          <p:nvPr/>
        </p:nvSpPr>
        <p:spPr>
          <a:xfrm>
            <a:off x="4131020" y="2798877"/>
            <a:ext cx="1528130" cy="1528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2" name="Shape 3624"/>
          <p:cNvSpPr/>
          <p:nvPr/>
        </p:nvSpPr>
        <p:spPr>
          <a:xfrm rot="10800000" flipH="1">
            <a:off x="4710799" y="3401115"/>
            <a:ext cx="368572" cy="324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071" y="8035"/>
                </a:moveTo>
                <a:lnTo>
                  <a:pt x="11327" y="9235"/>
                </a:lnTo>
                <a:lnTo>
                  <a:pt x="14583" y="4904"/>
                </a:lnTo>
                <a:lnTo>
                  <a:pt x="15088" y="4330"/>
                </a:lnTo>
                <a:lnTo>
                  <a:pt x="17289" y="6157"/>
                </a:lnTo>
                <a:lnTo>
                  <a:pt x="17289" y="3078"/>
                </a:lnTo>
                <a:lnTo>
                  <a:pt x="17289" y="0"/>
                </a:lnTo>
                <a:lnTo>
                  <a:pt x="14583" y="626"/>
                </a:lnTo>
                <a:lnTo>
                  <a:pt x="11878" y="1200"/>
                </a:lnTo>
                <a:lnTo>
                  <a:pt x="14033" y="3704"/>
                </a:lnTo>
                <a:lnTo>
                  <a:pt x="10777" y="7409"/>
                </a:lnTo>
                <a:lnTo>
                  <a:pt x="7567" y="6157"/>
                </a:lnTo>
                <a:lnTo>
                  <a:pt x="5411" y="10487"/>
                </a:lnTo>
                <a:lnTo>
                  <a:pt x="2155" y="9235"/>
                </a:lnTo>
                <a:lnTo>
                  <a:pt x="550" y="14817"/>
                </a:lnTo>
                <a:lnTo>
                  <a:pt x="0" y="16017"/>
                </a:lnTo>
                <a:lnTo>
                  <a:pt x="1055" y="16643"/>
                </a:lnTo>
                <a:lnTo>
                  <a:pt x="2706" y="11113"/>
                </a:lnTo>
                <a:lnTo>
                  <a:pt x="5916" y="12313"/>
                </a:lnTo>
                <a:lnTo>
                  <a:pt x="8071" y="8035"/>
                </a:lnTo>
                <a:lnTo>
                  <a:pt x="8071" y="8035"/>
                </a:lnTo>
                <a:close/>
                <a:moveTo>
                  <a:pt x="6466" y="21600"/>
                </a:moveTo>
                <a:lnTo>
                  <a:pt x="6466" y="16643"/>
                </a:lnTo>
                <a:lnTo>
                  <a:pt x="3761" y="16643"/>
                </a:lnTo>
                <a:lnTo>
                  <a:pt x="3761" y="21600"/>
                </a:lnTo>
                <a:lnTo>
                  <a:pt x="6466" y="21600"/>
                </a:lnTo>
                <a:lnTo>
                  <a:pt x="6466" y="21600"/>
                </a:lnTo>
                <a:close/>
                <a:moveTo>
                  <a:pt x="10227" y="21600"/>
                </a:moveTo>
                <a:lnTo>
                  <a:pt x="7567" y="21600"/>
                </a:lnTo>
                <a:lnTo>
                  <a:pt x="7567" y="14817"/>
                </a:lnTo>
                <a:lnTo>
                  <a:pt x="10227" y="14817"/>
                </a:lnTo>
                <a:lnTo>
                  <a:pt x="10227" y="21600"/>
                </a:lnTo>
                <a:lnTo>
                  <a:pt x="10227" y="21600"/>
                </a:lnTo>
                <a:close/>
                <a:moveTo>
                  <a:pt x="14033" y="21600"/>
                </a:moveTo>
                <a:lnTo>
                  <a:pt x="11327" y="21600"/>
                </a:lnTo>
                <a:lnTo>
                  <a:pt x="11327" y="12313"/>
                </a:lnTo>
                <a:lnTo>
                  <a:pt x="14033" y="12313"/>
                </a:lnTo>
                <a:lnTo>
                  <a:pt x="14033" y="21600"/>
                </a:lnTo>
                <a:lnTo>
                  <a:pt x="14033" y="21600"/>
                </a:lnTo>
                <a:close/>
                <a:moveTo>
                  <a:pt x="17794" y="21600"/>
                </a:moveTo>
                <a:lnTo>
                  <a:pt x="15088" y="21600"/>
                </a:lnTo>
                <a:lnTo>
                  <a:pt x="15088" y="9861"/>
                </a:lnTo>
                <a:lnTo>
                  <a:pt x="17794" y="9861"/>
                </a:lnTo>
                <a:lnTo>
                  <a:pt x="17794" y="21600"/>
                </a:lnTo>
                <a:lnTo>
                  <a:pt x="17794" y="21600"/>
                </a:lnTo>
                <a:close/>
                <a:moveTo>
                  <a:pt x="18894" y="6783"/>
                </a:moveTo>
                <a:lnTo>
                  <a:pt x="18894" y="21600"/>
                </a:lnTo>
                <a:lnTo>
                  <a:pt x="21600" y="21600"/>
                </a:lnTo>
                <a:lnTo>
                  <a:pt x="21600" y="6783"/>
                </a:lnTo>
                <a:lnTo>
                  <a:pt x="18894" y="6783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084372" y="4678665"/>
            <a:ext cx="1621426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10506" y="2215578"/>
            <a:ext cx="137281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3630"/>
          <p:cNvSpPr/>
          <p:nvPr/>
        </p:nvSpPr>
        <p:spPr>
          <a:xfrm>
            <a:off x="6530738" y="2796764"/>
            <a:ext cx="1532354" cy="1532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6" name="Shape 3631"/>
          <p:cNvSpPr/>
          <p:nvPr/>
        </p:nvSpPr>
        <p:spPr>
          <a:xfrm>
            <a:off x="7167910" y="3401018"/>
            <a:ext cx="258010" cy="3242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5" h="21072" extrusionOk="0">
                <a:moveTo>
                  <a:pt x="17468" y="6506"/>
                </a:moveTo>
                <a:cubicBezTo>
                  <a:pt x="16410" y="7763"/>
                  <a:pt x="15333" y="6878"/>
                  <a:pt x="13824" y="5996"/>
                </a:cubicBezTo>
                <a:cubicBezTo>
                  <a:pt x="12317" y="5116"/>
                  <a:pt x="10950" y="4575"/>
                  <a:pt x="12006" y="3318"/>
                </a:cubicBezTo>
                <a:cubicBezTo>
                  <a:pt x="13062" y="2059"/>
                  <a:pt x="15140" y="1754"/>
                  <a:pt x="16648" y="2634"/>
                </a:cubicBezTo>
                <a:cubicBezTo>
                  <a:pt x="18155" y="3515"/>
                  <a:pt x="18522" y="5248"/>
                  <a:pt x="17468" y="6506"/>
                </a:cubicBezTo>
                <a:close/>
                <a:moveTo>
                  <a:pt x="20868" y="4865"/>
                </a:moveTo>
                <a:cubicBezTo>
                  <a:pt x="20191" y="1663"/>
                  <a:pt x="16530" y="-474"/>
                  <a:pt x="12691" y="90"/>
                </a:cubicBezTo>
                <a:cubicBezTo>
                  <a:pt x="8853" y="655"/>
                  <a:pt x="5613" y="3118"/>
                  <a:pt x="6290" y="6320"/>
                </a:cubicBezTo>
                <a:cubicBezTo>
                  <a:pt x="6436" y="7009"/>
                  <a:pt x="6840" y="8088"/>
                  <a:pt x="7318" y="8862"/>
                </a:cubicBezTo>
                <a:lnTo>
                  <a:pt x="346" y="17166"/>
                </a:lnTo>
                <a:cubicBezTo>
                  <a:pt x="90" y="17473"/>
                  <a:pt x="-56" y="18024"/>
                  <a:pt x="20" y="18392"/>
                </a:cubicBezTo>
                <a:lnTo>
                  <a:pt x="470" y="20511"/>
                </a:lnTo>
                <a:cubicBezTo>
                  <a:pt x="547" y="20879"/>
                  <a:pt x="971" y="21126"/>
                  <a:pt x="1412" y="21061"/>
                </a:cubicBezTo>
                <a:lnTo>
                  <a:pt x="3454" y="20761"/>
                </a:lnTo>
                <a:cubicBezTo>
                  <a:pt x="3895" y="20696"/>
                  <a:pt x="4457" y="20387"/>
                  <a:pt x="4700" y="20072"/>
                </a:cubicBezTo>
                <a:lnTo>
                  <a:pt x="7456" y="16513"/>
                </a:lnTo>
                <a:lnTo>
                  <a:pt x="7480" y="16490"/>
                </a:lnTo>
                <a:lnTo>
                  <a:pt x="9346" y="16216"/>
                </a:lnTo>
                <a:lnTo>
                  <a:pt x="12566" y="12046"/>
                </a:lnTo>
                <a:cubicBezTo>
                  <a:pt x="13623" y="12195"/>
                  <a:pt x="15142" y="12146"/>
                  <a:pt x="16039" y="12013"/>
                </a:cubicBezTo>
                <a:cubicBezTo>
                  <a:pt x="19878" y="11449"/>
                  <a:pt x="21544" y="8068"/>
                  <a:pt x="20868" y="4865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486202" y="4678665"/>
            <a:ext cx="1621426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9012336" y="2215578"/>
            <a:ext cx="137281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Shape 3633"/>
          <p:cNvSpPr/>
          <p:nvPr/>
        </p:nvSpPr>
        <p:spPr>
          <a:xfrm>
            <a:off x="8934680" y="2798877"/>
            <a:ext cx="1528130" cy="1528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20" name="Shape 3634"/>
          <p:cNvSpPr/>
          <p:nvPr/>
        </p:nvSpPr>
        <p:spPr>
          <a:xfrm>
            <a:off x="9544874" y="3398966"/>
            <a:ext cx="307743" cy="328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888032" y="4678665"/>
            <a:ext cx="1621426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3" name="圆角矩形 22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13667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A_图片 191"/>
          <p:cNvSpPr/>
          <p:nvPr>
            <p:custDataLst>
              <p:tags r:id="rId1"/>
            </p:custDataLst>
          </p:nvPr>
        </p:nvSpPr>
        <p:spPr>
          <a:xfrm>
            <a:off x="6448788" y="2163778"/>
            <a:ext cx="5323531" cy="3347482"/>
          </a:xfrm>
          <a:custGeom>
            <a:avLst/>
            <a:gdLst/>
            <a:ahLst/>
            <a:cxnLst/>
            <a:rect l="0" t="0" r="0" b="0"/>
            <a:pathLst>
              <a:path w="5323531" h="3347482">
                <a:moveTo>
                  <a:pt x="0" y="0"/>
                </a:moveTo>
                <a:lnTo>
                  <a:pt x="5323530" y="0"/>
                </a:lnTo>
                <a:lnTo>
                  <a:pt x="5323530" y="3347481"/>
                </a:lnTo>
                <a:lnTo>
                  <a:pt x="0" y="3347481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6374497" y="2090475"/>
            <a:ext cx="5472112" cy="3494087"/>
          </a:xfrm>
          <a:prstGeom prst="rect">
            <a:avLst/>
          </a:prstGeom>
          <a:noFill/>
          <a:ln w="38100">
            <a:solidFill>
              <a:schemeClr val="bg1">
                <a:alpha val="58823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椭圆 228"/>
          <p:cNvSpPr>
            <a:spLocks noChangeArrowheads="1"/>
          </p:cNvSpPr>
          <p:nvPr/>
        </p:nvSpPr>
        <p:spPr bwMode="auto">
          <a:xfrm>
            <a:off x="5023944" y="4810656"/>
            <a:ext cx="796925" cy="7969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椭圆 229"/>
          <p:cNvSpPr>
            <a:spLocks noChangeArrowheads="1"/>
          </p:cNvSpPr>
          <p:nvPr/>
        </p:nvSpPr>
        <p:spPr bwMode="auto">
          <a:xfrm>
            <a:off x="4981082" y="4767793"/>
            <a:ext cx="882650" cy="88265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Freeform 51"/>
          <p:cNvSpPr>
            <a:spLocks noEditPoints="1"/>
          </p:cNvSpPr>
          <p:nvPr/>
        </p:nvSpPr>
        <p:spPr bwMode="auto">
          <a:xfrm>
            <a:off x="5208447" y="5030434"/>
            <a:ext cx="427837" cy="357368"/>
          </a:xfrm>
          <a:custGeom>
            <a:avLst/>
            <a:gdLst>
              <a:gd name="T0" fmla="*/ 482687 w 208"/>
              <a:gd name="T1" fmla="*/ 160671 h 174"/>
              <a:gd name="T2" fmla="*/ 485201 w 208"/>
              <a:gd name="T3" fmla="*/ 143097 h 174"/>
              <a:gd name="T4" fmla="*/ 341903 w 208"/>
              <a:gd name="T5" fmla="*/ 0 h 174"/>
              <a:gd name="T6" fmla="*/ 223746 w 208"/>
              <a:gd name="T7" fmla="*/ 62762 h 174"/>
              <a:gd name="T8" fmla="*/ 181008 w 208"/>
              <a:gd name="T9" fmla="*/ 52720 h 174"/>
              <a:gd name="T10" fmla="*/ 87990 w 208"/>
              <a:gd name="T11" fmla="*/ 138076 h 174"/>
              <a:gd name="T12" fmla="*/ 0 w 208"/>
              <a:gd name="T13" fmla="*/ 241006 h 174"/>
              <a:gd name="T14" fmla="*/ 105588 w 208"/>
              <a:gd name="T15" fmla="*/ 346446 h 174"/>
              <a:gd name="T16" fmla="*/ 221232 w 208"/>
              <a:gd name="T17" fmla="*/ 346446 h 174"/>
              <a:gd name="T18" fmla="*/ 221232 w 208"/>
              <a:gd name="T19" fmla="*/ 411718 h 174"/>
              <a:gd name="T20" fmla="*/ 246372 w 208"/>
              <a:gd name="T21" fmla="*/ 436823 h 174"/>
              <a:gd name="T22" fmla="*/ 296651 w 208"/>
              <a:gd name="T23" fmla="*/ 436823 h 174"/>
              <a:gd name="T24" fmla="*/ 321791 w 208"/>
              <a:gd name="T25" fmla="*/ 411718 h 174"/>
              <a:gd name="T26" fmla="*/ 321791 w 208"/>
              <a:gd name="T27" fmla="*/ 346446 h 174"/>
              <a:gd name="T28" fmla="*/ 417323 w 208"/>
              <a:gd name="T29" fmla="*/ 346446 h 174"/>
              <a:gd name="T30" fmla="*/ 522911 w 208"/>
              <a:gd name="T31" fmla="*/ 241006 h 174"/>
              <a:gd name="T32" fmla="*/ 482687 w 208"/>
              <a:gd name="T33" fmla="*/ 160671 h 174"/>
              <a:gd name="T34" fmla="*/ 301679 w 208"/>
              <a:gd name="T35" fmla="*/ 411718 h 174"/>
              <a:gd name="T36" fmla="*/ 296651 w 208"/>
              <a:gd name="T37" fmla="*/ 416739 h 174"/>
              <a:gd name="T38" fmla="*/ 246372 w 208"/>
              <a:gd name="T39" fmla="*/ 416739 h 174"/>
              <a:gd name="T40" fmla="*/ 241344 w 208"/>
              <a:gd name="T41" fmla="*/ 411718 h 174"/>
              <a:gd name="T42" fmla="*/ 241344 w 208"/>
              <a:gd name="T43" fmla="*/ 346446 h 174"/>
              <a:gd name="T44" fmla="*/ 241344 w 208"/>
              <a:gd name="T45" fmla="*/ 273642 h 174"/>
              <a:gd name="T46" fmla="*/ 173466 w 208"/>
              <a:gd name="T47" fmla="*/ 273642 h 174"/>
              <a:gd name="T48" fmla="*/ 266483 w 208"/>
              <a:gd name="T49" fmla="*/ 150629 h 174"/>
              <a:gd name="T50" fmla="*/ 276539 w 208"/>
              <a:gd name="T51" fmla="*/ 150629 h 174"/>
              <a:gd name="T52" fmla="*/ 369557 w 208"/>
              <a:gd name="T53" fmla="*/ 273642 h 174"/>
              <a:gd name="T54" fmla="*/ 301679 w 208"/>
              <a:gd name="T55" fmla="*/ 273642 h 174"/>
              <a:gd name="T56" fmla="*/ 301679 w 208"/>
              <a:gd name="T57" fmla="*/ 346446 h 174"/>
              <a:gd name="T58" fmla="*/ 301679 w 208"/>
              <a:gd name="T59" fmla="*/ 411718 h 174"/>
              <a:gd name="T60" fmla="*/ 417323 w 208"/>
              <a:gd name="T61" fmla="*/ 326362 h 174"/>
              <a:gd name="T62" fmla="*/ 321791 w 208"/>
              <a:gd name="T63" fmla="*/ 326362 h 174"/>
              <a:gd name="T64" fmla="*/ 321791 w 208"/>
              <a:gd name="T65" fmla="*/ 293726 h 174"/>
              <a:gd name="T66" fmla="*/ 369557 w 208"/>
              <a:gd name="T67" fmla="*/ 293726 h 174"/>
              <a:gd name="T68" fmla="*/ 389669 w 208"/>
              <a:gd name="T69" fmla="*/ 281173 h 174"/>
              <a:gd name="T70" fmla="*/ 384641 w 208"/>
              <a:gd name="T71" fmla="*/ 261090 h 174"/>
              <a:gd name="T72" fmla="*/ 291623 w 208"/>
              <a:gd name="T73" fmla="*/ 138076 h 174"/>
              <a:gd name="T74" fmla="*/ 271511 w 208"/>
              <a:gd name="T75" fmla="*/ 128034 h 174"/>
              <a:gd name="T76" fmla="*/ 251400 w 208"/>
              <a:gd name="T77" fmla="*/ 138076 h 174"/>
              <a:gd name="T78" fmla="*/ 155868 w 208"/>
              <a:gd name="T79" fmla="*/ 261090 h 174"/>
              <a:gd name="T80" fmla="*/ 153354 w 208"/>
              <a:gd name="T81" fmla="*/ 281173 h 174"/>
              <a:gd name="T82" fmla="*/ 173466 w 208"/>
              <a:gd name="T83" fmla="*/ 293726 h 174"/>
              <a:gd name="T84" fmla="*/ 221232 w 208"/>
              <a:gd name="T85" fmla="*/ 293726 h 174"/>
              <a:gd name="T86" fmla="*/ 221232 w 208"/>
              <a:gd name="T87" fmla="*/ 326362 h 174"/>
              <a:gd name="T88" fmla="*/ 105588 w 208"/>
              <a:gd name="T89" fmla="*/ 326362 h 174"/>
              <a:gd name="T90" fmla="*/ 20112 w 208"/>
              <a:gd name="T91" fmla="*/ 241006 h 174"/>
              <a:gd name="T92" fmla="*/ 98046 w 208"/>
              <a:gd name="T93" fmla="*/ 155650 h 174"/>
              <a:gd name="T94" fmla="*/ 108102 w 208"/>
              <a:gd name="T95" fmla="*/ 155650 h 174"/>
              <a:gd name="T96" fmla="*/ 108102 w 208"/>
              <a:gd name="T97" fmla="*/ 145608 h 174"/>
              <a:gd name="T98" fmla="*/ 181008 w 208"/>
              <a:gd name="T99" fmla="*/ 72804 h 174"/>
              <a:gd name="T100" fmla="*/ 221232 w 208"/>
              <a:gd name="T101" fmla="*/ 85356 h 174"/>
              <a:gd name="T102" fmla="*/ 231288 w 208"/>
              <a:gd name="T103" fmla="*/ 90377 h 174"/>
              <a:gd name="T104" fmla="*/ 236316 w 208"/>
              <a:gd name="T105" fmla="*/ 80335 h 174"/>
              <a:gd name="T106" fmla="*/ 341903 w 208"/>
              <a:gd name="T107" fmla="*/ 20084 h 174"/>
              <a:gd name="T108" fmla="*/ 465089 w 208"/>
              <a:gd name="T109" fmla="*/ 143097 h 174"/>
              <a:gd name="T110" fmla="*/ 462575 w 208"/>
              <a:gd name="T111" fmla="*/ 163181 h 174"/>
              <a:gd name="T112" fmla="*/ 462575 w 208"/>
              <a:gd name="T113" fmla="*/ 168202 h 174"/>
              <a:gd name="T114" fmla="*/ 467603 w 208"/>
              <a:gd name="T115" fmla="*/ 173223 h 174"/>
              <a:gd name="T116" fmla="*/ 502799 w 208"/>
              <a:gd name="T117" fmla="*/ 241006 h 174"/>
              <a:gd name="T118" fmla="*/ 417323 w 208"/>
              <a:gd name="T119" fmla="*/ 326362 h 17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8" h="174">
                <a:moveTo>
                  <a:pt x="192" y="64"/>
                </a:moveTo>
                <a:cubicBezTo>
                  <a:pt x="193" y="61"/>
                  <a:pt x="193" y="59"/>
                  <a:pt x="193" y="57"/>
                </a:cubicBezTo>
                <a:cubicBezTo>
                  <a:pt x="193" y="25"/>
                  <a:pt x="167" y="0"/>
                  <a:pt x="136" y="0"/>
                </a:cubicBezTo>
                <a:cubicBezTo>
                  <a:pt x="117" y="0"/>
                  <a:pt x="100" y="9"/>
                  <a:pt x="89" y="25"/>
                </a:cubicBezTo>
                <a:cubicBezTo>
                  <a:pt x="84" y="22"/>
                  <a:pt x="78" y="21"/>
                  <a:pt x="72" y="21"/>
                </a:cubicBezTo>
                <a:cubicBezTo>
                  <a:pt x="53" y="21"/>
                  <a:pt x="37" y="35"/>
                  <a:pt x="35" y="55"/>
                </a:cubicBezTo>
                <a:cubicBezTo>
                  <a:pt x="15" y="58"/>
                  <a:pt x="0" y="76"/>
                  <a:pt x="0" y="96"/>
                </a:cubicBezTo>
                <a:cubicBezTo>
                  <a:pt x="0" y="119"/>
                  <a:pt x="19" y="138"/>
                  <a:pt x="42" y="138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8" y="170"/>
                  <a:pt x="92" y="174"/>
                  <a:pt x="98" y="174"/>
                </a:cubicBezTo>
                <a:cubicBezTo>
                  <a:pt x="118" y="174"/>
                  <a:pt x="118" y="174"/>
                  <a:pt x="118" y="174"/>
                </a:cubicBezTo>
                <a:cubicBezTo>
                  <a:pt x="124" y="174"/>
                  <a:pt x="128" y="170"/>
                  <a:pt x="128" y="164"/>
                </a:cubicBezTo>
                <a:cubicBezTo>
                  <a:pt x="128" y="138"/>
                  <a:pt x="128" y="138"/>
                  <a:pt x="128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89" y="138"/>
                  <a:pt x="208" y="119"/>
                  <a:pt x="208" y="96"/>
                </a:cubicBezTo>
                <a:cubicBezTo>
                  <a:pt x="208" y="84"/>
                  <a:pt x="202" y="72"/>
                  <a:pt x="192" y="64"/>
                </a:cubicBezTo>
                <a:close/>
                <a:moveTo>
                  <a:pt x="120" y="164"/>
                </a:moveTo>
                <a:cubicBezTo>
                  <a:pt x="120" y="165"/>
                  <a:pt x="119" y="166"/>
                  <a:pt x="118" y="166"/>
                </a:cubicBezTo>
                <a:cubicBezTo>
                  <a:pt x="98" y="166"/>
                  <a:pt x="98" y="166"/>
                  <a:pt x="98" y="166"/>
                </a:cubicBezTo>
                <a:cubicBezTo>
                  <a:pt x="97" y="166"/>
                  <a:pt x="96" y="165"/>
                  <a:pt x="96" y="164"/>
                </a:cubicBezTo>
                <a:cubicBezTo>
                  <a:pt x="96" y="138"/>
                  <a:pt x="96" y="138"/>
                  <a:pt x="96" y="138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69" y="109"/>
                  <a:pt x="69" y="109"/>
                  <a:pt x="69" y="109"/>
                </a:cubicBezTo>
                <a:cubicBezTo>
                  <a:pt x="106" y="60"/>
                  <a:pt x="106" y="60"/>
                  <a:pt x="106" y="60"/>
                </a:cubicBezTo>
                <a:cubicBezTo>
                  <a:pt x="107" y="59"/>
                  <a:pt x="109" y="59"/>
                  <a:pt x="110" y="60"/>
                </a:cubicBezTo>
                <a:cubicBezTo>
                  <a:pt x="147" y="109"/>
                  <a:pt x="147" y="109"/>
                  <a:pt x="147" y="109"/>
                </a:cubicBezTo>
                <a:cubicBezTo>
                  <a:pt x="120" y="109"/>
                  <a:pt x="120" y="109"/>
                  <a:pt x="120" y="109"/>
                </a:cubicBezTo>
                <a:cubicBezTo>
                  <a:pt x="120" y="138"/>
                  <a:pt x="120" y="138"/>
                  <a:pt x="120" y="138"/>
                </a:cubicBezTo>
                <a:lnTo>
                  <a:pt x="120" y="164"/>
                </a:lnTo>
                <a:close/>
                <a:moveTo>
                  <a:pt x="166" y="130"/>
                </a:moveTo>
                <a:cubicBezTo>
                  <a:pt x="128" y="130"/>
                  <a:pt x="128" y="130"/>
                  <a:pt x="128" y="130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47" y="117"/>
                  <a:pt x="147" y="117"/>
                  <a:pt x="147" y="117"/>
                </a:cubicBezTo>
                <a:cubicBezTo>
                  <a:pt x="151" y="117"/>
                  <a:pt x="154" y="115"/>
                  <a:pt x="155" y="112"/>
                </a:cubicBezTo>
                <a:cubicBezTo>
                  <a:pt x="156" y="110"/>
                  <a:pt x="156" y="107"/>
                  <a:pt x="153" y="104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4" y="53"/>
                  <a:pt x="111" y="51"/>
                  <a:pt x="108" y="51"/>
                </a:cubicBezTo>
                <a:cubicBezTo>
                  <a:pt x="105" y="51"/>
                  <a:pt x="102" y="53"/>
                  <a:pt x="100" y="55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0" y="107"/>
                  <a:pt x="60" y="110"/>
                  <a:pt x="61" y="112"/>
                </a:cubicBezTo>
                <a:cubicBezTo>
                  <a:pt x="62" y="115"/>
                  <a:pt x="65" y="117"/>
                  <a:pt x="69" y="117"/>
                </a:cubicBezTo>
                <a:cubicBezTo>
                  <a:pt x="88" y="117"/>
                  <a:pt x="88" y="117"/>
                  <a:pt x="88" y="117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42" y="130"/>
                  <a:pt x="42" y="130"/>
                  <a:pt x="42" y="130"/>
                </a:cubicBezTo>
                <a:cubicBezTo>
                  <a:pt x="23" y="130"/>
                  <a:pt x="8" y="115"/>
                  <a:pt x="8" y="96"/>
                </a:cubicBezTo>
                <a:cubicBezTo>
                  <a:pt x="8" y="78"/>
                  <a:pt x="22" y="64"/>
                  <a:pt x="39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42"/>
                  <a:pt x="56" y="29"/>
                  <a:pt x="72" y="29"/>
                </a:cubicBezTo>
                <a:cubicBezTo>
                  <a:pt x="78" y="29"/>
                  <a:pt x="84" y="30"/>
                  <a:pt x="88" y="34"/>
                </a:cubicBezTo>
                <a:cubicBezTo>
                  <a:pt x="92" y="36"/>
                  <a:pt x="92" y="36"/>
                  <a:pt x="92" y="36"/>
                </a:cubicBezTo>
                <a:cubicBezTo>
                  <a:pt x="94" y="32"/>
                  <a:pt x="94" y="32"/>
                  <a:pt x="94" y="32"/>
                </a:cubicBezTo>
                <a:cubicBezTo>
                  <a:pt x="103" y="17"/>
                  <a:pt x="119" y="8"/>
                  <a:pt x="136" y="8"/>
                </a:cubicBezTo>
                <a:cubicBezTo>
                  <a:pt x="163" y="8"/>
                  <a:pt x="185" y="30"/>
                  <a:pt x="185" y="57"/>
                </a:cubicBezTo>
                <a:cubicBezTo>
                  <a:pt x="185" y="59"/>
                  <a:pt x="185" y="62"/>
                  <a:pt x="184" y="65"/>
                </a:cubicBezTo>
                <a:cubicBezTo>
                  <a:pt x="184" y="67"/>
                  <a:pt x="184" y="67"/>
                  <a:pt x="184" y="67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195" y="75"/>
                  <a:pt x="200" y="85"/>
                  <a:pt x="200" y="96"/>
                </a:cubicBezTo>
                <a:cubicBezTo>
                  <a:pt x="200" y="115"/>
                  <a:pt x="184" y="130"/>
                  <a:pt x="166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椭圆 225"/>
          <p:cNvSpPr>
            <a:spLocks noChangeArrowheads="1"/>
          </p:cNvSpPr>
          <p:nvPr/>
        </p:nvSpPr>
        <p:spPr bwMode="auto">
          <a:xfrm>
            <a:off x="5023944" y="3512081"/>
            <a:ext cx="796925" cy="7969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椭圆 226"/>
          <p:cNvSpPr>
            <a:spLocks noChangeArrowheads="1"/>
          </p:cNvSpPr>
          <p:nvPr/>
        </p:nvSpPr>
        <p:spPr bwMode="auto">
          <a:xfrm>
            <a:off x="4981082" y="3469218"/>
            <a:ext cx="882650" cy="88265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Freeform 120"/>
          <p:cNvSpPr>
            <a:spLocks noEditPoints="1"/>
          </p:cNvSpPr>
          <p:nvPr/>
        </p:nvSpPr>
        <p:spPr bwMode="auto">
          <a:xfrm>
            <a:off x="5210621" y="3702611"/>
            <a:ext cx="423489" cy="415864"/>
          </a:xfrm>
          <a:custGeom>
            <a:avLst/>
            <a:gdLst>
              <a:gd name="T0" fmla="*/ 115580 w 206"/>
              <a:gd name="T1" fmla="*/ 160961 h 202"/>
              <a:gd name="T2" fmla="*/ 261311 w 206"/>
              <a:gd name="T3" fmla="*/ 163476 h 202"/>
              <a:gd name="T4" fmla="*/ 135681 w 206"/>
              <a:gd name="T5" fmla="*/ 168506 h 202"/>
              <a:gd name="T6" fmla="*/ 208546 w 206"/>
              <a:gd name="T7" fmla="*/ 246471 h 202"/>
              <a:gd name="T8" fmla="*/ 304025 w 206"/>
              <a:gd name="T9" fmla="*/ 284196 h 202"/>
              <a:gd name="T10" fmla="*/ 364328 w 206"/>
              <a:gd name="T11" fmla="*/ 223836 h 202"/>
              <a:gd name="T12" fmla="*/ 374378 w 206"/>
              <a:gd name="T13" fmla="*/ 155931 h 202"/>
              <a:gd name="T14" fmla="*/ 306538 w 206"/>
              <a:gd name="T15" fmla="*/ 100600 h 202"/>
              <a:gd name="T16" fmla="*/ 286437 w 206"/>
              <a:gd name="T17" fmla="*/ 25150 h 202"/>
              <a:gd name="T18" fmla="*/ 173370 w 206"/>
              <a:gd name="T19" fmla="*/ 42755 h 202"/>
              <a:gd name="T20" fmla="*/ 87941 w 206"/>
              <a:gd name="T21" fmla="*/ 30180 h 202"/>
              <a:gd name="T22" fmla="*/ 45227 w 206"/>
              <a:gd name="T23" fmla="*/ 85510 h 202"/>
              <a:gd name="T24" fmla="*/ 42714 w 206"/>
              <a:gd name="T25" fmla="*/ 173536 h 202"/>
              <a:gd name="T26" fmla="*/ 2513 w 206"/>
              <a:gd name="T27" fmla="*/ 241441 h 202"/>
              <a:gd name="T28" fmla="*/ 95479 w 206"/>
              <a:gd name="T29" fmla="*/ 306831 h 202"/>
              <a:gd name="T30" fmla="*/ 135681 w 206"/>
              <a:gd name="T31" fmla="*/ 377251 h 202"/>
              <a:gd name="T32" fmla="*/ 216084 w 206"/>
              <a:gd name="T33" fmla="*/ 367191 h 202"/>
              <a:gd name="T34" fmla="*/ 291462 w 206"/>
              <a:gd name="T35" fmla="*/ 352101 h 202"/>
              <a:gd name="T36" fmla="*/ 211059 w 206"/>
              <a:gd name="T37" fmla="*/ 316891 h 202"/>
              <a:gd name="T38" fmla="*/ 103017 w 206"/>
              <a:gd name="T39" fmla="*/ 342041 h 202"/>
              <a:gd name="T40" fmla="*/ 77891 w 206"/>
              <a:gd name="T41" fmla="*/ 256531 h 202"/>
              <a:gd name="T42" fmla="*/ 62815 w 206"/>
              <a:gd name="T43" fmla="*/ 211261 h 202"/>
              <a:gd name="T44" fmla="*/ 37689 w 206"/>
              <a:gd name="T45" fmla="*/ 105630 h 202"/>
              <a:gd name="T46" fmla="*/ 123118 w 206"/>
              <a:gd name="T47" fmla="*/ 80480 h 202"/>
              <a:gd name="T48" fmla="*/ 168345 w 206"/>
              <a:gd name="T49" fmla="*/ 65390 h 202"/>
              <a:gd name="T50" fmla="*/ 276387 w 206"/>
              <a:gd name="T51" fmla="*/ 42755 h 202"/>
              <a:gd name="T52" fmla="*/ 299000 w 206"/>
              <a:gd name="T53" fmla="*/ 125750 h 202"/>
              <a:gd name="T54" fmla="*/ 316588 w 206"/>
              <a:gd name="T55" fmla="*/ 171021 h 202"/>
              <a:gd name="T56" fmla="*/ 339202 w 206"/>
              <a:gd name="T57" fmla="*/ 279166 h 202"/>
              <a:gd name="T58" fmla="*/ 256286 w 206"/>
              <a:gd name="T59" fmla="*/ 301801 h 202"/>
              <a:gd name="T60" fmla="*/ 399504 w 206"/>
              <a:gd name="T61" fmla="*/ 440127 h 202"/>
              <a:gd name="T62" fmla="*/ 404530 w 206"/>
              <a:gd name="T63" fmla="*/ 420007 h 202"/>
              <a:gd name="T64" fmla="*/ 429656 w 206"/>
              <a:gd name="T65" fmla="*/ 387312 h 202"/>
              <a:gd name="T66" fmla="*/ 484933 w 206"/>
              <a:gd name="T67" fmla="*/ 352101 h 202"/>
              <a:gd name="T68" fmla="*/ 482421 w 206"/>
              <a:gd name="T69" fmla="*/ 306831 h 202"/>
              <a:gd name="T70" fmla="*/ 417093 w 206"/>
              <a:gd name="T71" fmla="*/ 299286 h 202"/>
              <a:gd name="T72" fmla="*/ 364328 w 206"/>
              <a:gd name="T73" fmla="*/ 281681 h 202"/>
              <a:gd name="T74" fmla="*/ 336689 w 206"/>
              <a:gd name="T75" fmla="*/ 306831 h 202"/>
              <a:gd name="T76" fmla="*/ 301513 w 206"/>
              <a:gd name="T77" fmla="*/ 349586 h 202"/>
              <a:gd name="T78" fmla="*/ 286437 w 206"/>
              <a:gd name="T79" fmla="*/ 382282 h 202"/>
              <a:gd name="T80" fmla="*/ 319101 w 206"/>
              <a:gd name="T81" fmla="*/ 430067 h 202"/>
              <a:gd name="T82" fmla="*/ 319101 w 206"/>
              <a:gd name="T83" fmla="*/ 475337 h 202"/>
              <a:gd name="T84" fmla="*/ 384429 w 206"/>
              <a:gd name="T85" fmla="*/ 480367 h 202"/>
              <a:gd name="T86" fmla="*/ 437194 w 206"/>
              <a:gd name="T87" fmla="*/ 500487 h 202"/>
              <a:gd name="T88" fmla="*/ 464832 w 206"/>
              <a:gd name="T89" fmla="*/ 475337 h 202"/>
              <a:gd name="T90" fmla="*/ 487446 w 206"/>
              <a:gd name="T91" fmla="*/ 422522 h 202"/>
              <a:gd name="T92" fmla="*/ 517597 w 206"/>
              <a:gd name="T93" fmla="*/ 389827 h 202"/>
              <a:gd name="T94" fmla="*/ 464832 w 206"/>
              <a:gd name="T95" fmla="*/ 422522 h 202"/>
              <a:gd name="T96" fmla="*/ 452269 w 206"/>
              <a:gd name="T97" fmla="*/ 440127 h 202"/>
              <a:gd name="T98" fmla="*/ 419605 w 206"/>
              <a:gd name="T99" fmla="*/ 485397 h 202"/>
              <a:gd name="T100" fmla="*/ 371866 w 206"/>
              <a:gd name="T101" fmla="*/ 455217 h 202"/>
              <a:gd name="T102" fmla="*/ 351765 w 206"/>
              <a:gd name="T103" fmla="*/ 442642 h 202"/>
              <a:gd name="T104" fmla="*/ 304025 w 206"/>
              <a:gd name="T105" fmla="*/ 409947 h 202"/>
              <a:gd name="T106" fmla="*/ 336689 w 206"/>
              <a:gd name="T107" fmla="*/ 359646 h 202"/>
              <a:gd name="T108" fmla="*/ 349252 w 206"/>
              <a:gd name="T109" fmla="*/ 342041 h 202"/>
              <a:gd name="T110" fmla="*/ 381916 w 206"/>
              <a:gd name="T111" fmla="*/ 294256 h 202"/>
              <a:gd name="T112" fmla="*/ 432168 w 206"/>
              <a:gd name="T113" fmla="*/ 326951 h 202"/>
              <a:gd name="T114" fmla="*/ 449757 w 206"/>
              <a:gd name="T115" fmla="*/ 339526 h 202"/>
              <a:gd name="T116" fmla="*/ 494984 w 206"/>
              <a:gd name="T117" fmla="*/ 369706 h 20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06" h="202">
                <a:moveTo>
                  <a:pt x="104" y="65"/>
                </a:moveTo>
                <a:cubicBezTo>
                  <a:pt x="99" y="53"/>
                  <a:pt x="88" y="45"/>
                  <a:pt x="75" y="45"/>
                </a:cubicBezTo>
                <a:cubicBezTo>
                  <a:pt x="71" y="45"/>
                  <a:pt x="67" y="46"/>
                  <a:pt x="63" y="47"/>
                </a:cubicBezTo>
                <a:cubicBezTo>
                  <a:pt x="56" y="50"/>
                  <a:pt x="50" y="56"/>
                  <a:pt x="46" y="64"/>
                </a:cubicBezTo>
                <a:cubicBezTo>
                  <a:pt x="43" y="72"/>
                  <a:pt x="43" y="80"/>
                  <a:pt x="46" y="88"/>
                </a:cubicBezTo>
                <a:cubicBezTo>
                  <a:pt x="51" y="100"/>
                  <a:pt x="62" y="107"/>
                  <a:pt x="75" y="107"/>
                </a:cubicBezTo>
                <a:cubicBezTo>
                  <a:pt x="79" y="107"/>
                  <a:pt x="83" y="106"/>
                  <a:pt x="86" y="105"/>
                </a:cubicBezTo>
                <a:cubicBezTo>
                  <a:pt x="102" y="99"/>
                  <a:pt x="110" y="81"/>
                  <a:pt x="104" y="65"/>
                </a:cubicBezTo>
                <a:close/>
                <a:moveTo>
                  <a:pt x="83" y="98"/>
                </a:moveTo>
                <a:cubicBezTo>
                  <a:pt x="81" y="99"/>
                  <a:pt x="78" y="99"/>
                  <a:pt x="75" y="99"/>
                </a:cubicBezTo>
                <a:cubicBezTo>
                  <a:pt x="65" y="99"/>
                  <a:pt x="57" y="93"/>
                  <a:pt x="54" y="85"/>
                </a:cubicBezTo>
                <a:cubicBezTo>
                  <a:pt x="51" y="79"/>
                  <a:pt x="51" y="73"/>
                  <a:pt x="54" y="67"/>
                </a:cubicBezTo>
                <a:cubicBezTo>
                  <a:pt x="56" y="61"/>
                  <a:pt x="61" y="57"/>
                  <a:pt x="66" y="55"/>
                </a:cubicBezTo>
                <a:cubicBezTo>
                  <a:pt x="69" y="54"/>
                  <a:pt x="72" y="53"/>
                  <a:pt x="75" y="53"/>
                </a:cubicBezTo>
                <a:cubicBezTo>
                  <a:pt x="84" y="53"/>
                  <a:pt x="93" y="59"/>
                  <a:pt x="96" y="68"/>
                </a:cubicBezTo>
                <a:cubicBezTo>
                  <a:pt x="101" y="79"/>
                  <a:pt x="95" y="93"/>
                  <a:pt x="83" y="98"/>
                </a:cubicBezTo>
                <a:close/>
                <a:moveTo>
                  <a:pt x="116" y="140"/>
                </a:moveTo>
                <a:cubicBezTo>
                  <a:pt x="117" y="138"/>
                  <a:pt x="117" y="136"/>
                  <a:pt x="116" y="135"/>
                </a:cubicBezTo>
                <a:cubicBezTo>
                  <a:pt x="111" y="123"/>
                  <a:pt x="111" y="123"/>
                  <a:pt x="111" y="123"/>
                </a:cubicBezTo>
                <a:cubicBezTo>
                  <a:pt x="115" y="120"/>
                  <a:pt x="118" y="117"/>
                  <a:pt x="121" y="113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6" y="120"/>
                  <a:pt x="140" y="118"/>
                  <a:pt x="141" y="115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50" y="95"/>
                  <a:pt x="149" y="90"/>
                  <a:pt x="145" y="89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35" y="79"/>
                  <a:pt x="135" y="75"/>
                  <a:pt x="134" y="70"/>
                </a:cubicBezTo>
                <a:cubicBezTo>
                  <a:pt x="145" y="65"/>
                  <a:pt x="145" y="65"/>
                  <a:pt x="145" y="65"/>
                </a:cubicBezTo>
                <a:cubicBezTo>
                  <a:pt x="147" y="65"/>
                  <a:pt x="148" y="63"/>
                  <a:pt x="149" y="62"/>
                </a:cubicBezTo>
                <a:cubicBezTo>
                  <a:pt x="150" y="60"/>
                  <a:pt x="150" y="58"/>
                  <a:pt x="149" y="56"/>
                </a:cubicBezTo>
                <a:cubicBezTo>
                  <a:pt x="142" y="40"/>
                  <a:pt x="142" y="40"/>
                  <a:pt x="142" y="40"/>
                </a:cubicBezTo>
                <a:cubicBezTo>
                  <a:pt x="141" y="36"/>
                  <a:pt x="137" y="34"/>
                  <a:pt x="134" y="36"/>
                </a:cubicBezTo>
                <a:cubicBezTo>
                  <a:pt x="122" y="40"/>
                  <a:pt x="122" y="40"/>
                  <a:pt x="122" y="40"/>
                </a:cubicBezTo>
                <a:cubicBezTo>
                  <a:pt x="120" y="36"/>
                  <a:pt x="116" y="33"/>
                  <a:pt x="113" y="30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18" y="17"/>
                  <a:pt x="118" y="15"/>
                  <a:pt x="118" y="14"/>
                </a:cubicBezTo>
                <a:cubicBezTo>
                  <a:pt x="117" y="12"/>
                  <a:pt x="116" y="11"/>
                  <a:pt x="114" y="10"/>
                </a:cubicBezTo>
                <a:cubicBezTo>
                  <a:pt x="97" y="3"/>
                  <a:pt x="97" y="3"/>
                  <a:pt x="97" y="3"/>
                </a:cubicBezTo>
                <a:cubicBezTo>
                  <a:pt x="94" y="1"/>
                  <a:pt x="90" y="3"/>
                  <a:pt x="88" y="6"/>
                </a:cubicBezTo>
                <a:cubicBezTo>
                  <a:pt x="83" y="17"/>
                  <a:pt x="83" y="17"/>
                  <a:pt x="83" y="17"/>
                </a:cubicBezTo>
                <a:cubicBezTo>
                  <a:pt x="79" y="17"/>
                  <a:pt x="74" y="17"/>
                  <a:pt x="69" y="17"/>
                </a:cubicBezTo>
                <a:cubicBezTo>
                  <a:pt x="65" y="6"/>
                  <a:pt x="65" y="6"/>
                  <a:pt x="65" y="6"/>
                </a:cubicBezTo>
                <a:cubicBezTo>
                  <a:pt x="63" y="2"/>
                  <a:pt x="59" y="0"/>
                  <a:pt x="56" y="2"/>
                </a:cubicBezTo>
                <a:cubicBezTo>
                  <a:pt x="39" y="8"/>
                  <a:pt x="39" y="8"/>
                  <a:pt x="39" y="8"/>
                </a:cubicBezTo>
                <a:cubicBezTo>
                  <a:pt x="37" y="9"/>
                  <a:pt x="36" y="10"/>
                  <a:pt x="35" y="12"/>
                </a:cubicBezTo>
                <a:cubicBezTo>
                  <a:pt x="34" y="14"/>
                  <a:pt x="34" y="16"/>
                  <a:pt x="35" y="17"/>
                </a:cubicBezTo>
                <a:cubicBezTo>
                  <a:pt x="40" y="29"/>
                  <a:pt x="40" y="29"/>
                  <a:pt x="40" y="29"/>
                </a:cubicBezTo>
                <a:cubicBezTo>
                  <a:pt x="36" y="32"/>
                  <a:pt x="32" y="35"/>
                  <a:pt x="29" y="39"/>
                </a:cubicBezTo>
                <a:cubicBezTo>
                  <a:pt x="18" y="34"/>
                  <a:pt x="18" y="34"/>
                  <a:pt x="18" y="34"/>
                </a:cubicBezTo>
                <a:cubicBezTo>
                  <a:pt x="14" y="33"/>
                  <a:pt x="10" y="34"/>
                  <a:pt x="8" y="38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8"/>
                  <a:pt x="1" y="62"/>
                  <a:pt x="5" y="63"/>
                </a:cubicBezTo>
                <a:cubicBezTo>
                  <a:pt x="17" y="69"/>
                  <a:pt x="17" y="69"/>
                  <a:pt x="17" y="69"/>
                </a:cubicBezTo>
                <a:cubicBezTo>
                  <a:pt x="16" y="73"/>
                  <a:pt x="16" y="78"/>
                  <a:pt x="17" y="82"/>
                </a:cubicBezTo>
                <a:cubicBezTo>
                  <a:pt x="5" y="87"/>
                  <a:pt x="5" y="87"/>
                  <a:pt x="5" y="87"/>
                </a:cubicBezTo>
                <a:cubicBezTo>
                  <a:pt x="3" y="88"/>
                  <a:pt x="1" y="89"/>
                  <a:pt x="1" y="91"/>
                </a:cubicBezTo>
                <a:cubicBezTo>
                  <a:pt x="0" y="92"/>
                  <a:pt x="0" y="94"/>
                  <a:pt x="1" y="96"/>
                </a:cubicBezTo>
                <a:cubicBezTo>
                  <a:pt x="7" y="113"/>
                  <a:pt x="7" y="113"/>
                  <a:pt x="7" y="113"/>
                </a:cubicBezTo>
                <a:cubicBezTo>
                  <a:pt x="9" y="116"/>
                  <a:pt x="13" y="118"/>
                  <a:pt x="16" y="117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31" y="116"/>
                  <a:pt x="35" y="119"/>
                  <a:pt x="38" y="122"/>
                </a:cubicBezTo>
                <a:cubicBezTo>
                  <a:pt x="33" y="134"/>
                  <a:pt x="33" y="134"/>
                  <a:pt x="33" y="134"/>
                </a:cubicBezTo>
                <a:cubicBezTo>
                  <a:pt x="33" y="136"/>
                  <a:pt x="33" y="137"/>
                  <a:pt x="33" y="139"/>
                </a:cubicBezTo>
                <a:cubicBezTo>
                  <a:pt x="34" y="141"/>
                  <a:pt x="35" y="142"/>
                  <a:pt x="37" y="143"/>
                </a:cubicBezTo>
                <a:cubicBezTo>
                  <a:pt x="54" y="150"/>
                  <a:pt x="54" y="150"/>
                  <a:pt x="54" y="150"/>
                </a:cubicBezTo>
                <a:cubicBezTo>
                  <a:pt x="57" y="152"/>
                  <a:pt x="61" y="150"/>
                  <a:pt x="63" y="146"/>
                </a:cubicBezTo>
                <a:cubicBezTo>
                  <a:pt x="68" y="135"/>
                  <a:pt x="68" y="135"/>
                  <a:pt x="68" y="135"/>
                </a:cubicBezTo>
                <a:cubicBezTo>
                  <a:pt x="72" y="135"/>
                  <a:pt x="77" y="135"/>
                  <a:pt x="82" y="135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87" y="149"/>
                  <a:pt x="90" y="151"/>
                  <a:pt x="93" y="151"/>
                </a:cubicBezTo>
                <a:cubicBezTo>
                  <a:pt x="94" y="151"/>
                  <a:pt x="94" y="151"/>
                  <a:pt x="95" y="15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4" y="143"/>
                  <a:pt x="115" y="142"/>
                  <a:pt x="116" y="140"/>
                </a:cubicBezTo>
                <a:close/>
                <a:moveTo>
                  <a:pt x="108" y="137"/>
                </a:moveTo>
                <a:cubicBezTo>
                  <a:pt x="93" y="142"/>
                  <a:pt x="93" y="142"/>
                  <a:pt x="93" y="142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84" y="126"/>
                  <a:pt x="84" y="126"/>
                  <a:pt x="84" y="126"/>
                </a:cubicBezTo>
                <a:cubicBezTo>
                  <a:pt x="78" y="127"/>
                  <a:pt x="72" y="127"/>
                  <a:pt x="66" y="12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56" y="142"/>
                  <a:pt x="56" y="142"/>
                  <a:pt x="56" y="142"/>
                </a:cubicBezTo>
                <a:cubicBezTo>
                  <a:pt x="41" y="136"/>
                  <a:pt x="41" y="136"/>
                  <a:pt x="41" y="136"/>
                </a:cubicBezTo>
                <a:cubicBezTo>
                  <a:pt x="48" y="119"/>
                  <a:pt x="48" y="119"/>
                  <a:pt x="48" y="119"/>
                </a:cubicBezTo>
                <a:cubicBezTo>
                  <a:pt x="46" y="118"/>
                  <a:pt x="46" y="118"/>
                  <a:pt x="46" y="118"/>
                </a:cubicBezTo>
                <a:cubicBezTo>
                  <a:pt x="41" y="114"/>
                  <a:pt x="37" y="110"/>
                  <a:pt x="33" y="105"/>
                </a:cubicBezTo>
                <a:cubicBezTo>
                  <a:pt x="31" y="102"/>
                  <a:pt x="31" y="102"/>
                  <a:pt x="31" y="102"/>
                </a:cubicBezTo>
                <a:cubicBezTo>
                  <a:pt x="14" y="109"/>
                  <a:pt x="14" y="109"/>
                  <a:pt x="14" y="109"/>
                </a:cubicBezTo>
                <a:cubicBezTo>
                  <a:pt x="9" y="94"/>
                  <a:pt x="9" y="94"/>
                  <a:pt x="9" y="94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4"/>
                  <a:pt x="25" y="84"/>
                  <a:pt x="25" y="84"/>
                </a:cubicBezTo>
                <a:cubicBezTo>
                  <a:pt x="24" y="78"/>
                  <a:pt x="24" y="73"/>
                  <a:pt x="25" y="67"/>
                </a:cubicBezTo>
                <a:cubicBezTo>
                  <a:pt x="26" y="64"/>
                  <a:pt x="26" y="64"/>
                  <a:pt x="26" y="64"/>
                </a:cubicBezTo>
                <a:cubicBezTo>
                  <a:pt x="9" y="57"/>
                  <a:pt x="9" y="57"/>
                  <a:pt x="9" y="57"/>
                </a:cubicBezTo>
                <a:cubicBezTo>
                  <a:pt x="15" y="42"/>
                  <a:pt x="15" y="42"/>
                  <a:pt x="15" y="42"/>
                </a:cubicBezTo>
                <a:cubicBezTo>
                  <a:pt x="32" y="49"/>
                  <a:pt x="32" y="49"/>
                  <a:pt x="32" y="49"/>
                </a:cubicBezTo>
                <a:cubicBezTo>
                  <a:pt x="34" y="46"/>
                  <a:pt x="34" y="46"/>
                  <a:pt x="34" y="46"/>
                </a:cubicBezTo>
                <a:cubicBezTo>
                  <a:pt x="37" y="41"/>
                  <a:pt x="42" y="37"/>
                  <a:pt x="47" y="34"/>
                </a:cubicBezTo>
                <a:cubicBezTo>
                  <a:pt x="49" y="32"/>
                  <a:pt x="49" y="32"/>
                  <a:pt x="49" y="32"/>
                </a:cubicBezTo>
                <a:cubicBezTo>
                  <a:pt x="43" y="15"/>
                  <a:pt x="43" y="15"/>
                  <a:pt x="43" y="15"/>
                </a:cubicBezTo>
                <a:cubicBezTo>
                  <a:pt x="58" y="10"/>
                  <a:pt x="58" y="10"/>
                  <a:pt x="58" y="10"/>
                </a:cubicBezTo>
                <a:cubicBezTo>
                  <a:pt x="64" y="26"/>
                  <a:pt x="64" y="26"/>
                  <a:pt x="64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25"/>
                  <a:pt x="79" y="25"/>
                  <a:pt x="85" y="26"/>
                </a:cubicBezTo>
                <a:cubicBezTo>
                  <a:pt x="88" y="26"/>
                  <a:pt x="88" y="26"/>
                  <a:pt x="88" y="26"/>
                </a:cubicBezTo>
                <a:cubicBezTo>
                  <a:pt x="95" y="10"/>
                  <a:pt x="95" y="10"/>
                  <a:pt x="95" y="10"/>
                </a:cubicBezTo>
                <a:cubicBezTo>
                  <a:pt x="110" y="17"/>
                  <a:pt x="110" y="17"/>
                  <a:pt x="110" y="17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110" y="38"/>
                  <a:pt x="114" y="42"/>
                  <a:pt x="118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41" y="58"/>
                  <a:pt x="141" y="58"/>
                  <a:pt x="141" y="58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7" y="74"/>
                  <a:pt x="127" y="80"/>
                  <a:pt x="126" y="86"/>
                </a:cubicBezTo>
                <a:cubicBezTo>
                  <a:pt x="125" y="89"/>
                  <a:pt x="125" y="89"/>
                  <a:pt x="125" y="89"/>
                </a:cubicBezTo>
                <a:cubicBezTo>
                  <a:pt x="141" y="96"/>
                  <a:pt x="141" y="96"/>
                  <a:pt x="141" y="96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17" y="106"/>
                  <a:pt x="117" y="106"/>
                  <a:pt x="117" y="106"/>
                </a:cubicBezTo>
                <a:cubicBezTo>
                  <a:pt x="113" y="111"/>
                  <a:pt x="109" y="115"/>
                  <a:pt x="104" y="118"/>
                </a:cubicBezTo>
                <a:cubicBezTo>
                  <a:pt x="102" y="120"/>
                  <a:pt x="102" y="120"/>
                  <a:pt x="102" y="120"/>
                </a:cubicBezTo>
                <a:lnTo>
                  <a:pt x="108" y="137"/>
                </a:lnTo>
                <a:close/>
                <a:moveTo>
                  <a:pt x="157" y="136"/>
                </a:moveTo>
                <a:cubicBezTo>
                  <a:pt x="146" y="137"/>
                  <a:pt x="138" y="147"/>
                  <a:pt x="140" y="158"/>
                </a:cubicBezTo>
                <a:cubicBezTo>
                  <a:pt x="141" y="168"/>
                  <a:pt x="149" y="175"/>
                  <a:pt x="159" y="175"/>
                </a:cubicBezTo>
                <a:cubicBezTo>
                  <a:pt x="160" y="175"/>
                  <a:pt x="161" y="175"/>
                  <a:pt x="162" y="175"/>
                </a:cubicBezTo>
                <a:cubicBezTo>
                  <a:pt x="173" y="174"/>
                  <a:pt x="180" y="164"/>
                  <a:pt x="179" y="153"/>
                </a:cubicBezTo>
                <a:cubicBezTo>
                  <a:pt x="178" y="142"/>
                  <a:pt x="168" y="134"/>
                  <a:pt x="157" y="136"/>
                </a:cubicBezTo>
                <a:close/>
                <a:moveTo>
                  <a:pt x="161" y="167"/>
                </a:moveTo>
                <a:cubicBezTo>
                  <a:pt x="154" y="168"/>
                  <a:pt x="148" y="163"/>
                  <a:pt x="147" y="157"/>
                </a:cubicBezTo>
                <a:cubicBezTo>
                  <a:pt x="147" y="150"/>
                  <a:pt x="151" y="144"/>
                  <a:pt x="158" y="144"/>
                </a:cubicBezTo>
                <a:cubicBezTo>
                  <a:pt x="158" y="143"/>
                  <a:pt x="159" y="143"/>
                  <a:pt x="159" y="143"/>
                </a:cubicBezTo>
                <a:cubicBezTo>
                  <a:pt x="165" y="143"/>
                  <a:pt x="170" y="148"/>
                  <a:pt x="171" y="154"/>
                </a:cubicBezTo>
                <a:cubicBezTo>
                  <a:pt x="172" y="160"/>
                  <a:pt x="167" y="166"/>
                  <a:pt x="161" y="167"/>
                </a:cubicBezTo>
                <a:close/>
                <a:moveTo>
                  <a:pt x="205" y="144"/>
                </a:moveTo>
                <a:cubicBezTo>
                  <a:pt x="204" y="141"/>
                  <a:pt x="202" y="139"/>
                  <a:pt x="199" y="139"/>
                </a:cubicBezTo>
                <a:cubicBezTo>
                  <a:pt x="193" y="140"/>
                  <a:pt x="193" y="140"/>
                  <a:pt x="193" y="140"/>
                </a:cubicBezTo>
                <a:cubicBezTo>
                  <a:pt x="192" y="138"/>
                  <a:pt x="191" y="136"/>
                  <a:pt x="190" y="135"/>
                </a:cubicBezTo>
                <a:cubicBezTo>
                  <a:pt x="193" y="130"/>
                  <a:pt x="193" y="130"/>
                  <a:pt x="193" y="130"/>
                </a:cubicBezTo>
                <a:cubicBezTo>
                  <a:pt x="194" y="129"/>
                  <a:pt x="195" y="127"/>
                  <a:pt x="194" y="126"/>
                </a:cubicBezTo>
                <a:cubicBezTo>
                  <a:pt x="194" y="124"/>
                  <a:pt x="193" y="123"/>
                  <a:pt x="192" y="122"/>
                </a:cubicBezTo>
                <a:cubicBezTo>
                  <a:pt x="184" y="115"/>
                  <a:pt x="184" y="115"/>
                  <a:pt x="184" y="115"/>
                </a:cubicBezTo>
                <a:cubicBezTo>
                  <a:pt x="181" y="114"/>
                  <a:pt x="178" y="114"/>
                  <a:pt x="176" y="116"/>
                </a:cubicBezTo>
                <a:cubicBezTo>
                  <a:pt x="172" y="121"/>
                  <a:pt x="172" y="121"/>
                  <a:pt x="172" y="121"/>
                </a:cubicBezTo>
                <a:cubicBezTo>
                  <a:pt x="170" y="120"/>
                  <a:pt x="168" y="120"/>
                  <a:pt x="166" y="119"/>
                </a:cubicBezTo>
                <a:cubicBezTo>
                  <a:pt x="165" y="113"/>
                  <a:pt x="165" y="113"/>
                  <a:pt x="165" y="113"/>
                </a:cubicBezTo>
                <a:cubicBezTo>
                  <a:pt x="165" y="111"/>
                  <a:pt x="163" y="108"/>
                  <a:pt x="160" y="108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7" y="110"/>
                  <a:pt x="146" y="111"/>
                  <a:pt x="145" y="112"/>
                </a:cubicBezTo>
                <a:cubicBezTo>
                  <a:pt x="144" y="113"/>
                  <a:pt x="143" y="115"/>
                  <a:pt x="143" y="116"/>
                </a:cubicBezTo>
                <a:cubicBezTo>
                  <a:pt x="144" y="122"/>
                  <a:pt x="144" y="122"/>
                  <a:pt x="144" y="122"/>
                </a:cubicBezTo>
                <a:cubicBezTo>
                  <a:pt x="142" y="123"/>
                  <a:pt x="140" y="124"/>
                  <a:pt x="139" y="125"/>
                </a:cubicBezTo>
                <a:cubicBezTo>
                  <a:pt x="134" y="122"/>
                  <a:pt x="134" y="122"/>
                  <a:pt x="134" y="122"/>
                </a:cubicBezTo>
                <a:cubicBezTo>
                  <a:pt x="131" y="120"/>
                  <a:pt x="128" y="120"/>
                  <a:pt x="126" y="123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18" y="132"/>
                  <a:pt x="118" y="134"/>
                  <a:pt x="118" y="135"/>
                </a:cubicBezTo>
                <a:cubicBezTo>
                  <a:pt x="118" y="137"/>
                  <a:pt x="119" y="138"/>
                  <a:pt x="120" y="139"/>
                </a:cubicBezTo>
                <a:cubicBezTo>
                  <a:pt x="125" y="143"/>
                  <a:pt x="125" y="143"/>
                  <a:pt x="125" y="143"/>
                </a:cubicBezTo>
                <a:cubicBezTo>
                  <a:pt x="125" y="145"/>
                  <a:pt x="124" y="147"/>
                  <a:pt x="124" y="149"/>
                </a:cubicBezTo>
                <a:cubicBezTo>
                  <a:pt x="117" y="149"/>
                  <a:pt x="117" y="149"/>
                  <a:pt x="117" y="149"/>
                </a:cubicBezTo>
                <a:cubicBezTo>
                  <a:pt x="116" y="150"/>
                  <a:pt x="115" y="150"/>
                  <a:pt x="114" y="152"/>
                </a:cubicBezTo>
                <a:cubicBezTo>
                  <a:pt x="113" y="153"/>
                  <a:pt x="112" y="154"/>
                  <a:pt x="112" y="156"/>
                </a:cubicBezTo>
                <a:cubicBezTo>
                  <a:pt x="114" y="166"/>
                  <a:pt x="114" y="166"/>
                  <a:pt x="114" y="166"/>
                </a:cubicBezTo>
                <a:cubicBezTo>
                  <a:pt x="114" y="169"/>
                  <a:pt x="117" y="171"/>
                  <a:pt x="119" y="171"/>
                </a:cubicBezTo>
                <a:cubicBezTo>
                  <a:pt x="127" y="171"/>
                  <a:pt x="127" y="171"/>
                  <a:pt x="127" y="171"/>
                </a:cubicBezTo>
                <a:cubicBezTo>
                  <a:pt x="127" y="172"/>
                  <a:pt x="128" y="174"/>
                  <a:pt x="130" y="176"/>
                </a:cubicBezTo>
                <a:cubicBezTo>
                  <a:pt x="126" y="181"/>
                  <a:pt x="126" y="181"/>
                  <a:pt x="126" y="181"/>
                </a:cubicBezTo>
                <a:cubicBezTo>
                  <a:pt x="125" y="182"/>
                  <a:pt x="124" y="184"/>
                  <a:pt x="125" y="185"/>
                </a:cubicBezTo>
                <a:cubicBezTo>
                  <a:pt x="125" y="187"/>
                  <a:pt x="126" y="188"/>
                  <a:pt x="127" y="189"/>
                </a:cubicBezTo>
                <a:cubicBezTo>
                  <a:pt x="135" y="195"/>
                  <a:pt x="135" y="195"/>
                  <a:pt x="135" y="195"/>
                </a:cubicBezTo>
                <a:cubicBezTo>
                  <a:pt x="138" y="197"/>
                  <a:pt x="141" y="197"/>
                  <a:pt x="143" y="194"/>
                </a:cubicBezTo>
                <a:cubicBezTo>
                  <a:pt x="147" y="189"/>
                  <a:pt x="147" y="189"/>
                  <a:pt x="147" y="189"/>
                </a:cubicBezTo>
                <a:cubicBezTo>
                  <a:pt x="149" y="190"/>
                  <a:pt x="151" y="191"/>
                  <a:pt x="153" y="191"/>
                </a:cubicBezTo>
                <a:cubicBezTo>
                  <a:pt x="154" y="197"/>
                  <a:pt x="154" y="197"/>
                  <a:pt x="154" y="197"/>
                </a:cubicBezTo>
                <a:cubicBezTo>
                  <a:pt x="154" y="200"/>
                  <a:pt x="156" y="202"/>
                  <a:pt x="159" y="202"/>
                </a:cubicBezTo>
                <a:cubicBezTo>
                  <a:pt x="171" y="201"/>
                  <a:pt x="171" y="201"/>
                  <a:pt x="171" y="201"/>
                </a:cubicBezTo>
                <a:cubicBezTo>
                  <a:pt x="172" y="201"/>
                  <a:pt x="174" y="200"/>
                  <a:pt x="174" y="199"/>
                </a:cubicBezTo>
                <a:cubicBezTo>
                  <a:pt x="175" y="197"/>
                  <a:pt x="176" y="196"/>
                  <a:pt x="176" y="194"/>
                </a:cubicBezTo>
                <a:cubicBezTo>
                  <a:pt x="175" y="188"/>
                  <a:pt x="175" y="188"/>
                  <a:pt x="175" y="188"/>
                </a:cubicBezTo>
                <a:cubicBezTo>
                  <a:pt x="177" y="187"/>
                  <a:pt x="178" y="186"/>
                  <a:pt x="180" y="185"/>
                </a:cubicBezTo>
                <a:cubicBezTo>
                  <a:pt x="185" y="189"/>
                  <a:pt x="185" y="189"/>
                  <a:pt x="185" y="189"/>
                </a:cubicBezTo>
                <a:cubicBezTo>
                  <a:pt x="187" y="191"/>
                  <a:pt x="191" y="190"/>
                  <a:pt x="193" y="188"/>
                </a:cubicBezTo>
                <a:cubicBezTo>
                  <a:pt x="199" y="180"/>
                  <a:pt x="199" y="180"/>
                  <a:pt x="199" y="180"/>
                </a:cubicBezTo>
                <a:cubicBezTo>
                  <a:pt x="201" y="177"/>
                  <a:pt x="201" y="173"/>
                  <a:pt x="198" y="172"/>
                </a:cubicBezTo>
                <a:cubicBezTo>
                  <a:pt x="194" y="168"/>
                  <a:pt x="194" y="168"/>
                  <a:pt x="194" y="168"/>
                </a:cubicBezTo>
                <a:cubicBezTo>
                  <a:pt x="194" y="166"/>
                  <a:pt x="195" y="164"/>
                  <a:pt x="195" y="162"/>
                </a:cubicBezTo>
                <a:cubicBezTo>
                  <a:pt x="201" y="161"/>
                  <a:pt x="201" y="161"/>
                  <a:pt x="201" y="161"/>
                </a:cubicBezTo>
                <a:cubicBezTo>
                  <a:pt x="203" y="161"/>
                  <a:pt x="204" y="160"/>
                  <a:pt x="205" y="159"/>
                </a:cubicBezTo>
                <a:cubicBezTo>
                  <a:pt x="206" y="158"/>
                  <a:pt x="206" y="156"/>
                  <a:pt x="206" y="155"/>
                </a:cubicBezTo>
                <a:lnTo>
                  <a:pt x="205" y="144"/>
                </a:lnTo>
                <a:close/>
                <a:moveTo>
                  <a:pt x="188" y="155"/>
                </a:moveTo>
                <a:cubicBezTo>
                  <a:pt x="188" y="158"/>
                  <a:pt x="188" y="158"/>
                  <a:pt x="188" y="158"/>
                </a:cubicBezTo>
                <a:cubicBezTo>
                  <a:pt x="188" y="161"/>
                  <a:pt x="187" y="164"/>
                  <a:pt x="185" y="168"/>
                </a:cubicBezTo>
                <a:cubicBezTo>
                  <a:pt x="184" y="170"/>
                  <a:pt x="184" y="170"/>
                  <a:pt x="184" y="170"/>
                </a:cubicBezTo>
                <a:cubicBezTo>
                  <a:pt x="192" y="176"/>
                  <a:pt x="192" y="176"/>
                  <a:pt x="192" y="176"/>
                </a:cubicBezTo>
                <a:cubicBezTo>
                  <a:pt x="188" y="181"/>
                  <a:pt x="188" y="181"/>
                  <a:pt x="188" y="181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5" y="179"/>
                  <a:pt x="172" y="181"/>
                  <a:pt x="169" y="182"/>
                </a:cubicBezTo>
                <a:cubicBezTo>
                  <a:pt x="166" y="183"/>
                  <a:pt x="166" y="183"/>
                  <a:pt x="166" y="183"/>
                </a:cubicBezTo>
                <a:cubicBezTo>
                  <a:pt x="167" y="193"/>
                  <a:pt x="167" y="193"/>
                  <a:pt x="167" y="193"/>
                </a:cubicBezTo>
                <a:cubicBezTo>
                  <a:pt x="161" y="194"/>
                  <a:pt x="161" y="194"/>
                  <a:pt x="161" y="194"/>
                </a:cubicBezTo>
                <a:cubicBezTo>
                  <a:pt x="160" y="184"/>
                  <a:pt x="160" y="184"/>
                  <a:pt x="160" y="184"/>
                </a:cubicBezTo>
                <a:cubicBezTo>
                  <a:pt x="157" y="184"/>
                  <a:pt x="157" y="184"/>
                  <a:pt x="157" y="184"/>
                </a:cubicBezTo>
                <a:cubicBezTo>
                  <a:pt x="154" y="183"/>
                  <a:pt x="150" y="182"/>
                  <a:pt x="148" y="181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8" y="188"/>
                  <a:pt x="138" y="188"/>
                  <a:pt x="138" y="188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38" y="173"/>
                  <a:pt x="138" y="173"/>
                  <a:pt x="138" y="173"/>
                </a:cubicBezTo>
                <a:cubicBezTo>
                  <a:pt x="136" y="171"/>
                  <a:pt x="134" y="168"/>
                  <a:pt x="133" y="165"/>
                </a:cubicBezTo>
                <a:cubicBezTo>
                  <a:pt x="132" y="162"/>
                  <a:pt x="132" y="162"/>
                  <a:pt x="132" y="162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31" y="156"/>
                  <a:pt x="131" y="156"/>
                  <a:pt x="131" y="156"/>
                </a:cubicBezTo>
                <a:cubicBezTo>
                  <a:pt x="131" y="153"/>
                  <a:pt x="131" y="153"/>
                  <a:pt x="131" y="153"/>
                </a:cubicBezTo>
                <a:cubicBezTo>
                  <a:pt x="132" y="149"/>
                  <a:pt x="132" y="146"/>
                  <a:pt x="134" y="143"/>
                </a:cubicBezTo>
                <a:cubicBezTo>
                  <a:pt x="135" y="140"/>
                  <a:pt x="135" y="140"/>
                  <a:pt x="135" y="140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1" y="129"/>
                  <a:pt x="131" y="129"/>
                  <a:pt x="131" y="129"/>
                </a:cubicBezTo>
                <a:cubicBezTo>
                  <a:pt x="139" y="136"/>
                  <a:pt x="139" y="136"/>
                  <a:pt x="139" y="136"/>
                </a:cubicBezTo>
                <a:cubicBezTo>
                  <a:pt x="141" y="134"/>
                  <a:pt x="141" y="134"/>
                  <a:pt x="141" y="134"/>
                </a:cubicBezTo>
                <a:cubicBezTo>
                  <a:pt x="144" y="131"/>
                  <a:pt x="147" y="130"/>
                  <a:pt x="150" y="129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8" y="117"/>
                  <a:pt x="158" y="117"/>
                  <a:pt x="158" y="117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162" y="127"/>
                  <a:pt x="162" y="127"/>
                  <a:pt x="162" y="127"/>
                </a:cubicBezTo>
                <a:cubicBezTo>
                  <a:pt x="165" y="127"/>
                  <a:pt x="169" y="128"/>
                  <a:pt x="172" y="130"/>
                </a:cubicBezTo>
                <a:cubicBezTo>
                  <a:pt x="175" y="131"/>
                  <a:pt x="175" y="131"/>
                  <a:pt x="175" y="131"/>
                </a:cubicBezTo>
                <a:cubicBezTo>
                  <a:pt x="181" y="123"/>
                  <a:pt x="181" y="123"/>
                  <a:pt x="181" y="123"/>
                </a:cubicBezTo>
                <a:cubicBezTo>
                  <a:pt x="185" y="127"/>
                  <a:pt x="185" y="127"/>
                  <a:pt x="185" y="127"/>
                </a:cubicBezTo>
                <a:cubicBezTo>
                  <a:pt x="179" y="135"/>
                  <a:pt x="179" y="135"/>
                  <a:pt x="179" y="135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4" y="140"/>
                  <a:pt x="185" y="143"/>
                  <a:pt x="186" y="146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98" y="153"/>
                  <a:pt x="198" y="153"/>
                  <a:pt x="198" y="153"/>
                </a:cubicBezTo>
                <a:lnTo>
                  <a:pt x="188" y="1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221"/>
          <p:cNvSpPr>
            <a:spLocks noChangeArrowheads="1"/>
          </p:cNvSpPr>
          <p:nvPr/>
        </p:nvSpPr>
        <p:spPr bwMode="auto">
          <a:xfrm>
            <a:off x="5023944" y="2067456"/>
            <a:ext cx="796925" cy="7969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椭圆 222"/>
          <p:cNvSpPr>
            <a:spLocks noChangeArrowheads="1"/>
          </p:cNvSpPr>
          <p:nvPr/>
        </p:nvSpPr>
        <p:spPr bwMode="auto">
          <a:xfrm>
            <a:off x="4981082" y="2024593"/>
            <a:ext cx="882650" cy="88265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Freeform 50"/>
          <p:cNvSpPr>
            <a:spLocks noEditPoints="1"/>
          </p:cNvSpPr>
          <p:nvPr/>
        </p:nvSpPr>
        <p:spPr bwMode="auto">
          <a:xfrm>
            <a:off x="5217577" y="2294347"/>
            <a:ext cx="409576" cy="343143"/>
          </a:xfrm>
          <a:custGeom>
            <a:avLst/>
            <a:gdLst>
              <a:gd name="T0" fmla="*/ 0 w 471"/>
              <a:gd name="T1" fmla="*/ 419817 h 395"/>
              <a:gd name="T2" fmla="*/ 95655 w 471"/>
              <a:gd name="T3" fmla="*/ 419817 h 395"/>
              <a:gd name="T4" fmla="*/ 95655 w 471"/>
              <a:gd name="T5" fmla="*/ 248702 h 395"/>
              <a:gd name="T6" fmla="*/ 0 w 471"/>
              <a:gd name="T7" fmla="*/ 248702 h 395"/>
              <a:gd name="T8" fmla="*/ 0 w 471"/>
              <a:gd name="T9" fmla="*/ 419817 h 395"/>
              <a:gd name="T10" fmla="*/ 20194 w 471"/>
              <a:gd name="T11" fmla="*/ 268895 h 395"/>
              <a:gd name="T12" fmla="*/ 75461 w 471"/>
              <a:gd name="T13" fmla="*/ 268895 h 395"/>
              <a:gd name="T14" fmla="*/ 75461 w 471"/>
              <a:gd name="T15" fmla="*/ 399623 h 395"/>
              <a:gd name="T16" fmla="*/ 20194 w 471"/>
              <a:gd name="T17" fmla="*/ 399623 h 395"/>
              <a:gd name="T18" fmla="*/ 20194 w 471"/>
              <a:gd name="T19" fmla="*/ 268895 h 395"/>
              <a:gd name="T20" fmla="*/ 136042 w 471"/>
              <a:gd name="T21" fmla="*/ 419817 h 395"/>
              <a:gd name="T22" fmla="*/ 231697 w 471"/>
              <a:gd name="T23" fmla="*/ 419817 h 395"/>
              <a:gd name="T24" fmla="*/ 231697 w 471"/>
              <a:gd name="T25" fmla="*/ 92466 h 395"/>
              <a:gd name="T26" fmla="*/ 136042 w 471"/>
              <a:gd name="T27" fmla="*/ 92466 h 395"/>
              <a:gd name="T28" fmla="*/ 136042 w 471"/>
              <a:gd name="T29" fmla="*/ 419817 h 395"/>
              <a:gd name="T30" fmla="*/ 156236 w 471"/>
              <a:gd name="T31" fmla="*/ 112660 h 395"/>
              <a:gd name="T32" fmla="*/ 211503 w 471"/>
              <a:gd name="T33" fmla="*/ 112660 h 395"/>
              <a:gd name="T34" fmla="*/ 211503 w 471"/>
              <a:gd name="T35" fmla="*/ 399623 h 395"/>
              <a:gd name="T36" fmla="*/ 156236 w 471"/>
              <a:gd name="T37" fmla="*/ 399623 h 395"/>
              <a:gd name="T38" fmla="*/ 156236 w 471"/>
              <a:gd name="T39" fmla="*/ 112660 h 395"/>
              <a:gd name="T40" fmla="*/ 407063 w 471"/>
              <a:gd name="T41" fmla="*/ 165801 h 395"/>
              <a:gd name="T42" fmla="*/ 407063 w 471"/>
              <a:gd name="T43" fmla="*/ 419817 h 395"/>
              <a:gd name="T44" fmla="*/ 500592 w 471"/>
              <a:gd name="T45" fmla="*/ 419817 h 395"/>
              <a:gd name="T46" fmla="*/ 500592 w 471"/>
              <a:gd name="T47" fmla="*/ 165801 h 395"/>
              <a:gd name="T48" fmla="*/ 407063 w 471"/>
              <a:gd name="T49" fmla="*/ 165801 h 395"/>
              <a:gd name="T50" fmla="*/ 480398 w 471"/>
              <a:gd name="T51" fmla="*/ 399623 h 395"/>
              <a:gd name="T52" fmla="*/ 427257 w 471"/>
              <a:gd name="T53" fmla="*/ 399623 h 395"/>
              <a:gd name="T54" fmla="*/ 427257 w 471"/>
              <a:gd name="T55" fmla="*/ 185995 h 395"/>
              <a:gd name="T56" fmla="*/ 480398 w 471"/>
              <a:gd name="T57" fmla="*/ 185995 h 395"/>
              <a:gd name="T58" fmla="*/ 480398 w 471"/>
              <a:gd name="T59" fmla="*/ 399623 h 395"/>
              <a:gd name="T60" fmla="*/ 272084 w 471"/>
              <a:gd name="T61" fmla="*/ 419817 h 395"/>
              <a:gd name="T62" fmla="*/ 367738 w 471"/>
              <a:gd name="T63" fmla="*/ 419817 h 395"/>
              <a:gd name="T64" fmla="*/ 367738 w 471"/>
              <a:gd name="T65" fmla="*/ 0 h 395"/>
              <a:gd name="T66" fmla="*/ 272084 w 471"/>
              <a:gd name="T67" fmla="*/ 0 h 395"/>
              <a:gd name="T68" fmla="*/ 272084 w 471"/>
              <a:gd name="T69" fmla="*/ 419817 h 395"/>
              <a:gd name="T70" fmla="*/ 292278 w 471"/>
              <a:gd name="T71" fmla="*/ 20194 h 395"/>
              <a:gd name="T72" fmla="*/ 347545 w 471"/>
              <a:gd name="T73" fmla="*/ 20194 h 395"/>
              <a:gd name="T74" fmla="*/ 347545 w 471"/>
              <a:gd name="T75" fmla="*/ 399623 h 395"/>
              <a:gd name="T76" fmla="*/ 292278 w 471"/>
              <a:gd name="T77" fmla="*/ 399623 h 395"/>
              <a:gd name="T78" fmla="*/ 292278 w 471"/>
              <a:gd name="T79" fmla="*/ 20194 h 39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71" h="395">
                <a:moveTo>
                  <a:pt x="0" y="395"/>
                </a:moveTo>
                <a:lnTo>
                  <a:pt x="90" y="395"/>
                </a:lnTo>
                <a:lnTo>
                  <a:pt x="90" y="234"/>
                </a:lnTo>
                <a:lnTo>
                  <a:pt x="0" y="234"/>
                </a:lnTo>
                <a:lnTo>
                  <a:pt x="0" y="395"/>
                </a:lnTo>
                <a:close/>
                <a:moveTo>
                  <a:pt x="19" y="253"/>
                </a:moveTo>
                <a:lnTo>
                  <a:pt x="71" y="253"/>
                </a:lnTo>
                <a:lnTo>
                  <a:pt x="71" y="376"/>
                </a:lnTo>
                <a:lnTo>
                  <a:pt x="19" y="376"/>
                </a:lnTo>
                <a:lnTo>
                  <a:pt x="19" y="253"/>
                </a:lnTo>
                <a:close/>
                <a:moveTo>
                  <a:pt x="128" y="395"/>
                </a:moveTo>
                <a:lnTo>
                  <a:pt x="218" y="395"/>
                </a:lnTo>
                <a:lnTo>
                  <a:pt x="218" y="87"/>
                </a:lnTo>
                <a:lnTo>
                  <a:pt x="128" y="87"/>
                </a:lnTo>
                <a:lnTo>
                  <a:pt x="128" y="395"/>
                </a:lnTo>
                <a:close/>
                <a:moveTo>
                  <a:pt x="147" y="106"/>
                </a:moveTo>
                <a:lnTo>
                  <a:pt x="199" y="106"/>
                </a:lnTo>
                <a:lnTo>
                  <a:pt x="199" y="376"/>
                </a:lnTo>
                <a:lnTo>
                  <a:pt x="147" y="376"/>
                </a:lnTo>
                <a:lnTo>
                  <a:pt x="147" y="106"/>
                </a:lnTo>
                <a:close/>
                <a:moveTo>
                  <a:pt x="383" y="156"/>
                </a:moveTo>
                <a:lnTo>
                  <a:pt x="383" y="395"/>
                </a:lnTo>
                <a:lnTo>
                  <a:pt x="471" y="395"/>
                </a:lnTo>
                <a:lnTo>
                  <a:pt x="471" y="156"/>
                </a:lnTo>
                <a:lnTo>
                  <a:pt x="383" y="156"/>
                </a:lnTo>
                <a:close/>
                <a:moveTo>
                  <a:pt x="452" y="376"/>
                </a:moveTo>
                <a:lnTo>
                  <a:pt x="402" y="376"/>
                </a:lnTo>
                <a:lnTo>
                  <a:pt x="402" y="175"/>
                </a:lnTo>
                <a:lnTo>
                  <a:pt x="452" y="175"/>
                </a:lnTo>
                <a:lnTo>
                  <a:pt x="452" y="376"/>
                </a:lnTo>
                <a:close/>
                <a:moveTo>
                  <a:pt x="256" y="395"/>
                </a:moveTo>
                <a:lnTo>
                  <a:pt x="346" y="395"/>
                </a:lnTo>
                <a:lnTo>
                  <a:pt x="346" y="0"/>
                </a:lnTo>
                <a:lnTo>
                  <a:pt x="256" y="0"/>
                </a:lnTo>
                <a:lnTo>
                  <a:pt x="256" y="395"/>
                </a:lnTo>
                <a:close/>
                <a:moveTo>
                  <a:pt x="275" y="19"/>
                </a:moveTo>
                <a:lnTo>
                  <a:pt x="327" y="19"/>
                </a:lnTo>
                <a:lnTo>
                  <a:pt x="327" y="376"/>
                </a:lnTo>
                <a:lnTo>
                  <a:pt x="275" y="376"/>
                </a:lnTo>
                <a:lnTo>
                  <a:pt x="275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3204463" y="2096407"/>
            <a:ext cx="1400062" cy="2954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449695" y="2411340"/>
            <a:ext cx="4154830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此处可编辑内容，根据您的需要自由拉伸文本框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3204463" y="3541032"/>
            <a:ext cx="1400062" cy="2954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49695" y="3855965"/>
            <a:ext cx="4154830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大小。单击此处可编辑内容，根据您的需要自由拉伸文本框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3204463" y="4839607"/>
            <a:ext cx="1400062" cy="2954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49695" y="5154540"/>
            <a:ext cx="4154830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大小。单击此处可编辑内容，根据您的需要自由拉伸文本框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4" name="圆角矩形 23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8011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timgsa.baidu.com/timg?image&amp;quality=80&amp;size=b9999_10000&amp;sec=1489993186058&amp;di=d3edfbdc5e34ac58b4dde7a289804bf1&amp;imgtype=0&amp;src=http%3A%2F%2Fyy1.cnliveimg.com%2Fimage%2F20160920%2F73625429a51240d78f52e4d6de00b21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0" t="18601" r="66"/>
          <a:stretch/>
        </p:blipFill>
        <p:spPr bwMode="auto">
          <a:xfrm>
            <a:off x="0" y="-29498"/>
            <a:ext cx="12182168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圆角矩形 30"/>
          <p:cNvSpPr/>
          <p:nvPr/>
        </p:nvSpPr>
        <p:spPr>
          <a:xfrm>
            <a:off x="1028700" y="1470334"/>
            <a:ext cx="3343275" cy="2510371"/>
          </a:xfrm>
          <a:prstGeom prst="roundRect">
            <a:avLst/>
          </a:prstGeom>
          <a:solidFill>
            <a:schemeClr val="bg1">
              <a:alpha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838200" y="1726715"/>
            <a:ext cx="3416788" cy="1896700"/>
            <a:chOff x="1618004" y="1005335"/>
            <a:chExt cx="2562591" cy="1422525"/>
          </a:xfrm>
        </p:grpSpPr>
        <p:sp>
          <p:nvSpPr>
            <p:cNvPr id="6" name="Rectangle 3"/>
            <p:cNvSpPr txBox="1">
              <a:spLocks noChangeArrowheads="1"/>
            </p:cNvSpPr>
            <p:nvPr/>
          </p:nvSpPr>
          <p:spPr bwMode="auto">
            <a:xfrm>
              <a:off x="1618004" y="2150861"/>
              <a:ext cx="244994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r" eaLnBrk="1" latinLnBrk="1" hangingPunct="1"/>
              <a:r>
                <a:rPr kumimoji="0" lang="en-US" altLang="ko-KR" sz="8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F0502020204030204"/>
                  <a:ea typeface="微软雅黑"/>
                  <a:cs typeface="+mn-ea"/>
                  <a:sym typeface="+mn-lt"/>
                </a:rPr>
                <a:t>Powerpoint</a:t>
              </a:r>
              <a:r>
                <a:rPr kumimoji="0" lang="en-US" altLang="ko-KR" sz="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F0502020204030204"/>
                  <a:ea typeface="微软雅黑"/>
                  <a:cs typeface="+mn-ea"/>
                  <a:sym typeface="+mn-lt"/>
                </a:rPr>
                <a:t> is a complete presentation graphic package.</a:t>
              </a:r>
            </a:p>
            <a:p>
              <a:pPr algn="r" eaLnBrk="1" latinLnBrk="1" hangingPunct="1"/>
              <a:r>
                <a:rPr kumimoji="0" lang="en-US" altLang="ko-KR" sz="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F0502020204030204"/>
                  <a:ea typeface="微软雅黑"/>
                  <a:cs typeface="+mn-ea"/>
                  <a:sym typeface="+mn-lt"/>
                </a:rPr>
                <a:t>it gives you everything you need to produce a professional-looking presentation</a:t>
              </a:r>
            </a:p>
          </p:txBody>
        </p:sp>
        <p:cxnSp>
          <p:nvCxnSpPr>
            <p:cNvPr id="7" name="직선 연결선 18"/>
            <p:cNvCxnSpPr/>
            <p:nvPr/>
          </p:nvCxnSpPr>
          <p:spPr>
            <a:xfrm>
              <a:off x="3009468" y="1705322"/>
              <a:ext cx="1058476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MH_Others_1"/>
            <p:cNvSpPr txBox="1"/>
            <p:nvPr>
              <p:custDataLst>
                <p:tags r:id="rId1"/>
              </p:custDataLst>
            </p:nvPr>
          </p:nvSpPr>
          <p:spPr>
            <a:xfrm>
              <a:off x="2492452" y="1005335"/>
              <a:ext cx="1575492" cy="68093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r" latinLnBrk="1"/>
              <a:r>
                <a:rPr lang="zh-CN" altLang="en-US" sz="5867" b="1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Arial" panose="020B0604020202020204" pitchFamily="34" charset="0"/>
                </a:rPr>
                <a:t>目录</a:t>
              </a:r>
            </a:p>
          </p:txBody>
        </p:sp>
        <p:sp>
          <p:nvSpPr>
            <p:cNvPr id="9" name="MH_Others_2"/>
            <p:cNvSpPr txBox="1"/>
            <p:nvPr>
              <p:custDataLst>
                <p:tags r:id="rId2"/>
              </p:custDataLst>
            </p:nvPr>
          </p:nvSpPr>
          <p:spPr>
            <a:xfrm>
              <a:off x="1907704" y="1724373"/>
              <a:ext cx="2272891" cy="4385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latinLnBrk="1">
                <a:defRPr/>
              </a:pPr>
              <a:r>
                <a:rPr lang="en-US" altLang="zh-CN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Arial" panose="020B0604020202020204" pitchFamily="34" charset="0"/>
                </a:rPr>
                <a:t>CONTENTS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10" name="圆角矩形 9"/>
          <p:cNvSpPr/>
          <p:nvPr/>
        </p:nvSpPr>
        <p:spPr>
          <a:xfrm>
            <a:off x="5270701" y="1484622"/>
            <a:ext cx="683903" cy="682005"/>
          </a:xfrm>
          <a:prstGeom prst="roundRect">
            <a:avLst/>
          </a:prstGeom>
          <a:solidFill>
            <a:schemeClr val="bg1">
              <a:alpha val="15000"/>
            </a:schemeClr>
          </a:solidFill>
          <a:ln w="63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523" tIns="81261" rIns="162523" bIns="81261" anchor="ctr"/>
          <a:lstStyle/>
          <a:p>
            <a:pPr algn="ctr" latinLnBrk="1">
              <a:defRPr/>
            </a:pPr>
            <a:r>
              <a:rPr lang="en-US" altLang="zh-CN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4800" dirty="0">
              <a:solidFill>
                <a:prstClr val="white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446054" y="1484623"/>
            <a:ext cx="4671772" cy="682006"/>
          </a:xfrm>
          <a:prstGeom prst="roundRect">
            <a:avLst/>
          </a:prstGeom>
          <a:solidFill>
            <a:schemeClr val="bg1">
              <a:alpha val="15000"/>
            </a:schemeClr>
          </a:solidFill>
          <a:ln w="63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613" tIns="81307" rIns="162613" bIns="81307" anchor="ctr"/>
          <a:lstStyle/>
          <a:p>
            <a:pPr algn="ctr" latinLnBrk="1">
              <a:defRPr/>
            </a:pPr>
            <a:endParaRPr lang="zh-CN" altLang="en-US" sz="4800" dirty="0">
              <a:solidFill>
                <a:prstClr val="white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25473" y="1538340"/>
            <a:ext cx="3310145" cy="574635"/>
          </a:xfrm>
          <a:prstGeom prst="rect">
            <a:avLst/>
          </a:prstGeom>
          <a:noFill/>
          <a:ln w="6350">
            <a:noFill/>
          </a:ln>
        </p:spPr>
        <p:txBody>
          <a:bodyPr wrap="square" lIns="162613" tIns="81307" rIns="162613" bIns="81307">
            <a:spAutoFit/>
          </a:bodyPr>
          <a:lstStyle/>
          <a:p>
            <a:pPr latinLnBrk="1">
              <a:defRPr/>
            </a:pPr>
            <a:r>
              <a:rPr lang="zh-CN" altLang="en-US" sz="2667" b="1" kern="100" dirty="0">
                <a:solidFill>
                  <a:prstClr val="white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添加您的标题</a:t>
            </a:r>
            <a:endParaRPr lang="zh-CN" altLang="zh-CN" sz="2667" b="1" kern="100" dirty="0">
              <a:solidFill>
                <a:prstClr val="white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270701" y="2599891"/>
            <a:ext cx="683903" cy="682005"/>
          </a:xfrm>
          <a:prstGeom prst="roundRect">
            <a:avLst/>
          </a:prstGeom>
          <a:solidFill>
            <a:schemeClr val="bg1">
              <a:alpha val="15000"/>
            </a:schemeClr>
          </a:solidFill>
          <a:ln w="63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523" tIns="81261" rIns="162523" bIns="81261" anchor="ctr"/>
          <a:lstStyle/>
          <a:p>
            <a:pPr algn="ctr" latinLnBrk="1">
              <a:defRPr/>
            </a:pPr>
            <a:r>
              <a:rPr lang="en-US" altLang="zh-CN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4800" dirty="0">
              <a:solidFill>
                <a:prstClr val="white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414211" y="2599894"/>
            <a:ext cx="4671772" cy="682006"/>
          </a:xfrm>
          <a:prstGeom prst="roundRect">
            <a:avLst/>
          </a:prstGeom>
          <a:solidFill>
            <a:schemeClr val="bg1">
              <a:alpha val="15000"/>
            </a:schemeClr>
          </a:solidFill>
          <a:ln w="63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613" tIns="81307" rIns="162613" bIns="81307" anchor="ctr"/>
          <a:lstStyle/>
          <a:p>
            <a:pPr algn="ctr" latinLnBrk="1">
              <a:defRPr/>
            </a:pPr>
            <a:endParaRPr lang="zh-CN" altLang="en-US" sz="4800" dirty="0">
              <a:solidFill>
                <a:prstClr val="white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53263" y="2653611"/>
            <a:ext cx="3310145" cy="574635"/>
          </a:xfrm>
          <a:prstGeom prst="rect">
            <a:avLst/>
          </a:prstGeom>
          <a:noFill/>
          <a:ln w="6350">
            <a:noFill/>
          </a:ln>
        </p:spPr>
        <p:txBody>
          <a:bodyPr wrap="square" lIns="162613" tIns="81307" rIns="162613" bIns="81307">
            <a:spAutoFit/>
          </a:bodyPr>
          <a:lstStyle/>
          <a:p>
            <a:pPr latinLnBrk="1">
              <a:defRPr/>
            </a:pPr>
            <a:r>
              <a:rPr lang="zh-CN" altLang="en-US" sz="2667" b="1" kern="100" dirty="0">
                <a:solidFill>
                  <a:prstClr val="white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添加您的标题</a:t>
            </a:r>
            <a:endParaRPr lang="zh-CN" altLang="zh-CN" sz="2667" b="1" kern="100" dirty="0">
              <a:solidFill>
                <a:prstClr val="white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270701" y="3781030"/>
            <a:ext cx="683903" cy="682005"/>
          </a:xfrm>
          <a:prstGeom prst="roundRect">
            <a:avLst/>
          </a:prstGeom>
          <a:solidFill>
            <a:schemeClr val="bg1">
              <a:alpha val="15000"/>
            </a:schemeClr>
          </a:solidFill>
          <a:ln w="63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523" tIns="81261" rIns="162523" bIns="81261" anchor="ctr"/>
          <a:lstStyle/>
          <a:p>
            <a:pPr algn="ctr" latinLnBrk="1">
              <a:defRPr/>
            </a:pPr>
            <a:r>
              <a:rPr lang="en-US" altLang="zh-CN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4800" dirty="0">
              <a:solidFill>
                <a:prstClr val="white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446054" y="3781030"/>
            <a:ext cx="4671772" cy="682006"/>
          </a:xfrm>
          <a:prstGeom prst="roundRect">
            <a:avLst/>
          </a:prstGeom>
          <a:solidFill>
            <a:schemeClr val="bg1">
              <a:alpha val="15000"/>
            </a:schemeClr>
          </a:solidFill>
          <a:ln w="63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613" tIns="81307" rIns="162613" bIns="81307" anchor="ctr"/>
          <a:lstStyle/>
          <a:p>
            <a:pPr algn="ctr" latinLnBrk="1">
              <a:defRPr/>
            </a:pPr>
            <a:endParaRPr lang="zh-CN" altLang="en-US" sz="4800" dirty="0">
              <a:solidFill>
                <a:prstClr val="white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925471" y="3834747"/>
            <a:ext cx="3413988" cy="574635"/>
          </a:xfrm>
          <a:prstGeom prst="rect">
            <a:avLst/>
          </a:prstGeom>
          <a:noFill/>
          <a:ln w="6350">
            <a:noFill/>
          </a:ln>
        </p:spPr>
        <p:txBody>
          <a:bodyPr wrap="square" lIns="162613" tIns="81307" rIns="162613" bIns="81307">
            <a:spAutoFit/>
          </a:bodyPr>
          <a:lstStyle/>
          <a:p>
            <a:pPr latinLnBrk="1">
              <a:defRPr/>
            </a:pPr>
            <a:r>
              <a:rPr lang="zh-CN" altLang="en-US" sz="2667" b="1" kern="100" dirty="0">
                <a:solidFill>
                  <a:prstClr val="white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添加您的标题</a:t>
            </a:r>
            <a:endParaRPr lang="zh-CN" altLang="zh-CN" sz="2667" b="1" kern="100" dirty="0">
              <a:solidFill>
                <a:prstClr val="white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5270701" y="4960858"/>
            <a:ext cx="683903" cy="682005"/>
          </a:xfrm>
          <a:prstGeom prst="roundRect">
            <a:avLst/>
          </a:prstGeom>
          <a:solidFill>
            <a:schemeClr val="bg1">
              <a:alpha val="15000"/>
            </a:schemeClr>
          </a:solidFill>
          <a:ln w="63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523" tIns="81261" rIns="162523" bIns="81261" anchor="ctr"/>
          <a:lstStyle/>
          <a:p>
            <a:pPr algn="ctr" latinLnBrk="1">
              <a:defRPr/>
            </a:pPr>
            <a:r>
              <a:rPr lang="en-US" altLang="zh-CN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4800" dirty="0">
              <a:solidFill>
                <a:prstClr val="white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6446054" y="4960856"/>
            <a:ext cx="4671772" cy="682004"/>
          </a:xfrm>
          <a:prstGeom prst="roundRect">
            <a:avLst/>
          </a:prstGeom>
          <a:solidFill>
            <a:schemeClr val="bg1">
              <a:alpha val="15000"/>
            </a:schemeClr>
          </a:solidFill>
          <a:ln w="63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613" tIns="81307" rIns="162613" bIns="81307" anchor="ctr"/>
          <a:lstStyle/>
          <a:p>
            <a:pPr algn="ctr" latinLnBrk="1">
              <a:defRPr/>
            </a:pPr>
            <a:endParaRPr lang="zh-CN" altLang="en-US" sz="4800" dirty="0">
              <a:solidFill>
                <a:prstClr val="white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925471" y="5015495"/>
            <a:ext cx="3413988" cy="574635"/>
          </a:xfrm>
          <a:prstGeom prst="rect">
            <a:avLst/>
          </a:prstGeom>
          <a:noFill/>
          <a:ln w="6350">
            <a:noFill/>
          </a:ln>
        </p:spPr>
        <p:txBody>
          <a:bodyPr wrap="square" lIns="162613" tIns="81307" rIns="162613" bIns="81307">
            <a:spAutoFit/>
          </a:bodyPr>
          <a:lstStyle/>
          <a:p>
            <a:pPr latinLnBrk="1">
              <a:defRPr/>
            </a:pPr>
            <a:r>
              <a:rPr lang="zh-CN" altLang="en-US" sz="2667" b="1" kern="100" dirty="0">
                <a:solidFill>
                  <a:prstClr val="white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添加您的标题</a:t>
            </a:r>
            <a:endParaRPr lang="zh-CN" altLang="zh-CN" sz="2667" b="1" kern="100" dirty="0">
              <a:solidFill>
                <a:prstClr val="white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20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7"/>
          <p:cNvGrpSpPr/>
          <p:nvPr/>
        </p:nvGrpSpPr>
        <p:grpSpPr>
          <a:xfrm>
            <a:off x="4822844" y="1639108"/>
            <a:ext cx="3064251" cy="3064251"/>
            <a:chOff x="843571" y="2895929"/>
            <a:chExt cx="3707742" cy="3707742"/>
          </a:xfrm>
          <a:solidFill>
            <a:schemeClr val="tx1">
              <a:alpha val="29000"/>
            </a:schemeClr>
          </a:solidFill>
        </p:grpSpPr>
        <p:sp>
          <p:nvSpPr>
            <p:cNvPr id="7" name="Rectangle 88"/>
            <p:cNvSpPr/>
            <p:nvPr/>
          </p:nvSpPr>
          <p:spPr>
            <a:xfrm>
              <a:off x="843571" y="2895929"/>
              <a:ext cx="3707742" cy="3707742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  <a:effectLst>
              <a:softEdge rad="635000"/>
            </a:effectLst>
            <a:scene3d>
              <a:camera prst="isometricTopUp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89"/>
            <p:cNvSpPr/>
            <p:nvPr/>
          </p:nvSpPr>
          <p:spPr>
            <a:xfrm>
              <a:off x="1456468" y="3131456"/>
              <a:ext cx="2510971" cy="2510971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  <a:scene3d>
              <a:camera prst="isometricTopUp"/>
              <a:lightRig rig="threePt" dir="t"/>
            </a:scene3d>
            <a:sp3d extrusionH="406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</a:p>
            <a:p>
              <a:pPr algn="ctr"/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26%</a:t>
              </a:r>
            </a:p>
          </p:txBody>
        </p:sp>
      </p:grpSp>
      <p:grpSp>
        <p:nvGrpSpPr>
          <p:cNvPr id="9" name="Group 90"/>
          <p:cNvGrpSpPr/>
          <p:nvPr/>
        </p:nvGrpSpPr>
        <p:grpSpPr>
          <a:xfrm>
            <a:off x="3332837" y="2497412"/>
            <a:ext cx="3064251" cy="3064251"/>
            <a:chOff x="843571" y="2895929"/>
            <a:chExt cx="3707742" cy="3707742"/>
          </a:xfrm>
          <a:solidFill>
            <a:schemeClr val="tx1">
              <a:alpha val="29000"/>
            </a:schemeClr>
          </a:solidFill>
        </p:grpSpPr>
        <p:sp>
          <p:nvSpPr>
            <p:cNvPr id="10" name="Rectangle 91"/>
            <p:cNvSpPr/>
            <p:nvPr/>
          </p:nvSpPr>
          <p:spPr>
            <a:xfrm>
              <a:off x="843571" y="2895929"/>
              <a:ext cx="3707742" cy="3707742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  <a:effectLst>
              <a:softEdge rad="635000"/>
            </a:effectLst>
            <a:scene3d>
              <a:camera prst="isometricTopUp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92"/>
            <p:cNvSpPr/>
            <p:nvPr/>
          </p:nvSpPr>
          <p:spPr>
            <a:xfrm>
              <a:off x="1456469" y="3131455"/>
              <a:ext cx="2510971" cy="2510971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  <a:scene3d>
              <a:camera prst="isometricTopUp"/>
              <a:lightRig rig="threePt" dir="t"/>
            </a:scene3d>
            <a:sp3d extrusionH="406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</a:p>
            <a:p>
              <a:pPr algn="ctr"/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85%</a:t>
              </a:r>
            </a:p>
          </p:txBody>
        </p:sp>
      </p:grpSp>
      <p:grpSp>
        <p:nvGrpSpPr>
          <p:cNvPr id="12" name="Group 93"/>
          <p:cNvGrpSpPr/>
          <p:nvPr/>
        </p:nvGrpSpPr>
        <p:grpSpPr>
          <a:xfrm>
            <a:off x="6310259" y="2502768"/>
            <a:ext cx="3064251" cy="3064251"/>
            <a:chOff x="843571" y="2895929"/>
            <a:chExt cx="3707742" cy="3707742"/>
          </a:xfrm>
          <a:solidFill>
            <a:schemeClr val="tx1">
              <a:alpha val="29000"/>
            </a:schemeClr>
          </a:solidFill>
        </p:grpSpPr>
        <p:sp>
          <p:nvSpPr>
            <p:cNvPr id="13" name="Rectangle 94"/>
            <p:cNvSpPr/>
            <p:nvPr/>
          </p:nvSpPr>
          <p:spPr>
            <a:xfrm>
              <a:off x="843571" y="2895929"/>
              <a:ext cx="3707742" cy="3707742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  <a:effectLst>
              <a:softEdge rad="635000"/>
            </a:effectLst>
            <a:scene3d>
              <a:camera prst="isometricTopUp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95"/>
            <p:cNvSpPr/>
            <p:nvPr/>
          </p:nvSpPr>
          <p:spPr>
            <a:xfrm>
              <a:off x="1456468" y="3131456"/>
              <a:ext cx="2510971" cy="2510971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  <a:scene3d>
              <a:camera prst="isometricTopUp"/>
              <a:lightRig rig="threePt" dir="t"/>
            </a:scene3d>
            <a:sp3d extrusionH="406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</a:p>
            <a:p>
              <a:pPr algn="ctr"/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10%</a:t>
              </a:r>
            </a:p>
          </p:txBody>
        </p:sp>
      </p:grpSp>
      <p:cxnSp>
        <p:nvCxnSpPr>
          <p:cNvPr id="15" name="Elbow Connector 4"/>
          <p:cNvCxnSpPr/>
          <p:nvPr/>
        </p:nvCxnSpPr>
        <p:spPr>
          <a:xfrm rot="10800000">
            <a:off x="3273543" y="2871150"/>
            <a:ext cx="837875" cy="484467"/>
          </a:xfrm>
          <a:prstGeom prst="bentConnector3">
            <a:avLst>
              <a:gd name="adj1" fmla="val -236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6"/>
          <p:cNvCxnSpPr/>
          <p:nvPr/>
        </p:nvCxnSpPr>
        <p:spPr>
          <a:xfrm rot="10800000" flipV="1">
            <a:off x="4907081" y="5367013"/>
            <a:ext cx="708835" cy="592197"/>
          </a:xfrm>
          <a:prstGeom prst="bentConnector3">
            <a:avLst>
              <a:gd name="adj1" fmla="val -1191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0"/>
          <p:cNvCxnSpPr/>
          <p:nvPr/>
        </p:nvCxnSpPr>
        <p:spPr>
          <a:xfrm flipV="1">
            <a:off x="6397088" y="1639110"/>
            <a:ext cx="1672333" cy="383204"/>
          </a:xfrm>
          <a:prstGeom prst="bentConnector3">
            <a:avLst>
              <a:gd name="adj1" fmla="val 529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4"/>
          <p:cNvCxnSpPr/>
          <p:nvPr/>
        </p:nvCxnSpPr>
        <p:spPr>
          <a:xfrm rot="16200000" flipH="1">
            <a:off x="8271378" y="4678348"/>
            <a:ext cx="914553" cy="435929"/>
          </a:xfrm>
          <a:prstGeom prst="bentConnector2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96"/>
          <p:cNvGrpSpPr/>
          <p:nvPr/>
        </p:nvGrpSpPr>
        <p:grpSpPr>
          <a:xfrm>
            <a:off x="4820252" y="3361074"/>
            <a:ext cx="3064251" cy="3064251"/>
            <a:chOff x="843571" y="2895929"/>
            <a:chExt cx="3707742" cy="3707742"/>
          </a:xfrm>
          <a:solidFill>
            <a:schemeClr val="tx1">
              <a:alpha val="29000"/>
            </a:schemeClr>
          </a:solidFill>
        </p:grpSpPr>
        <p:sp>
          <p:nvSpPr>
            <p:cNvPr id="20" name="Rectangle 97"/>
            <p:cNvSpPr/>
            <p:nvPr/>
          </p:nvSpPr>
          <p:spPr>
            <a:xfrm>
              <a:off x="843571" y="2895929"/>
              <a:ext cx="3707742" cy="3707742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  <a:effectLst>
              <a:softEdge rad="635000"/>
            </a:effectLst>
            <a:scene3d>
              <a:camera prst="isometricTopUp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98"/>
            <p:cNvSpPr/>
            <p:nvPr/>
          </p:nvSpPr>
          <p:spPr>
            <a:xfrm>
              <a:off x="1456468" y="3131457"/>
              <a:ext cx="2510971" cy="2510971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  <a:scene3d>
              <a:camera prst="isometricTopUp"/>
              <a:lightRig rig="threePt" dir="t"/>
            </a:scene3d>
            <a:sp3d extrusionH="406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  <a:p>
              <a:pPr algn="ctr"/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45 %</a:t>
              </a: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9042501" y="4991390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9046581" y="5277295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139475" y="1254162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143555" y="1540067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1734547" y="2526032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00610" y="2811937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470737" y="5590020"/>
            <a:ext cx="2333999" cy="709995"/>
            <a:chOff x="2203929" y="5462089"/>
            <a:chExt cx="2333999" cy="709995"/>
          </a:xfrm>
        </p:grpSpPr>
        <p:sp>
          <p:nvSpPr>
            <p:cNvPr id="29" name="TextBox 13"/>
            <p:cNvSpPr txBox="1"/>
            <p:nvPr/>
          </p:nvSpPr>
          <p:spPr>
            <a:xfrm>
              <a:off x="3137866" y="5462089"/>
              <a:ext cx="1400062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TextBox 13"/>
            <p:cNvSpPr txBox="1"/>
            <p:nvPr/>
          </p:nvSpPr>
          <p:spPr>
            <a:xfrm>
              <a:off x="2203929" y="5747994"/>
              <a:ext cx="2333999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32" name="圆角矩形 31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0788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3947791" y="5390809"/>
            <a:ext cx="3263167" cy="546201"/>
          </a:xfrm>
          <a:prstGeom prst="ellipse">
            <a:avLst/>
          </a:prstGeom>
          <a:gradFill rotWithShape="1">
            <a:gsLst>
              <a:gs pos="0">
                <a:srgbClr val="000000">
                  <a:alpha val="27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 i="1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7" name="未知"/>
          <p:cNvSpPr/>
          <p:nvPr/>
        </p:nvSpPr>
        <p:spPr bwMode="auto">
          <a:xfrm rot="900000">
            <a:off x="5655785" y="3872583"/>
            <a:ext cx="949884" cy="1894397"/>
          </a:xfrm>
          <a:custGeom>
            <a:avLst/>
            <a:gdLst>
              <a:gd name="T0" fmla="*/ 187 w 252"/>
              <a:gd name="T1" fmla="*/ 221 h 499"/>
              <a:gd name="T2" fmla="*/ 252 w 252"/>
              <a:gd name="T3" fmla="*/ 182 h 499"/>
              <a:gd name="T4" fmla="*/ 252 w 252"/>
              <a:gd name="T5" fmla="*/ 57 h 499"/>
              <a:gd name="T6" fmla="*/ 170 w 252"/>
              <a:gd name="T7" fmla="*/ 91 h 499"/>
              <a:gd name="T8" fmla="*/ 179 w 252"/>
              <a:gd name="T9" fmla="*/ 42 h 499"/>
              <a:gd name="T10" fmla="*/ 145 w 252"/>
              <a:gd name="T11" fmla="*/ 2 h 499"/>
              <a:gd name="T12" fmla="*/ 109 w 252"/>
              <a:gd name="T13" fmla="*/ 56 h 499"/>
              <a:gd name="T14" fmla="*/ 129 w 252"/>
              <a:gd name="T15" fmla="*/ 108 h 499"/>
              <a:gd name="T16" fmla="*/ 0 w 252"/>
              <a:gd name="T17" fmla="*/ 162 h 499"/>
              <a:gd name="T18" fmla="*/ 0 w 252"/>
              <a:gd name="T19" fmla="*/ 499 h 499"/>
              <a:gd name="T20" fmla="*/ 252 w 252"/>
              <a:gd name="T21" fmla="*/ 350 h 499"/>
              <a:gd name="T22" fmla="*/ 252 w 252"/>
              <a:gd name="T23" fmla="*/ 239 h 499"/>
              <a:gd name="T24" fmla="*/ 187 w 252"/>
              <a:gd name="T25" fmla="*/ 221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1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8" name="未知"/>
          <p:cNvSpPr/>
          <p:nvPr/>
        </p:nvSpPr>
        <p:spPr bwMode="auto">
          <a:xfrm rot="900000">
            <a:off x="4613010" y="2361880"/>
            <a:ext cx="720654" cy="222693"/>
          </a:xfrm>
          <a:custGeom>
            <a:avLst/>
            <a:gdLst>
              <a:gd name="T0" fmla="*/ 382 w 382"/>
              <a:gd name="T1" fmla="*/ 117 h 117"/>
              <a:gd name="T2" fmla="*/ 0 w 382"/>
              <a:gd name="T3" fmla="*/ 0 h 117"/>
              <a:gd name="T4" fmla="*/ 378 w 382"/>
              <a:gd name="T5" fmla="*/ 117 h 117"/>
              <a:gd name="T6" fmla="*/ 382 w 382"/>
              <a:gd name="T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chemeClr val="bg1"/>
            </a:solidFill>
            <a:round/>
          </a:ln>
        </p:spPr>
        <p:txBody>
          <a:bodyPr/>
          <a:lstStyle/>
          <a:p>
            <a:endParaRPr lang="zh-CN" altLang="en-US" b="1" i="1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" name="未知"/>
          <p:cNvSpPr/>
          <p:nvPr/>
        </p:nvSpPr>
        <p:spPr bwMode="auto">
          <a:xfrm rot="900000">
            <a:off x="5242270" y="2784696"/>
            <a:ext cx="886958" cy="279871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2 h 148"/>
              <a:gd name="T4" fmla="*/ 470 w 470"/>
              <a:gd name="T5" fmla="*/ 148 h 148"/>
              <a:gd name="T6" fmla="*/ 0 w 470"/>
              <a:gd name="T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chemeClr val="bg1"/>
            </a:solidFill>
            <a:round/>
          </a:ln>
        </p:spPr>
        <p:txBody>
          <a:bodyPr/>
          <a:lstStyle/>
          <a:p>
            <a:endParaRPr lang="zh-CN" altLang="en-US" b="1" i="1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0" name="未知"/>
          <p:cNvSpPr/>
          <p:nvPr/>
        </p:nvSpPr>
        <p:spPr bwMode="auto">
          <a:xfrm rot="900000">
            <a:off x="6219123" y="2750089"/>
            <a:ext cx="1648064" cy="383694"/>
          </a:xfrm>
          <a:custGeom>
            <a:avLst/>
            <a:gdLst>
              <a:gd name="T0" fmla="*/ 188 w 437"/>
              <a:gd name="T1" fmla="*/ 33 h 101"/>
              <a:gd name="T2" fmla="*/ 111 w 437"/>
              <a:gd name="T3" fmla="*/ 20 h 101"/>
              <a:gd name="T4" fmla="*/ 0 w 437"/>
              <a:gd name="T5" fmla="*/ 46 h 101"/>
              <a:gd name="T6" fmla="*/ 80 w 437"/>
              <a:gd name="T7" fmla="*/ 64 h 101"/>
              <a:gd name="T8" fmla="*/ 57 w 437"/>
              <a:gd name="T9" fmla="*/ 84 h 101"/>
              <a:gd name="T10" fmla="*/ 119 w 437"/>
              <a:gd name="T11" fmla="*/ 73 h 101"/>
              <a:gd name="T12" fmla="*/ 239 w 437"/>
              <a:gd name="T13" fmla="*/ 101 h 101"/>
              <a:gd name="T14" fmla="*/ 239 w 437"/>
              <a:gd name="T15" fmla="*/ 101 h 101"/>
              <a:gd name="T16" fmla="*/ 437 w 437"/>
              <a:gd name="T17" fmla="*/ 42 h 101"/>
              <a:gd name="T18" fmla="*/ 202 w 437"/>
              <a:gd name="T19" fmla="*/ 0 h 101"/>
              <a:gd name="T20" fmla="*/ 154 w 437"/>
              <a:gd name="T21" fmla="*/ 11 h 101"/>
              <a:gd name="T22" fmla="*/ 188 w 437"/>
              <a:gd name="T23" fmla="*/ 33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  <a:effectLst/>
        </p:spPr>
        <p:txBody>
          <a:bodyPr/>
          <a:lstStyle/>
          <a:p>
            <a:endParaRPr lang="zh-CN" altLang="en-US" b="1" i="1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1" name="未知"/>
          <p:cNvSpPr/>
          <p:nvPr/>
        </p:nvSpPr>
        <p:spPr bwMode="auto">
          <a:xfrm rot="900000">
            <a:off x="4619003" y="2319749"/>
            <a:ext cx="1655556" cy="388209"/>
          </a:xfrm>
          <a:custGeom>
            <a:avLst/>
            <a:gdLst>
              <a:gd name="T0" fmla="*/ 340 w 439"/>
              <a:gd name="T1" fmla="*/ 23 h 102"/>
              <a:gd name="T2" fmla="*/ 365 w 439"/>
              <a:gd name="T3" fmla="*/ 9 h 102"/>
              <a:gd name="T4" fmla="*/ 308 w 439"/>
              <a:gd name="T5" fmla="*/ 15 h 102"/>
              <a:gd name="T6" fmla="*/ 255 w 439"/>
              <a:gd name="T7" fmla="*/ 3 h 102"/>
              <a:gd name="T8" fmla="*/ 0 w 439"/>
              <a:gd name="T9" fmla="*/ 44 h 102"/>
              <a:gd name="T10" fmla="*/ 191 w 439"/>
              <a:gd name="T11" fmla="*/ 102 h 102"/>
              <a:gd name="T12" fmla="*/ 308 w 439"/>
              <a:gd name="T13" fmla="*/ 75 h 102"/>
              <a:gd name="T14" fmla="*/ 273 w 439"/>
              <a:gd name="T15" fmla="*/ 50 h 102"/>
              <a:gd name="T16" fmla="*/ 343 w 439"/>
              <a:gd name="T17" fmla="*/ 67 h 102"/>
              <a:gd name="T18" fmla="*/ 439 w 439"/>
              <a:gd name="T19" fmla="*/ 46 h 102"/>
              <a:gd name="T20" fmla="*/ 340 w 439"/>
              <a:gd name="T21" fmla="*/ 2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ffectLst/>
        </p:spPr>
        <p:txBody>
          <a:bodyPr/>
          <a:lstStyle/>
          <a:p>
            <a:endParaRPr lang="zh-CN" altLang="en-US" b="1" i="1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2" name="未知"/>
          <p:cNvSpPr/>
          <p:nvPr/>
        </p:nvSpPr>
        <p:spPr bwMode="auto">
          <a:xfrm rot="900000">
            <a:off x="5594357" y="2431096"/>
            <a:ext cx="1478762" cy="294918"/>
          </a:xfrm>
          <a:custGeom>
            <a:avLst/>
            <a:gdLst>
              <a:gd name="T0" fmla="*/ 110 w 392"/>
              <a:gd name="T1" fmla="*/ 41 h 78"/>
              <a:gd name="T2" fmla="*/ 85 w 392"/>
              <a:gd name="T3" fmla="*/ 55 h 78"/>
              <a:gd name="T4" fmla="*/ 184 w 392"/>
              <a:gd name="T5" fmla="*/ 78 h 78"/>
              <a:gd name="T6" fmla="*/ 295 w 392"/>
              <a:gd name="T7" fmla="*/ 52 h 78"/>
              <a:gd name="T8" fmla="*/ 372 w 392"/>
              <a:gd name="T9" fmla="*/ 65 h 78"/>
              <a:gd name="T10" fmla="*/ 338 w 392"/>
              <a:gd name="T11" fmla="*/ 43 h 78"/>
              <a:gd name="T12" fmla="*/ 386 w 392"/>
              <a:gd name="T13" fmla="*/ 32 h 78"/>
              <a:gd name="T14" fmla="*/ 212 w 392"/>
              <a:gd name="T15" fmla="*/ 0 h 78"/>
              <a:gd name="T16" fmla="*/ 0 w 392"/>
              <a:gd name="T17" fmla="*/ 35 h 78"/>
              <a:gd name="T18" fmla="*/ 53 w 392"/>
              <a:gd name="T19" fmla="*/ 47 h 78"/>
              <a:gd name="T20" fmla="*/ 110 w 392"/>
              <a:gd name="T21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/>
          <a:lstStyle/>
          <a:p>
            <a:endParaRPr lang="zh-CN" altLang="en-US" b="1" i="1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3" name="未知"/>
          <p:cNvSpPr/>
          <p:nvPr/>
        </p:nvSpPr>
        <p:spPr bwMode="auto">
          <a:xfrm rot="900000">
            <a:off x="5257253" y="2664321"/>
            <a:ext cx="1836842" cy="528145"/>
          </a:xfrm>
          <a:custGeom>
            <a:avLst/>
            <a:gdLst>
              <a:gd name="T0" fmla="*/ 235 w 487"/>
              <a:gd name="T1" fmla="*/ 139 h 139"/>
              <a:gd name="T2" fmla="*/ 487 w 487"/>
              <a:gd name="T3" fmla="*/ 64 h 139"/>
              <a:gd name="T4" fmla="*/ 367 w 487"/>
              <a:gd name="T5" fmla="*/ 36 h 139"/>
              <a:gd name="T6" fmla="*/ 305 w 487"/>
              <a:gd name="T7" fmla="*/ 47 h 139"/>
              <a:gd name="T8" fmla="*/ 328 w 487"/>
              <a:gd name="T9" fmla="*/ 27 h 139"/>
              <a:gd name="T10" fmla="*/ 248 w 487"/>
              <a:gd name="T11" fmla="*/ 9 h 139"/>
              <a:gd name="T12" fmla="*/ 152 w 487"/>
              <a:gd name="T13" fmla="*/ 30 h 139"/>
              <a:gd name="T14" fmla="*/ 82 w 487"/>
              <a:gd name="T15" fmla="*/ 13 h 139"/>
              <a:gd name="T16" fmla="*/ 117 w 487"/>
              <a:gd name="T17" fmla="*/ 38 h 139"/>
              <a:gd name="T18" fmla="*/ 0 w 487"/>
              <a:gd name="T19" fmla="*/ 65 h 139"/>
              <a:gd name="T20" fmla="*/ 235 w 487"/>
              <a:gd name="T21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1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14" name="未知"/>
          <p:cNvSpPr/>
          <p:nvPr/>
        </p:nvSpPr>
        <p:spPr bwMode="auto">
          <a:xfrm rot="900000">
            <a:off x="4613010" y="2360375"/>
            <a:ext cx="713162" cy="222693"/>
          </a:xfrm>
          <a:custGeom>
            <a:avLst/>
            <a:gdLst>
              <a:gd name="T0" fmla="*/ 378 w 378"/>
              <a:gd name="T1" fmla="*/ 117 h 117"/>
              <a:gd name="T2" fmla="*/ 0 w 378"/>
              <a:gd name="T3" fmla="*/ 0 h 117"/>
              <a:gd name="T4" fmla="*/ 378 w 378"/>
              <a:gd name="T5" fmla="*/ 117 h 117"/>
              <a:gd name="T6" fmla="*/ 378 w 378"/>
              <a:gd name="T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lnTo>
                  <a:pt x="378" y="11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chemeClr val="bg1"/>
            </a:solidFill>
            <a:round/>
          </a:ln>
        </p:spPr>
        <p:txBody>
          <a:bodyPr/>
          <a:lstStyle/>
          <a:p>
            <a:endParaRPr lang="zh-CN" altLang="en-US" b="1" i="1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5" name="未知"/>
          <p:cNvSpPr/>
          <p:nvPr/>
        </p:nvSpPr>
        <p:spPr bwMode="auto">
          <a:xfrm rot="900000">
            <a:off x="4464684" y="2376927"/>
            <a:ext cx="988838" cy="1343683"/>
          </a:xfrm>
          <a:custGeom>
            <a:avLst/>
            <a:gdLst>
              <a:gd name="T0" fmla="*/ 82 w 262"/>
              <a:gd name="T1" fmla="*/ 218 h 354"/>
              <a:gd name="T2" fmla="*/ 102 w 262"/>
              <a:gd name="T3" fmla="*/ 314 h 354"/>
              <a:gd name="T4" fmla="*/ 191 w 262"/>
              <a:gd name="T5" fmla="*/ 354 h 354"/>
              <a:gd name="T6" fmla="*/ 191 w 262"/>
              <a:gd name="T7" fmla="*/ 233 h 354"/>
              <a:gd name="T8" fmla="*/ 262 w 262"/>
              <a:gd name="T9" fmla="*/ 223 h 354"/>
              <a:gd name="T10" fmla="*/ 191 w 262"/>
              <a:gd name="T11" fmla="*/ 178 h 354"/>
              <a:gd name="T12" fmla="*/ 191 w 262"/>
              <a:gd name="T13" fmla="*/ 59 h 354"/>
              <a:gd name="T14" fmla="*/ 0 w 262"/>
              <a:gd name="T15" fmla="*/ 0 h 354"/>
              <a:gd name="T16" fmla="*/ 0 w 262"/>
              <a:gd name="T17" fmla="*/ 268 h 354"/>
              <a:gd name="T18" fmla="*/ 66 w 262"/>
              <a:gd name="T19" fmla="*/ 298 h 354"/>
              <a:gd name="T20" fmla="*/ 82 w 262"/>
              <a:gd name="T21" fmla="*/ 21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/>
          <a:lstStyle/>
          <a:p>
            <a:endParaRPr lang="zh-CN" altLang="en-US" b="1" i="1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6" name="未知"/>
          <p:cNvSpPr/>
          <p:nvPr/>
        </p:nvSpPr>
        <p:spPr bwMode="auto">
          <a:xfrm rot="900000">
            <a:off x="5050496" y="2762126"/>
            <a:ext cx="886958" cy="1752957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19 h 462"/>
              <a:gd name="T4" fmla="*/ 71 w 235"/>
              <a:gd name="T5" fmla="*/ 164 h 462"/>
              <a:gd name="T6" fmla="*/ 0 w 235"/>
              <a:gd name="T7" fmla="*/ 174 h 462"/>
              <a:gd name="T8" fmla="*/ 0 w 235"/>
              <a:gd name="T9" fmla="*/ 295 h 462"/>
              <a:gd name="T10" fmla="*/ 98 w 235"/>
              <a:gd name="T11" fmla="*/ 339 h 462"/>
              <a:gd name="T12" fmla="*/ 117 w 235"/>
              <a:gd name="T13" fmla="*/ 447 h 462"/>
              <a:gd name="T14" fmla="*/ 140 w 235"/>
              <a:gd name="T15" fmla="*/ 358 h 462"/>
              <a:gd name="T16" fmla="*/ 235 w 235"/>
              <a:gd name="T17" fmla="*/ 401 h 462"/>
              <a:gd name="T18" fmla="*/ 235 w 235"/>
              <a:gd name="T19" fmla="*/ 73 h 462"/>
              <a:gd name="T20" fmla="*/ 0 w 235"/>
              <a:gd name="T21" fmla="*/ 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1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17" name="未知"/>
          <p:cNvSpPr/>
          <p:nvPr/>
        </p:nvSpPr>
        <p:spPr bwMode="auto">
          <a:xfrm rot="900000">
            <a:off x="5932960" y="3038988"/>
            <a:ext cx="1275002" cy="1528759"/>
          </a:xfrm>
          <a:custGeom>
            <a:avLst/>
            <a:gdLst>
              <a:gd name="T0" fmla="*/ 0 w 338"/>
              <a:gd name="T1" fmla="*/ 75 h 403"/>
              <a:gd name="T2" fmla="*/ 0 w 338"/>
              <a:gd name="T3" fmla="*/ 403 h 403"/>
              <a:gd name="T4" fmla="*/ 129 w 338"/>
              <a:gd name="T5" fmla="*/ 349 h 403"/>
              <a:gd name="T6" fmla="*/ 109 w 338"/>
              <a:gd name="T7" fmla="*/ 297 h 403"/>
              <a:gd name="T8" fmla="*/ 145 w 338"/>
              <a:gd name="T9" fmla="*/ 243 h 403"/>
              <a:gd name="T10" fmla="*/ 179 w 338"/>
              <a:gd name="T11" fmla="*/ 283 h 403"/>
              <a:gd name="T12" fmla="*/ 170 w 338"/>
              <a:gd name="T13" fmla="*/ 332 h 403"/>
              <a:gd name="T14" fmla="*/ 252 w 338"/>
              <a:gd name="T15" fmla="*/ 298 h 403"/>
              <a:gd name="T16" fmla="*/ 252 w 338"/>
              <a:gd name="T17" fmla="*/ 170 h 403"/>
              <a:gd name="T18" fmla="*/ 331 w 338"/>
              <a:gd name="T19" fmla="*/ 121 h 403"/>
              <a:gd name="T20" fmla="*/ 252 w 338"/>
              <a:gd name="T21" fmla="*/ 127 h 403"/>
              <a:gd name="T22" fmla="*/ 252 w 338"/>
              <a:gd name="T23" fmla="*/ 0 h 403"/>
              <a:gd name="T24" fmla="*/ 252 w 338"/>
              <a:gd name="T25" fmla="*/ 0 h 403"/>
              <a:gd name="T26" fmla="*/ 0 w 338"/>
              <a:gd name="T27" fmla="*/ 7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1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18" name="未知"/>
          <p:cNvSpPr/>
          <p:nvPr/>
        </p:nvSpPr>
        <p:spPr bwMode="auto">
          <a:xfrm rot="900000">
            <a:off x="6346474" y="3965874"/>
            <a:ext cx="1071241" cy="1426441"/>
          </a:xfrm>
          <a:custGeom>
            <a:avLst/>
            <a:gdLst>
              <a:gd name="T0" fmla="*/ 199 w 284"/>
              <a:gd name="T1" fmla="*/ 126 h 376"/>
              <a:gd name="T2" fmla="*/ 180 w 284"/>
              <a:gd name="T3" fmla="*/ 44 h 376"/>
              <a:gd name="T4" fmla="*/ 85 w 284"/>
              <a:gd name="T5" fmla="*/ 83 h 376"/>
              <a:gd name="T6" fmla="*/ 85 w 284"/>
              <a:gd name="T7" fmla="*/ 208 h 376"/>
              <a:gd name="T8" fmla="*/ 87 w 284"/>
              <a:gd name="T9" fmla="*/ 209 h 376"/>
              <a:gd name="T10" fmla="*/ 85 w 284"/>
              <a:gd name="T11" fmla="*/ 208 h 376"/>
              <a:gd name="T12" fmla="*/ 20 w 284"/>
              <a:gd name="T13" fmla="*/ 247 h 376"/>
              <a:gd name="T14" fmla="*/ 85 w 284"/>
              <a:gd name="T15" fmla="*/ 265 h 376"/>
              <a:gd name="T16" fmla="*/ 87 w 284"/>
              <a:gd name="T17" fmla="*/ 260 h 376"/>
              <a:gd name="T18" fmla="*/ 85 w 284"/>
              <a:gd name="T19" fmla="*/ 265 h 376"/>
              <a:gd name="T20" fmla="*/ 85 w 284"/>
              <a:gd name="T21" fmla="*/ 376 h 376"/>
              <a:gd name="T22" fmla="*/ 284 w 284"/>
              <a:gd name="T23" fmla="*/ 258 h 376"/>
              <a:gd name="T24" fmla="*/ 284 w 284"/>
              <a:gd name="T25" fmla="*/ 0 h 376"/>
              <a:gd name="T26" fmla="*/ 214 w 284"/>
              <a:gd name="T27" fmla="*/ 30 h 376"/>
              <a:gd name="T28" fmla="*/ 199 w 284"/>
              <a:gd name="T29" fmla="*/ 12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1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19" name="未知"/>
          <p:cNvSpPr/>
          <p:nvPr/>
        </p:nvSpPr>
        <p:spPr bwMode="auto">
          <a:xfrm rot="900000">
            <a:off x="6917303" y="2999866"/>
            <a:ext cx="750619" cy="1524245"/>
          </a:xfrm>
          <a:custGeom>
            <a:avLst/>
            <a:gdLst>
              <a:gd name="T0" fmla="*/ 198 w 199"/>
              <a:gd name="T1" fmla="*/ 0 h 401"/>
              <a:gd name="T2" fmla="*/ 199 w 199"/>
              <a:gd name="T3" fmla="*/ 0 h 401"/>
              <a:gd name="T4" fmla="*/ 0 w 199"/>
              <a:gd name="T5" fmla="*/ 59 h 401"/>
              <a:gd name="T6" fmla="*/ 0 w 199"/>
              <a:gd name="T7" fmla="*/ 59 h 401"/>
              <a:gd name="T8" fmla="*/ 0 w 199"/>
              <a:gd name="T9" fmla="*/ 186 h 401"/>
              <a:gd name="T10" fmla="*/ 79 w 199"/>
              <a:gd name="T11" fmla="*/ 180 h 401"/>
              <a:gd name="T12" fmla="*/ 0 w 199"/>
              <a:gd name="T13" fmla="*/ 229 h 401"/>
              <a:gd name="T14" fmla="*/ 0 w 199"/>
              <a:gd name="T15" fmla="*/ 357 h 401"/>
              <a:gd name="T16" fmla="*/ 95 w 199"/>
              <a:gd name="T17" fmla="*/ 318 h 401"/>
              <a:gd name="T18" fmla="*/ 114 w 199"/>
              <a:gd name="T19" fmla="*/ 400 h 401"/>
              <a:gd name="T20" fmla="*/ 129 w 199"/>
              <a:gd name="T21" fmla="*/ 304 h 401"/>
              <a:gd name="T22" fmla="*/ 199 w 199"/>
              <a:gd name="T23" fmla="*/ 274 h 401"/>
              <a:gd name="T24" fmla="*/ 199 w 199"/>
              <a:gd name="T25" fmla="*/ 0 h 401"/>
              <a:gd name="T26" fmla="*/ 198 w 199"/>
              <a:gd name="T27" fmla="*/ 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0" name="未知"/>
          <p:cNvSpPr/>
          <p:nvPr/>
        </p:nvSpPr>
        <p:spPr bwMode="auto">
          <a:xfrm rot="900000">
            <a:off x="4220471" y="3106698"/>
            <a:ext cx="720654" cy="1677723"/>
          </a:xfrm>
          <a:custGeom>
            <a:avLst/>
            <a:gdLst>
              <a:gd name="T0" fmla="*/ 122 w 191"/>
              <a:gd name="T1" fmla="*/ 253 h 442"/>
              <a:gd name="T2" fmla="*/ 191 w 191"/>
              <a:gd name="T3" fmla="*/ 268 h 442"/>
              <a:gd name="T4" fmla="*/ 191 w 191"/>
              <a:gd name="T5" fmla="*/ 144 h 442"/>
              <a:gd name="T6" fmla="*/ 102 w 191"/>
              <a:gd name="T7" fmla="*/ 104 h 442"/>
              <a:gd name="T8" fmla="*/ 82 w 191"/>
              <a:gd name="T9" fmla="*/ 8 h 442"/>
              <a:gd name="T10" fmla="*/ 66 w 191"/>
              <a:gd name="T11" fmla="*/ 88 h 442"/>
              <a:gd name="T12" fmla="*/ 0 w 191"/>
              <a:gd name="T13" fmla="*/ 58 h 442"/>
              <a:gd name="T14" fmla="*/ 0 w 191"/>
              <a:gd name="T15" fmla="*/ 325 h 442"/>
              <a:gd name="T16" fmla="*/ 191 w 191"/>
              <a:gd name="T17" fmla="*/ 442 h 442"/>
              <a:gd name="T18" fmla="*/ 191 w 191"/>
              <a:gd name="T19" fmla="*/ 316 h 442"/>
              <a:gd name="T20" fmla="*/ 122 w 191"/>
              <a:gd name="T21" fmla="*/ 253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  <a:effectLst/>
        </p:spPr>
        <p:txBody>
          <a:bodyPr/>
          <a:lstStyle/>
          <a:p>
            <a:endParaRPr lang="zh-CN" altLang="en-US" b="1" i="1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21" name="未知"/>
          <p:cNvSpPr/>
          <p:nvPr/>
        </p:nvSpPr>
        <p:spPr bwMode="auto">
          <a:xfrm rot="900000">
            <a:off x="4452698" y="3800358"/>
            <a:ext cx="1212076" cy="1682237"/>
          </a:xfrm>
          <a:custGeom>
            <a:avLst/>
            <a:gdLst>
              <a:gd name="T0" fmla="*/ 226 w 321"/>
              <a:gd name="T1" fmla="*/ 63 h 443"/>
              <a:gd name="T2" fmla="*/ 203 w 321"/>
              <a:gd name="T3" fmla="*/ 152 h 443"/>
              <a:gd name="T4" fmla="*/ 184 w 321"/>
              <a:gd name="T5" fmla="*/ 44 h 443"/>
              <a:gd name="T6" fmla="*/ 86 w 321"/>
              <a:gd name="T7" fmla="*/ 0 h 443"/>
              <a:gd name="T8" fmla="*/ 86 w 321"/>
              <a:gd name="T9" fmla="*/ 124 h 443"/>
              <a:gd name="T10" fmla="*/ 17 w 321"/>
              <a:gd name="T11" fmla="*/ 109 h 443"/>
              <a:gd name="T12" fmla="*/ 86 w 321"/>
              <a:gd name="T13" fmla="*/ 172 h 443"/>
              <a:gd name="T14" fmla="*/ 86 w 321"/>
              <a:gd name="T15" fmla="*/ 298 h 443"/>
              <a:gd name="T16" fmla="*/ 321 w 321"/>
              <a:gd name="T17" fmla="*/ 443 h 443"/>
              <a:gd name="T18" fmla="*/ 321 w 321"/>
              <a:gd name="T19" fmla="*/ 106 h 443"/>
              <a:gd name="T20" fmla="*/ 226 w 321"/>
              <a:gd name="T21" fmla="*/ 6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ffectLst/>
        </p:spPr>
        <p:txBody>
          <a:bodyPr/>
          <a:lstStyle/>
          <a:p>
            <a:endParaRPr lang="zh-CN" altLang="en-US" b="1" i="1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22" name="Group 38"/>
          <p:cNvGrpSpPr/>
          <p:nvPr/>
        </p:nvGrpSpPr>
        <p:grpSpPr>
          <a:xfrm>
            <a:off x="1993066" y="2256193"/>
            <a:ext cx="2577213" cy="316190"/>
            <a:chOff x="1582038" y="2697524"/>
            <a:chExt cx="2577213" cy="316190"/>
          </a:xfrm>
        </p:grpSpPr>
        <p:cxnSp>
          <p:nvCxnSpPr>
            <p:cNvPr id="23" name="Straight Connector 39"/>
            <p:cNvCxnSpPr/>
            <p:nvPr/>
          </p:nvCxnSpPr>
          <p:spPr>
            <a:xfrm flipH="1" flipV="1">
              <a:off x="3661285" y="2697524"/>
              <a:ext cx="497966" cy="31619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40"/>
            <p:cNvCxnSpPr/>
            <p:nvPr/>
          </p:nvCxnSpPr>
          <p:spPr>
            <a:xfrm flipH="1">
              <a:off x="1582038" y="2697524"/>
              <a:ext cx="2079249" cy="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41"/>
          <p:cNvGrpSpPr/>
          <p:nvPr/>
        </p:nvGrpSpPr>
        <p:grpSpPr>
          <a:xfrm>
            <a:off x="2107779" y="4736559"/>
            <a:ext cx="2493744" cy="316190"/>
            <a:chOff x="1804697" y="4994858"/>
            <a:chExt cx="2493744" cy="316190"/>
          </a:xfrm>
        </p:grpSpPr>
        <p:cxnSp>
          <p:nvCxnSpPr>
            <p:cNvPr id="26" name="Straight Connector 42"/>
            <p:cNvCxnSpPr/>
            <p:nvPr/>
          </p:nvCxnSpPr>
          <p:spPr>
            <a:xfrm flipH="1">
              <a:off x="3800475" y="4994858"/>
              <a:ext cx="497966" cy="31619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43"/>
            <p:cNvCxnSpPr/>
            <p:nvPr/>
          </p:nvCxnSpPr>
          <p:spPr>
            <a:xfrm flipH="1">
              <a:off x="1804697" y="5311048"/>
              <a:ext cx="1995779" cy="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44"/>
          <p:cNvGrpSpPr/>
          <p:nvPr/>
        </p:nvGrpSpPr>
        <p:grpSpPr>
          <a:xfrm>
            <a:off x="6681754" y="2130883"/>
            <a:ext cx="3179261" cy="591809"/>
            <a:chOff x="7152085" y="2680840"/>
            <a:chExt cx="3179261" cy="591809"/>
          </a:xfrm>
        </p:grpSpPr>
        <p:cxnSp>
          <p:nvCxnSpPr>
            <p:cNvPr id="29" name="Straight Connector 45"/>
            <p:cNvCxnSpPr>
              <a:stCxn id="12" idx="3"/>
            </p:cNvCxnSpPr>
            <p:nvPr/>
          </p:nvCxnSpPr>
          <p:spPr>
            <a:xfrm flipV="1">
              <a:off x="7152085" y="2680840"/>
              <a:ext cx="873968" cy="59180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46"/>
            <p:cNvCxnSpPr/>
            <p:nvPr/>
          </p:nvCxnSpPr>
          <p:spPr>
            <a:xfrm>
              <a:off x="8026053" y="2680840"/>
              <a:ext cx="2305293" cy="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47"/>
          <p:cNvGrpSpPr/>
          <p:nvPr/>
        </p:nvGrpSpPr>
        <p:grpSpPr>
          <a:xfrm>
            <a:off x="7340846" y="4660711"/>
            <a:ext cx="2730154" cy="335460"/>
            <a:chOff x="7784775" y="4612834"/>
            <a:chExt cx="2730154" cy="335460"/>
          </a:xfrm>
        </p:grpSpPr>
        <p:cxnSp>
          <p:nvCxnSpPr>
            <p:cNvPr id="32" name="Straight Connector 48"/>
            <p:cNvCxnSpPr/>
            <p:nvPr/>
          </p:nvCxnSpPr>
          <p:spPr>
            <a:xfrm>
              <a:off x="7784775" y="4612834"/>
              <a:ext cx="862698" cy="3354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49"/>
            <p:cNvCxnSpPr/>
            <p:nvPr/>
          </p:nvCxnSpPr>
          <p:spPr>
            <a:xfrm>
              <a:off x="8647472" y="4948294"/>
              <a:ext cx="1867457" cy="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8"/>
          <p:cNvGrpSpPr>
            <a:grpSpLocks noChangeAspect="1"/>
          </p:cNvGrpSpPr>
          <p:nvPr/>
        </p:nvGrpSpPr>
        <p:grpSpPr bwMode="auto">
          <a:xfrm>
            <a:off x="10337797" y="4534506"/>
            <a:ext cx="781049" cy="779462"/>
            <a:chOff x="2183" y="3253"/>
            <a:chExt cx="492" cy="491"/>
          </a:xfrm>
          <a:solidFill>
            <a:schemeClr val="bg1"/>
          </a:solidFill>
        </p:grpSpPr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2183" y="3298"/>
              <a:ext cx="444" cy="446"/>
            </a:xfrm>
            <a:custGeom>
              <a:avLst/>
              <a:gdLst>
                <a:gd name="T0" fmla="*/ 93 w 185"/>
                <a:gd name="T1" fmla="*/ 186 h 186"/>
                <a:gd name="T2" fmla="*/ 185 w 185"/>
                <a:gd name="T3" fmla="*/ 93 h 186"/>
                <a:gd name="T4" fmla="*/ 175 w 185"/>
                <a:gd name="T5" fmla="*/ 49 h 186"/>
                <a:gd name="T6" fmla="*/ 172 w 185"/>
                <a:gd name="T7" fmla="*/ 49 h 186"/>
                <a:gd name="T8" fmla="*/ 171 w 185"/>
                <a:gd name="T9" fmla="*/ 49 h 186"/>
                <a:gd name="T10" fmla="*/ 159 w 185"/>
                <a:gd name="T11" fmla="*/ 48 h 186"/>
                <a:gd name="T12" fmla="*/ 151 w 185"/>
                <a:gd name="T13" fmla="*/ 57 h 186"/>
                <a:gd name="T14" fmla="*/ 161 w 185"/>
                <a:gd name="T15" fmla="*/ 93 h 186"/>
                <a:gd name="T16" fmla="*/ 93 w 185"/>
                <a:gd name="T17" fmla="*/ 161 h 186"/>
                <a:gd name="T18" fmla="*/ 25 w 185"/>
                <a:gd name="T19" fmla="*/ 93 h 186"/>
                <a:gd name="T20" fmla="*/ 93 w 185"/>
                <a:gd name="T21" fmla="*/ 25 h 186"/>
                <a:gd name="T22" fmla="*/ 129 w 185"/>
                <a:gd name="T23" fmla="*/ 35 h 186"/>
                <a:gd name="T24" fmla="*/ 136 w 185"/>
                <a:gd name="T25" fmla="*/ 27 h 186"/>
                <a:gd name="T26" fmla="*/ 135 w 185"/>
                <a:gd name="T27" fmla="*/ 14 h 186"/>
                <a:gd name="T28" fmla="*/ 135 w 185"/>
                <a:gd name="T29" fmla="*/ 11 h 186"/>
                <a:gd name="T30" fmla="*/ 93 w 185"/>
                <a:gd name="T31" fmla="*/ 0 h 186"/>
                <a:gd name="T32" fmla="*/ 0 w 185"/>
                <a:gd name="T33" fmla="*/ 93 h 186"/>
                <a:gd name="T34" fmla="*/ 93 w 185"/>
                <a:gd name="T35" fmla="*/ 186 h 186"/>
                <a:gd name="T36" fmla="*/ 93 w 185"/>
                <a:gd name="T37" fmla="*/ 186 h 186"/>
                <a:gd name="T38" fmla="*/ 93 w 185"/>
                <a:gd name="T3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6">
                  <a:moveTo>
                    <a:pt x="93" y="186"/>
                  </a:moveTo>
                  <a:cubicBezTo>
                    <a:pt x="144" y="186"/>
                    <a:pt x="185" y="144"/>
                    <a:pt x="185" y="93"/>
                  </a:cubicBezTo>
                  <a:cubicBezTo>
                    <a:pt x="185" y="77"/>
                    <a:pt x="181" y="62"/>
                    <a:pt x="175" y="49"/>
                  </a:cubicBezTo>
                  <a:cubicBezTo>
                    <a:pt x="174" y="49"/>
                    <a:pt x="173" y="49"/>
                    <a:pt x="172" y="49"/>
                  </a:cubicBezTo>
                  <a:cubicBezTo>
                    <a:pt x="172" y="49"/>
                    <a:pt x="171" y="49"/>
                    <a:pt x="171" y="49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1" y="57"/>
                    <a:pt x="151" y="57"/>
                    <a:pt x="151" y="57"/>
                  </a:cubicBezTo>
                  <a:cubicBezTo>
                    <a:pt x="157" y="67"/>
                    <a:pt x="161" y="80"/>
                    <a:pt x="161" y="93"/>
                  </a:cubicBezTo>
                  <a:cubicBezTo>
                    <a:pt x="161" y="130"/>
                    <a:pt x="130" y="161"/>
                    <a:pt x="93" y="161"/>
                  </a:cubicBezTo>
                  <a:cubicBezTo>
                    <a:pt x="55" y="161"/>
                    <a:pt x="25" y="130"/>
                    <a:pt x="25" y="93"/>
                  </a:cubicBezTo>
                  <a:cubicBezTo>
                    <a:pt x="25" y="55"/>
                    <a:pt x="55" y="25"/>
                    <a:pt x="93" y="25"/>
                  </a:cubicBezTo>
                  <a:cubicBezTo>
                    <a:pt x="106" y="25"/>
                    <a:pt x="118" y="28"/>
                    <a:pt x="129" y="35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5" y="13"/>
                    <a:pt x="135" y="12"/>
                    <a:pt x="135" y="11"/>
                  </a:cubicBezTo>
                  <a:cubicBezTo>
                    <a:pt x="123" y="4"/>
                    <a:pt x="108" y="0"/>
                    <a:pt x="93" y="0"/>
                  </a:cubicBezTo>
                  <a:cubicBezTo>
                    <a:pt x="41" y="0"/>
                    <a:pt x="0" y="42"/>
                    <a:pt x="0" y="93"/>
                  </a:cubicBezTo>
                  <a:cubicBezTo>
                    <a:pt x="0" y="144"/>
                    <a:pt x="41" y="186"/>
                    <a:pt x="93" y="186"/>
                  </a:cubicBezTo>
                  <a:close/>
                  <a:moveTo>
                    <a:pt x="93" y="186"/>
                  </a:moveTo>
                  <a:cubicBezTo>
                    <a:pt x="93" y="186"/>
                    <a:pt x="93" y="186"/>
                    <a:pt x="93" y="18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2296" y="3411"/>
              <a:ext cx="218" cy="218"/>
            </a:xfrm>
            <a:custGeom>
              <a:avLst/>
              <a:gdLst>
                <a:gd name="T0" fmla="*/ 46 w 91"/>
                <a:gd name="T1" fmla="*/ 22 h 91"/>
                <a:gd name="T2" fmla="*/ 48 w 91"/>
                <a:gd name="T3" fmla="*/ 22 h 91"/>
                <a:gd name="T4" fmla="*/ 65 w 91"/>
                <a:gd name="T5" fmla="*/ 5 h 91"/>
                <a:gd name="T6" fmla="*/ 65 w 91"/>
                <a:gd name="T7" fmla="*/ 4 h 91"/>
                <a:gd name="T8" fmla="*/ 46 w 91"/>
                <a:gd name="T9" fmla="*/ 0 h 91"/>
                <a:gd name="T10" fmla="*/ 0 w 91"/>
                <a:gd name="T11" fmla="*/ 46 h 91"/>
                <a:gd name="T12" fmla="*/ 46 w 91"/>
                <a:gd name="T13" fmla="*/ 91 h 91"/>
                <a:gd name="T14" fmla="*/ 91 w 91"/>
                <a:gd name="T15" fmla="*/ 46 h 91"/>
                <a:gd name="T16" fmla="*/ 87 w 91"/>
                <a:gd name="T17" fmla="*/ 27 h 91"/>
                <a:gd name="T18" fmla="*/ 87 w 91"/>
                <a:gd name="T19" fmla="*/ 27 h 91"/>
                <a:gd name="T20" fmla="*/ 70 w 91"/>
                <a:gd name="T21" fmla="*/ 44 h 91"/>
                <a:gd name="T22" fmla="*/ 70 w 91"/>
                <a:gd name="T23" fmla="*/ 46 h 91"/>
                <a:gd name="T24" fmla="*/ 46 w 91"/>
                <a:gd name="T25" fmla="*/ 70 h 91"/>
                <a:gd name="T26" fmla="*/ 22 w 91"/>
                <a:gd name="T27" fmla="*/ 46 h 91"/>
                <a:gd name="T28" fmla="*/ 46 w 91"/>
                <a:gd name="T29" fmla="*/ 22 h 91"/>
                <a:gd name="T30" fmla="*/ 46 w 91"/>
                <a:gd name="T31" fmla="*/ 22 h 91"/>
                <a:gd name="T32" fmla="*/ 46 w 91"/>
                <a:gd name="T33" fmla="*/ 2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91">
                  <a:moveTo>
                    <a:pt x="46" y="22"/>
                  </a:moveTo>
                  <a:cubicBezTo>
                    <a:pt x="46" y="22"/>
                    <a:pt x="47" y="22"/>
                    <a:pt x="48" y="22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59" y="2"/>
                    <a:pt x="53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71" y="91"/>
                    <a:pt x="91" y="71"/>
                    <a:pt x="91" y="46"/>
                  </a:cubicBezTo>
                  <a:cubicBezTo>
                    <a:pt x="91" y="39"/>
                    <a:pt x="90" y="32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5"/>
                    <a:pt x="70" y="45"/>
                    <a:pt x="70" y="46"/>
                  </a:cubicBezTo>
                  <a:cubicBezTo>
                    <a:pt x="70" y="59"/>
                    <a:pt x="59" y="70"/>
                    <a:pt x="46" y="70"/>
                  </a:cubicBezTo>
                  <a:cubicBezTo>
                    <a:pt x="32" y="70"/>
                    <a:pt x="22" y="59"/>
                    <a:pt x="22" y="46"/>
                  </a:cubicBezTo>
                  <a:cubicBezTo>
                    <a:pt x="22" y="33"/>
                    <a:pt x="32" y="22"/>
                    <a:pt x="46" y="22"/>
                  </a:cubicBezTo>
                  <a:close/>
                  <a:moveTo>
                    <a:pt x="46" y="22"/>
                  </a:moveTo>
                  <a:cubicBezTo>
                    <a:pt x="46" y="22"/>
                    <a:pt x="46" y="22"/>
                    <a:pt x="46" y="2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7" name="Freeform 11"/>
            <p:cNvSpPr>
              <a:spLocks noEditPoints="1"/>
            </p:cNvSpPr>
            <p:nvPr/>
          </p:nvSpPr>
          <p:spPr bwMode="auto">
            <a:xfrm>
              <a:off x="2425" y="3253"/>
              <a:ext cx="250" cy="246"/>
            </a:xfrm>
            <a:custGeom>
              <a:avLst/>
              <a:gdLst>
                <a:gd name="T0" fmla="*/ 87 w 104"/>
                <a:gd name="T1" fmla="*/ 28 h 103"/>
                <a:gd name="T2" fmla="*/ 92 w 104"/>
                <a:gd name="T3" fmla="*/ 23 h 103"/>
                <a:gd name="T4" fmla="*/ 92 w 104"/>
                <a:gd name="T5" fmla="*/ 14 h 103"/>
                <a:gd name="T6" fmla="*/ 89 w 104"/>
                <a:gd name="T7" fmla="*/ 11 h 103"/>
                <a:gd name="T8" fmla="*/ 85 w 104"/>
                <a:gd name="T9" fmla="*/ 9 h 103"/>
                <a:gd name="T10" fmla="*/ 81 w 104"/>
                <a:gd name="T11" fmla="*/ 11 h 103"/>
                <a:gd name="T12" fmla="*/ 75 w 104"/>
                <a:gd name="T13" fmla="*/ 17 h 103"/>
                <a:gd name="T14" fmla="*/ 74 w 104"/>
                <a:gd name="T15" fmla="*/ 1 h 103"/>
                <a:gd name="T16" fmla="*/ 72 w 104"/>
                <a:gd name="T17" fmla="*/ 0 h 103"/>
                <a:gd name="T18" fmla="*/ 70 w 104"/>
                <a:gd name="T19" fmla="*/ 0 h 103"/>
                <a:gd name="T20" fmla="*/ 48 w 104"/>
                <a:gd name="T21" fmla="*/ 23 h 103"/>
                <a:gd name="T22" fmla="*/ 45 w 104"/>
                <a:gd name="T23" fmla="*/ 31 h 103"/>
                <a:gd name="T24" fmla="*/ 45 w 104"/>
                <a:gd name="T25" fmla="*/ 31 h 103"/>
                <a:gd name="T26" fmla="*/ 46 w 104"/>
                <a:gd name="T27" fmla="*/ 46 h 103"/>
                <a:gd name="T28" fmla="*/ 38 w 104"/>
                <a:gd name="T29" fmla="*/ 54 h 103"/>
                <a:gd name="T30" fmla="*/ 23 w 104"/>
                <a:gd name="T31" fmla="*/ 68 h 103"/>
                <a:gd name="T32" fmla="*/ 23 w 104"/>
                <a:gd name="T33" fmla="*/ 69 h 103"/>
                <a:gd name="T34" fmla="*/ 9 w 104"/>
                <a:gd name="T35" fmla="*/ 83 h 103"/>
                <a:gd name="T36" fmla="*/ 2 w 104"/>
                <a:gd name="T37" fmla="*/ 89 h 103"/>
                <a:gd name="T38" fmla="*/ 1 w 104"/>
                <a:gd name="T39" fmla="*/ 92 h 103"/>
                <a:gd name="T40" fmla="*/ 1 w 104"/>
                <a:gd name="T41" fmla="*/ 97 h 103"/>
                <a:gd name="T42" fmla="*/ 5 w 104"/>
                <a:gd name="T43" fmla="*/ 103 h 103"/>
                <a:gd name="T44" fmla="*/ 6 w 104"/>
                <a:gd name="T45" fmla="*/ 103 h 103"/>
                <a:gd name="T46" fmla="*/ 11 w 104"/>
                <a:gd name="T47" fmla="*/ 102 h 103"/>
                <a:gd name="T48" fmla="*/ 14 w 104"/>
                <a:gd name="T49" fmla="*/ 101 h 103"/>
                <a:gd name="T50" fmla="*/ 59 w 104"/>
                <a:gd name="T51" fmla="*/ 57 h 103"/>
                <a:gd name="T52" fmla="*/ 72 w 104"/>
                <a:gd name="T53" fmla="*/ 58 h 103"/>
                <a:gd name="T54" fmla="*/ 72 w 104"/>
                <a:gd name="T55" fmla="*/ 58 h 103"/>
                <a:gd name="T56" fmla="*/ 73 w 104"/>
                <a:gd name="T57" fmla="*/ 58 h 103"/>
                <a:gd name="T58" fmla="*/ 80 w 104"/>
                <a:gd name="T59" fmla="*/ 55 h 103"/>
                <a:gd name="T60" fmla="*/ 102 w 104"/>
                <a:gd name="T61" fmla="*/ 32 h 103"/>
                <a:gd name="T62" fmla="*/ 101 w 104"/>
                <a:gd name="T63" fmla="*/ 29 h 103"/>
                <a:gd name="T64" fmla="*/ 87 w 104"/>
                <a:gd name="T65" fmla="*/ 28 h 103"/>
                <a:gd name="T66" fmla="*/ 87 w 104"/>
                <a:gd name="T67" fmla="*/ 28 h 103"/>
                <a:gd name="T68" fmla="*/ 87 w 104"/>
                <a:gd name="T69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87" y="28"/>
                  </a:moveTo>
                  <a:cubicBezTo>
                    <a:pt x="92" y="23"/>
                    <a:pt x="92" y="23"/>
                    <a:pt x="92" y="23"/>
                  </a:cubicBezTo>
                  <a:cubicBezTo>
                    <a:pt x="95" y="20"/>
                    <a:pt x="95" y="17"/>
                    <a:pt x="92" y="14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0"/>
                    <a:pt x="86" y="9"/>
                    <a:pt x="85" y="9"/>
                  </a:cubicBezTo>
                  <a:cubicBezTo>
                    <a:pt x="83" y="9"/>
                    <a:pt x="82" y="10"/>
                    <a:pt x="81" y="11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4" y="0"/>
                    <a:pt x="73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25"/>
                    <a:pt x="45" y="28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90"/>
                    <a:pt x="1" y="91"/>
                    <a:pt x="1" y="92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00"/>
                    <a:pt x="3" y="103"/>
                    <a:pt x="5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2"/>
                    <a:pt x="13" y="102"/>
                    <a:pt x="14" y="101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ubicBezTo>
                    <a:pt x="75" y="58"/>
                    <a:pt x="78" y="57"/>
                    <a:pt x="80" y="55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4" y="31"/>
                    <a:pt x="103" y="29"/>
                    <a:pt x="101" y="29"/>
                  </a:cubicBezTo>
                  <a:lnTo>
                    <a:pt x="87" y="28"/>
                  </a:lnTo>
                  <a:close/>
                  <a:moveTo>
                    <a:pt x="87" y="28"/>
                  </a:moveTo>
                  <a:cubicBezTo>
                    <a:pt x="87" y="28"/>
                    <a:pt x="87" y="28"/>
                    <a:pt x="87" y="2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22"/>
          <p:cNvGrpSpPr>
            <a:grpSpLocks noChangeAspect="1"/>
          </p:cNvGrpSpPr>
          <p:nvPr/>
        </p:nvGrpSpPr>
        <p:grpSpPr bwMode="auto">
          <a:xfrm>
            <a:off x="1062344" y="1964195"/>
            <a:ext cx="685800" cy="576263"/>
            <a:chOff x="4092" y="3320"/>
            <a:chExt cx="432" cy="363"/>
          </a:xfrm>
          <a:solidFill>
            <a:schemeClr val="bg1"/>
          </a:solidFill>
        </p:grpSpPr>
        <p:sp>
          <p:nvSpPr>
            <p:cNvPr id="39" name="Freeform 23"/>
            <p:cNvSpPr/>
            <p:nvPr/>
          </p:nvSpPr>
          <p:spPr bwMode="auto">
            <a:xfrm>
              <a:off x="4200" y="3365"/>
              <a:ext cx="214" cy="12"/>
            </a:xfrm>
            <a:custGeom>
              <a:avLst/>
              <a:gdLst>
                <a:gd name="T0" fmla="*/ 86 w 89"/>
                <a:gd name="T1" fmla="*/ 5 h 5"/>
                <a:gd name="T2" fmla="*/ 3 w 89"/>
                <a:gd name="T3" fmla="*/ 5 h 5"/>
                <a:gd name="T4" fmla="*/ 0 w 89"/>
                <a:gd name="T5" fmla="*/ 2 h 5"/>
                <a:gd name="T6" fmla="*/ 3 w 89"/>
                <a:gd name="T7" fmla="*/ 0 h 5"/>
                <a:gd name="T8" fmla="*/ 86 w 89"/>
                <a:gd name="T9" fmla="*/ 0 h 5"/>
                <a:gd name="T10" fmla="*/ 89 w 89"/>
                <a:gd name="T11" fmla="*/ 2 h 5"/>
                <a:gd name="T12" fmla="*/ 86 w 8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">
                  <a:moveTo>
                    <a:pt x="86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9" y="1"/>
                    <a:pt x="89" y="2"/>
                  </a:cubicBezTo>
                  <a:cubicBezTo>
                    <a:pt x="89" y="4"/>
                    <a:pt x="87" y="5"/>
                    <a:pt x="86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0" name="Line 24"/>
            <p:cNvSpPr>
              <a:spLocks noChangeShapeType="1"/>
            </p:cNvSpPr>
            <p:nvPr/>
          </p:nvSpPr>
          <p:spPr bwMode="auto">
            <a:xfrm>
              <a:off x="4407" y="3387"/>
              <a:ext cx="0" cy="0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1" name="Line 25"/>
            <p:cNvSpPr>
              <a:spLocks noChangeShapeType="1"/>
            </p:cNvSpPr>
            <p:nvPr/>
          </p:nvSpPr>
          <p:spPr bwMode="auto">
            <a:xfrm>
              <a:off x="4407" y="3387"/>
              <a:ext cx="0" cy="0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2" name="Line 26"/>
            <p:cNvSpPr>
              <a:spLocks noChangeShapeType="1"/>
            </p:cNvSpPr>
            <p:nvPr/>
          </p:nvSpPr>
          <p:spPr bwMode="auto">
            <a:xfrm>
              <a:off x="4208" y="3387"/>
              <a:ext cx="0" cy="0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3" name="Line 27"/>
            <p:cNvSpPr>
              <a:spLocks noChangeShapeType="1"/>
            </p:cNvSpPr>
            <p:nvPr/>
          </p:nvSpPr>
          <p:spPr bwMode="auto">
            <a:xfrm>
              <a:off x="4208" y="3387"/>
              <a:ext cx="0" cy="0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4" name="Freeform 28"/>
            <p:cNvSpPr/>
            <p:nvPr/>
          </p:nvSpPr>
          <p:spPr bwMode="auto">
            <a:xfrm>
              <a:off x="4200" y="3413"/>
              <a:ext cx="214" cy="12"/>
            </a:xfrm>
            <a:custGeom>
              <a:avLst/>
              <a:gdLst>
                <a:gd name="T0" fmla="*/ 86 w 89"/>
                <a:gd name="T1" fmla="*/ 5 h 5"/>
                <a:gd name="T2" fmla="*/ 3 w 89"/>
                <a:gd name="T3" fmla="*/ 5 h 5"/>
                <a:gd name="T4" fmla="*/ 0 w 89"/>
                <a:gd name="T5" fmla="*/ 3 h 5"/>
                <a:gd name="T6" fmla="*/ 3 w 89"/>
                <a:gd name="T7" fmla="*/ 0 h 5"/>
                <a:gd name="T8" fmla="*/ 86 w 89"/>
                <a:gd name="T9" fmla="*/ 0 h 5"/>
                <a:gd name="T10" fmla="*/ 89 w 89"/>
                <a:gd name="T11" fmla="*/ 3 h 5"/>
                <a:gd name="T12" fmla="*/ 86 w 8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">
                  <a:moveTo>
                    <a:pt x="86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9" y="1"/>
                    <a:pt x="89" y="3"/>
                  </a:cubicBezTo>
                  <a:cubicBezTo>
                    <a:pt x="89" y="4"/>
                    <a:pt x="87" y="5"/>
                    <a:pt x="86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5" name="Line 29"/>
            <p:cNvSpPr>
              <a:spLocks noChangeShapeType="1"/>
            </p:cNvSpPr>
            <p:nvPr/>
          </p:nvSpPr>
          <p:spPr bwMode="auto">
            <a:xfrm>
              <a:off x="4407" y="3452"/>
              <a:ext cx="0" cy="0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6" name="Line 30"/>
            <p:cNvSpPr>
              <a:spLocks noChangeShapeType="1"/>
            </p:cNvSpPr>
            <p:nvPr/>
          </p:nvSpPr>
          <p:spPr bwMode="auto">
            <a:xfrm>
              <a:off x="4407" y="3452"/>
              <a:ext cx="0" cy="0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7" name="Line 31"/>
            <p:cNvSpPr>
              <a:spLocks noChangeShapeType="1"/>
            </p:cNvSpPr>
            <p:nvPr/>
          </p:nvSpPr>
          <p:spPr bwMode="auto">
            <a:xfrm>
              <a:off x="4208" y="3452"/>
              <a:ext cx="0" cy="0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8" name="Line 32"/>
            <p:cNvSpPr>
              <a:spLocks noChangeShapeType="1"/>
            </p:cNvSpPr>
            <p:nvPr/>
          </p:nvSpPr>
          <p:spPr bwMode="auto">
            <a:xfrm>
              <a:off x="4208" y="3452"/>
              <a:ext cx="0" cy="0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9" name="Freeform 33"/>
            <p:cNvSpPr/>
            <p:nvPr/>
          </p:nvSpPr>
          <p:spPr bwMode="auto">
            <a:xfrm>
              <a:off x="4162" y="3320"/>
              <a:ext cx="290" cy="146"/>
            </a:xfrm>
            <a:custGeom>
              <a:avLst/>
              <a:gdLst>
                <a:gd name="T0" fmla="*/ 117 w 121"/>
                <a:gd name="T1" fmla="*/ 61 h 61"/>
                <a:gd name="T2" fmla="*/ 114 w 121"/>
                <a:gd name="T3" fmla="*/ 58 h 61"/>
                <a:gd name="T4" fmla="*/ 114 w 121"/>
                <a:gd name="T5" fmla="*/ 10 h 61"/>
                <a:gd name="T6" fmla="*/ 110 w 121"/>
                <a:gd name="T7" fmla="*/ 7 h 61"/>
                <a:gd name="T8" fmla="*/ 11 w 121"/>
                <a:gd name="T9" fmla="*/ 7 h 61"/>
                <a:gd name="T10" fmla="*/ 7 w 121"/>
                <a:gd name="T11" fmla="*/ 10 h 61"/>
                <a:gd name="T12" fmla="*/ 7 w 121"/>
                <a:gd name="T13" fmla="*/ 58 h 61"/>
                <a:gd name="T14" fmla="*/ 4 w 121"/>
                <a:gd name="T15" fmla="*/ 61 h 61"/>
                <a:gd name="T16" fmla="*/ 0 w 121"/>
                <a:gd name="T17" fmla="*/ 58 h 61"/>
                <a:gd name="T18" fmla="*/ 0 w 121"/>
                <a:gd name="T19" fmla="*/ 10 h 61"/>
                <a:gd name="T20" fmla="*/ 11 w 121"/>
                <a:gd name="T21" fmla="*/ 0 h 61"/>
                <a:gd name="T22" fmla="*/ 110 w 121"/>
                <a:gd name="T23" fmla="*/ 0 h 61"/>
                <a:gd name="T24" fmla="*/ 121 w 121"/>
                <a:gd name="T25" fmla="*/ 10 h 61"/>
                <a:gd name="T26" fmla="*/ 121 w 121"/>
                <a:gd name="T27" fmla="*/ 58 h 61"/>
                <a:gd name="T28" fmla="*/ 117 w 121"/>
                <a:gd name="T2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61">
                  <a:moveTo>
                    <a:pt x="117" y="61"/>
                  </a:moveTo>
                  <a:cubicBezTo>
                    <a:pt x="115" y="61"/>
                    <a:pt x="114" y="60"/>
                    <a:pt x="114" y="58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4" y="8"/>
                    <a:pt x="112" y="7"/>
                    <a:pt x="1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7"/>
                    <a:pt x="7" y="8"/>
                    <a:pt x="7" y="10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60"/>
                    <a:pt x="6" y="61"/>
                    <a:pt x="4" y="61"/>
                  </a:cubicBezTo>
                  <a:cubicBezTo>
                    <a:pt x="2" y="61"/>
                    <a:pt x="0" y="60"/>
                    <a:pt x="0" y="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6" y="0"/>
                    <a:pt x="121" y="4"/>
                    <a:pt x="121" y="10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1" y="60"/>
                    <a:pt x="119" y="61"/>
                    <a:pt x="117" y="6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50" name="Freeform 34"/>
            <p:cNvSpPr/>
            <p:nvPr/>
          </p:nvSpPr>
          <p:spPr bwMode="auto">
            <a:xfrm>
              <a:off x="4095" y="3368"/>
              <a:ext cx="57" cy="82"/>
            </a:xfrm>
            <a:custGeom>
              <a:avLst/>
              <a:gdLst>
                <a:gd name="T0" fmla="*/ 0 w 24"/>
                <a:gd name="T1" fmla="*/ 16 h 34"/>
                <a:gd name="T2" fmla="*/ 21 w 24"/>
                <a:gd name="T3" fmla="*/ 0 h 34"/>
                <a:gd name="T4" fmla="*/ 24 w 24"/>
                <a:gd name="T5" fmla="*/ 1 h 34"/>
                <a:gd name="T6" fmla="*/ 24 w 24"/>
                <a:gd name="T7" fmla="*/ 33 h 34"/>
                <a:gd name="T8" fmla="*/ 21 w 24"/>
                <a:gd name="T9" fmla="*/ 34 h 34"/>
                <a:gd name="T10" fmla="*/ 0 w 24"/>
                <a:gd name="T11" fmla="*/ 18 h 34"/>
                <a:gd name="T12" fmla="*/ 0 w 24"/>
                <a:gd name="T13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4">
                  <a:moveTo>
                    <a:pt x="0" y="16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4" y="0"/>
                    <a:pt x="24" y="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2" y="34"/>
                    <a:pt x="21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7"/>
                    <a:pt x="0" y="1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51" name="Freeform 35"/>
            <p:cNvSpPr/>
            <p:nvPr/>
          </p:nvSpPr>
          <p:spPr bwMode="auto">
            <a:xfrm>
              <a:off x="4464" y="3370"/>
              <a:ext cx="58" cy="80"/>
            </a:xfrm>
            <a:custGeom>
              <a:avLst/>
              <a:gdLst>
                <a:gd name="T0" fmla="*/ 2 w 24"/>
                <a:gd name="T1" fmla="*/ 0 h 33"/>
                <a:gd name="T2" fmla="*/ 23 w 24"/>
                <a:gd name="T3" fmla="*/ 15 h 33"/>
                <a:gd name="T4" fmla="*/ 23 w 24"/>
                <a:gd name="T5" fmla="*/ 17 h 33"/>
                <a:gd name="T6" fmla="*/ 2 w 24"/>
                <a:gd name="T7" fmla="*/ 33 h 33"/>
                <a:gd name="T8" fmla="*/ 0 w 24"/>
                <a:gd name="T9" fmla="*/ 32 h 33"/>
                <a:gd name="T10" fmla="*/ 0 w 24"/>
                <a:gd name="T11" fmla="*/ 2 h 33"/>
                <a:gd name="T12" fmla="*/ 2 w 2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3">
                  <a:moveTo>
                    <a:pt x="2" y="0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4" y="16"/>
                    <a:pt x="24" y="17"/>
                    <a:pt x="23" y="17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52" name="Freeform 36"/>
            <p:cNvSpPr/>
            <p:nvPr/>
          </p:nvSpPr>
          <p:spPr bwMode="auto">
            <a:xfrm>
              <a:off x="4092" y="3430"/>
              <a:ext cx="140" cy="248"/>
            </a:xfrm>
            <a:custGeom>
              <a:avLst/>
              <a:gdLst>
                <a:gd name="T0" fmla="*/ 0 w 58"/>
                <a:gd name="T1" fmla="*/ 2 h 103"/>
                <a:gd name="T2" fmla="*/ 0 w 58"/>
                <a:gd name="T3" fmla="*/ 101 h 103"/>
                <a:gd name="T4" fmla="*/ 2 w 58"/>
                <a:gd name="T5" fmla="*/ 102 h 103"/>
                <a:gd name="T6" fmla="*/ 58 w 58"/>
                <a:gd name="T7" fmla="*/ 44 h 103"/>
                <a:gd name="T8" fmla="*/ 57 w 58"/>
                <a:gd name="T9" fmla="*/ 42 h 103"/>
                <a:gd name="T10" fmla="*/ 2 w 58"/>
                <a:gd name="T11" fmla="*/ 1 h 103"/>
                <a:gd name="T12" fmla="*/ 0 w 58"/>
                <a:gd name="T13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03">
                  <a:moveTo>
                    <a:pt x="0" y="2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1" y="103"/>
                    <a:pt x="2" y="102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8" y="43"/>
                    <a:pt x="58" y="42"/>
                    <a:pt x="57" y="4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53" name="Freeform 37"/>
            <p:cNvSpPr/>
            <p:nvPr/>
          </p:nvSpPr>
          <p:spPr bwMode="auto">
            <a:xfrm>
              <a:off x="4383" y="3430"/>
              <a:ext cx="141" cy="248"/>
            </a:xfrm>
            <a:custGeom>
              <a:avLst/>
              <a:gdLst>
                <a:gd name="T0" fmla="*/ 59 w 59"/>
                <a:gd name="T1" fmla="*/ 2 h 103"/>
                <a:gd name="T2" fmla="*/ 59 w 59"/>
                <a:gd name="T3" fmla="*/ 101 h 103"/>
                <a:gd name="T4" fmla="*/ 56 w 59"/>
                <a:gd name="T5" fmla="*/ 102 h 103"/>
                <a:gd name="T6" fmla="*/ 1 w 59"/>
                <a:gd name="T7" fmla="*/ 44 h 103"/>
                <a:gd name="T8" fmla="*/ 1 w 59"/>
                <a:gd name="T9" fmla="*/ 42 h 103"/>
                <a:gd name="T10" fmla="*/ 56 w 59"/>
                <a:gd name="T11" fmla="*/ 1 h 103"/>
                <a:gd name="T12" fmla="*/ 59 w 59"/>
                <a:gd name="T13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03">
                  <a:moveTo>
                    <a:pt x="59" y="2"/>
                  </a:moveTo>
                  <a:cubicBezTo>
                    <a:pt x="59" y="101"/>
                    <a:pt x="59" y="101"/>
                    <a:pt x="59" y="101"/>
                  </a:cubicBezTo>
                  <a:cubicBezTo>
                    <a:pt x="59" y="102"/>
                    <a:pt x="57" y="103"/>
                    <a:pt x="56" y="10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3"/>
                    <a:pt x="0" y="42"/>
                    <a:pt x="1" y="42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7" y="0"/>
                    <a:pt x="59" y="1"/>
                    <a:pt x="59" y="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54" name="Line 38"/>
            <p:cNvSpPr>
              <a:spLocks noChangeShapeType="1"/>
            </p:cNvSpPr>
            <p:nvPr/>
          </p:nvSpPr>
          <p:spPr bwMode="auto">
            <a:xfrm>
              <a:off x="4112" y="3683"/>
              <a:ext cx="0" cy="0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55" name="Line 39"/>
            <p:cNvSpPr>
              <a:spLocks noChangeShapeType="1"/>
            </p:cNvSpPr>
            <p:nvPr/>
          </p:nvSpPr>
          <p:spPr bwMode="auto">
            <a:xfrm>
              <a:off x="4112" y="3683"/>
              <a:ext cx="0" cy="0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56" name="Freeform 40"/>
            <p:cNvSpPr/>
            <p:nvPr/>
          </p:nvSpPr>
          <p:spPr bwMode="auto">
            <a:xfrm>
              <a:off x="4116" y="3481"/>
              <a:ext cx="380" cy="202"/>
            </a:xfrm>
            <a:custGeom>
              <a:avLst/>
              <a:gdLst>
                <a:gd name="T0" fmla="*/ 78 w 158"/>
                <a:gd name="T1" fmla="*/ 0 h 84"/>
                <a:gd name="T2" fmla="*/ 0 w 158"/>
                <a:gd name="T3" fmla="*/ 81 h 84"/>
                <a:gd name="T4" fmla="*/ 2 w 158"/>
                <a:gd name="T5" fmla="*/ 84 h 84"/>
                <a:gd name="T6" fmla="*/ 156 w 158"/>
                <a:gd name="T7" fmla="*/ 84 h 84"/>
                <a:gd name="T8" fmla="*/ 158 w 158"/>
                <a:gd name="T9" fmla="*/ 81 h 84"/>
                <a:gd name="T10" fmla="*/ 80 w 158"/>
                <a:gd name="T11" fmla="*/ 0 h 84"/>
                <a:gd name="T12" fmla="*/ 78 w 158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84">
                  <a:moveTo>
                    <a:pt x="78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2"/>
                    <a:pt x="0" y="84"/>
                    <a:pt x="2" y="84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8" y="84"/>
                    <a:pt x="158" y="82"/>
                    <a:pt x="158" y="8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8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57" name="Group 47"/>
          <p:cNvGrpSpPr>
            <a:grpSpLocks noChangeAspect="1"/>
          </p:cNvGrpSpPr>
          <p:nvPr/>
        </p:nvGrpSpPr>
        <p:grpSpPr bwMode="auto">
          <a:xfrm>
            <a:off x="10235440" y="1738026"/>
            <a:ext cx="746125" cy="650875"/>
            <a:chOff x="6040" y="3231"/>
            <a:chExt cx="470" cy="410"/>
          </a:xfrm>
          <a:solidFill>
            <a:schemeClr val="bg1"/>
          </a:solidFill>
        </p:grpSpPr>
        <p:sp>
          <p:nvSpPr>
            <p:cNvPr id="58" name="Rectangle 48"/>
            <p:cNvSpPr>
              <a:spLocks noChangeArrowheads="1"/>
            </p:cNvSpPr>
            <p:nvPr/>
          </p:nvSpPr>
          <p:spPr bwMode="auto">
            <a:xfrm>
              <a:off x="6040" y="3313"/>
              <a:ext cx="225" cy="9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59" name="Rectangle 49"/>
            <p:cNvSpPr>
              <a:spLocks noChangeArrowheads="1"/>
            </p:cNvSpPr>
            <p:nvPr/>
          </p:nvSpPr>
          <p:spPr bwMode="auto">
            <a:xfrm>
              <a:off x="6287" y="3313"/>
              <a:ext cx="223" cy="9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0" name="Rectangle 50"/>
            <p:cNvSpPr>
              <a:spLocks noChangeArrowheads="1"/>
            </p:cNvSpPr>
            <p:nvPr/>
          </p:nvSpPr>
          <p:spPr bwMode="auto">
            <a:xfrm>
              <a:off x="6085" y="3424"/>
              <a:ext cx="180" cy="21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1" name="Rectangle 51"/>
            <p:cNvSpPr>
              <a:spLocks noChangeArrowheads="1"/>
            </p:cNvSpPr>
            <p:nvPr/>
          </p:nvSpPr>
          <p:spPr bwMode="auto">
            <a:xfrm>
              <a:off x="6287" y="3424"/>
              <a:ext cx="180" cy="21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2" name="Freeform 52"/>
            <p:cNvSpPr/>
            <p:nvPr/>
          </p:nvSpPr>
          <p:spPr bwMode="auto">
            <a:xfrm>
              <a:off x="6282" y="3231"/>
              <a:ext cx="108" cy="63"/>
            </a:xfrm>
            <a:custGeom>
              <a:avLst/>
              <a:gdLst>
                <a:gd name="T0" fmla="*/ 25 w 45"/>
                <a:gd name="T1" fmla="*/ 0 h 26"/>
                <a:gd name="T2" fmla="*/ 0 w 45"/>
                <a:gd name="T3" fmla="*/ 26 h 26"/>
                <a:gd name="T4" fmla="*/ 45 w 45"/>
                <a:gd name="T5" fmla="*/ 26 h 26"/>
                <a:gd name="T6" fmla="*/ 25 w 45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6">
                  <a:moveTo>
                    <a:pt x="25" y="0"/>
                  </a:moveTo>
                  <a:cubicBezTo>
                    <a:pt x="11" y="0"/>
                    <a:pt x="0" y="26"/>
                    <a:pt x="0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12"/>
                    <a:pt x="38" y="0"/>
                    <a:pt x="25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3" name="Freeform 53"/>
            <p:cNvSpPr/>
            <p:nvPr/>
          </p:nvSpPr>
          <p:spPr bwMode="auto">
            <a:xfrm>
              <a:off x="6162" y="3231"/>
              <a:ext cx="108" cy="63"/>
            </a:xfrm>
            <a:custGeom>
              <a:avLst/>
              <a:gdLst>
                <a:gd name="T0" fmla="*/ 20 w 45"/>
                <a:gd name="T1" fmla="*/ 0 h 26"/>
                <a:gd name="T2" fmla="*/ 0 w 45"/>
                <a:gd name="T3" fmla="*/ 26 h 26"/>
                <a:gd name="T4" fmla="*/ 45 w 45"/>
                <a:gd name="T5" fmla="*/ 26 h 26"/>
                <a:gd name="T6" fmla="*/ 20 w 45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6">
                  <a:moveTo>
                    <a:pt x="20" y="0"/>
                  </a:moveTo>
                  <a:cubicBezTo>
                    <a:pt x="6" y="0"/>
                    <a:pt x="0" y="12"/>
                    <a:pt x="0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34" y="0"/>
                    <a:pt x="2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1126285" y="4686830"/>
            <a:ext cx="730250" cy="731837"/>
          </a:xfrm>
          <a:custGeom>
            <a:avLst/>
            <a:gdLst>
              <a:gd name="T0" fmla="*/ 96 w 192"/>
              <a:gd name="T1" fmla="*/ 0 h 192"/>
              <a:gd name="T2" fmla="*/ 0 w 192"/>
              <a:gd name="T3" fmla="*/ 96 h 192"/>
              <a:gd name="T4" fmla="*/ 96 w 192"/>
              <a:gd name="T5" fmla="*/ 192 h 192"/>
              <a:gd name="T6" fmla="*/ 192 w 192"/>
              <a:gd name="T7" fmla="*/ 96 h 192"/>
              <a:gd name="T8" fmla="*/ 96 w 192"/>
              <a:gd name="T9" fmla="*/ 0 h 192"/>
              <a:gd name="T10" fmla="*/ 122 w 192"/>
              <a:gd name="T11" fmla="*/ 133 h 192"/>
              <a:gd name="T12" fmla="*/ 101 w 192"/>
              <a:gd name="T13" fmla="*/ 142 h 192"/>
              <a:gd name="T14" fmla="*/ 101 w 192"/>
              <a:gd name="T15" fmla="*/ 156 h 192"/>
              <a:gd name="T16" fmla="*/ 96 w 192"/>
              <a:gd name="T17" fmla="*/ 156 h 192"/>
              <a:gd name="T18" fmla="*/ 90 w 192"/>
              <a:gd name="T19" fmla="*/ 156 h 192"/>
              <a:gd name="T20" fmla="*/ 90 w 192"/>
              <a:gd name="T21" fmla="*/ 143 h 192"/>
              <a:gd name="T22" fmla="*/ 62 w 192"/>
              <a:gd name="T23" fmla="*/ 117 h 192"/>
              <a:gd name="T24" fmla="*/ 80 w 192"/>
              <a:gd name="T25" fmla="*/ 112 h 192"/>
              <a:gd name="T26" fmla="*/ 96 w 192"/>
              <a:gd name="T27" fmla="*/ 127 h 192"/>
              <a:gd name="T28" fmla="*/ 96 w 192"/>
              <a:gd name="T29" fmla="*/ 127 h 192"/>
              <a:gd name="T30" fmla="*/ 106 w 192"/>
              <a:gd name="T31" fmla="*/ 124 h 192"/>
              <a:gd name="T32" fmla="*/ 109 w 192"/>
              <a:gd name="T33" fmla="*/ 116 h 192"/>
              <a:gd name="T34" fmla="*/ 106 w 192"/>
              <a:gd name="T35" fmla="*/ 109 h 192"/>
              <a:gd name="T36" fmla="*/ 96 w 192"/>
              <a:gd name="T37" fmla="*/ 104 h 192"/>
              <a:gd name="T38" fmla="*/ 92 w 192"/>
              <a:gd name="T39" fmla="*/ 103 h 192"/>
              <a:gd name="T40" fmla="*/ 77 w 192"/>
              <a:gd name="T41" fmla="*/ 96 h 192"/>
              <a:gd name="T42" fmla="*/ 69 w 192"/>
              <a:gd name="T43" fmla="*/ 88 h 192"/>
              <a:gd name="T44" fmla="*/ 66 w 192"/>
              <a:gd name="T45" fmla="*/ 74 h 192"/>
              <a:gd name="T46" fmla="*/ 72 w 192"/>
              <a:gd name="T47" fmla="*/ 56 h 192"/>
              <a:gd name="T48" fmla="*/ 90 w 192"/>
              <a:gd name="T49" fmla="*/ 47 h 192"/>
              <a:gd name="T50" fmla="*/ 90 w 192"/>
              <a:gd name="T51" fmla="*/ 36 h 192"/>
              <a:gd name="T52" fmla="*/ 96 w 192"/>
              <a:gd name="T53" fmla="*/ 36 h 192"/>
              <a:gd name="T54" fmla="*/ 101 w 192"/>
              <a:gd name="T55" fmla="*/ 36 h 192"/>
              <a:gd name="T56" fmla="*/ 101 w 192"/>
              <a:gd name="T57" fmla="*/ 47 h 192"/>
              <a:gd name="T58" fmla="*/ 126 w 192"/>
              <a:gd name="T59" fmla="*/ 68 h 192"/>
              <a:gd name="T60" fmla="*/ 110 w 192"/>
              <a:gd name="T61" fmla="*/ 75 h 192"/>
              <a:gd name="T62" fmla="*/ 96 w 192"/>
              <a:gd name="T63" fmla="*/ 61 h 192"/>
              <a:gd name="T64" fmla="*/ 96 w 192"/>
              <a:gd name="T65" fmla="*/ 61 h 192"/>
              <a:gd name="T66" fmla="*/ 88 w 192"/>
              <a:gd name="T67" fmla="*/ 64 h 192"/>
              <a:gd name="T68" fmla="*/ 86 w 192"/>
              <a:gd name="T69" fmla="*/ 71 h 192"/>
              <a:gd name="T70" fmla="*/ 88 w 192"/>
              <a:gd name="T71" fmla="*/ 78 h 192"/>
              <a:gd name="T72" fmla="*/ 96 w 192"/>
              <a:gd name="T73" fmla="*/ 82 h 192"/>
              <a:gd name="T74" fmla="*/ 100 w 192"/>
              <a:gd name="T75" fmla="*/ 84 h 192"/>
              <a:gd name="T76" fmla="*/ 116 w 192"/>
              <a:gd name="T77" fmla="*/ 91 h 192"/>
              <a:gd name="T78" fmla="*/ 125 w 192"/>
              <a:gd name="T79" fmla="*/ 100 h 192"/>
              <a:gd name="T80" fmla="*/ 129 w 192"/>
              <a:gd name="T81" fmla="*/ 113 h 192"/>
              <a:gd name="T82" fmla="*/ 122 w 192"/>
              <a:gd name="T83" fmla="*/ 133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122" y="133"/>
                </a:moveTo>
                <a:cubicBezTo>
                  <a:pt x="117" y="138"/>
                  <a:pt x="110" y="142"/>
                  <a:pt x="101" y="142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0" y="156"/>
                  <a:pt x="90" y="156"/>
                  <a:pt x="90" y="156"/>
                </a:cubicBezTo>
                <a:cubicBezTo>
                  <a:pt x="90" y="143"/>
                  <a:pt x="90" y="143"/>
                  <a:pt x="90" y="143"/>
                </a:cubicBezTo>
                <a:cubicBezTo>
                  <a:pt x="75" y="141"/>
                  <a:pt x="66" y="132"/>
                  <a:pt x="62" y="117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2" y="122"/>
                  <a:pt x="87" y="127"/>
                  <a:pt x="96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100" y="127"/>
                  <a:pt x="104" y="126"/>
                  <a:pt x="106" y="124"/>
                </a:cubicBezTo>
                <a:cubicBezTo>
                  <a:pt x="108" y="122"/>
                  <a:pt x="109" y="119"/>
                  <a:pt x="109" y="116"/>
                </a:cubicBezTo>
                <a:cubicBezTo>
                  <a:pt x="109" y="113"/>
                  <a:pt x="108" y="111"/>
                  <a:pt x="106" y="109"/>
                </a:cubicBezTo>
                <a:cubicBezTo>
                  <a:pt x="104" y="108"/>
                  <a:pt x="101" y="106"/>
                  <a:pt x="96" y="104"/>
                </a:cubicBezTo>
                <a:cubicBezTo>
                  <a:pt x="95" y="104"/>
                  <a:pt x="93" y="103"/>
                  <a:pt x="92" y="103"/>
                </a:cubicBezTo>
                <a:cubicBezTo>
                  <a:pt x="86" y="101"/>
                  <a:pt x="81" y="99"/>
                  <a:pt x="77" y="96"/>
                </a:cubicBezTo>
                <a:cubicBezTo>
                  <a:pt x="74" y="94"/>
                  <a:pt x="71" y="91"/>
                  <a:pt x="69" y="88"/>
                </a:cubicBezTo>
                <a:cubicBezTo>
                  <a:pt x="67" y="84"/>
                  <a:pt x="66" y="79"/>
                  <a:pt x="66" y="74"/>
                </a:cubicBezTo>
                <a:cubicBezTo>
                  <a:pt x="66" y="68"/>
                  <a:pt x="68" y="62"/>
                  <a:pt x="72" y="56"/>
                </a:cubicBezTo>
                <a:cubicBezTo>
                  <a:pt x="75" y="51"/>
                  <a:pt x="82" y="48"/>
                  <a:pt x="90" y="47"/>
                </a:cubicBezTo>
                <a:cubicBezTo>
                  <a:pt x="90" y="36"/>
                  <a:pt x="90" y="36"/>
                  <a:pt x="9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114" y="48"/>
                  <a:pt x="122" y="55"/>
                  <a:pt x="126" y="68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07" y="66"/>
                  <a:pt x="103" y="61"/>
                  <a:pt x="96" y="61"/>
                </a:cubicBezTo>
                <a:cubicBezTo>
                  <a:pt x="96" y="61"/>
                  <a:pt x="96" y="61"/>
                  <a:pt x="96" y="61"/>
                </a:cubicBezTo>
                <a:cubicBezTo>
                  <a:pt x="93" y="61"/>
                  <a:pt x="90" y="62"/>
                  <a:pt x="88" y="64"/>
                </a:cubicBezTo>
                <a:cubicBezTo>
                  <a:pt x="87" y="66"/>
                  <a:pt x="86" y="69"/>
                  <a:pt x="86" y="71"/>
                </a:cubicBezTo>
                <a:cubicBezTo>
                  <a:pt x="86" y="74"/>
                  <a:pt x="87" y="76"/>
                  <a:pt x="88" y="78"/>
                </a:cubicBezTo>
                <a:cubicBezTo>
                  <a:pt x="90" y="79"/>
                  <a:pt x="92" y="80"/>
                  <a:pt x="96" y="82"/>
                </a:cubicBezTo>
                <a:cubicBezTo>
                  <a:pt x="97" y="82"/>
                  <a:pt x="99" y="83"/>
                  <a:pt x="100" y="84"/>
                </a:cubicBezTo>
                <a:cubicBezTo>
                  <a:pt x="107" y="86"/>
                  <a:pt x="112" y="88"/>
                  <a:pt x="116" y="91"/>
                </a:cubicBezTo>
                <a:cubicBezTo>
                  <a:pt x="120" y="93"/>
                  <a:pt x="123" y="96"/>
                  <a:pt x="125" y="100"/>
                </a:cubicBezTo>
                <a:cubicBezTo>
                  <a:pt x="128" y="104"/>
                  <a:pt x="129" y="108"/>
                  <a:pt x="129" y="113"/>
                </a:cubicBezTo>
                <a:cubicBezTo>
                  <a:pt x="129" y="121"/>
                  <a:pt x="127" y="128"/>
                  <a:pt x="122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65" name="TextBox 13"/>
          <p:cNvSpPr txBox="1"/>
          <p:nvPr/>
        </p:nvSpPr>
        <p:spPr>
          <a:xfrm>
            <a:off x="8460953" y="1749728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13"/>
          <p:cNvSpPr txBox="1"/>
          <p:nvPr/>
        </p:nvSpPr>
        <p:spPr>
          <a:xfrm>
            <a:off x="8152444" y="2230104"/>
            <a:ext cx="1708571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13"/>
          <p:cNvSpPr txBox="1"/>
          <p:nvPr/>
        </p:nvSpPr>
        <p:spPr>
          <a:xfrm>
            <a:off x="1993066" y="2375247"/>
            <a:ext cx="1729754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13"/>
          <p:cNvSpPr txBox="1"/>
          <p:nvPr/>
        </p:nvSpPr>
        <p:spPr>
          <a:xfrm>
            <a:off x="1993066" y="1894871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13"/>
          <p:cNvSpPr txBox="1"/>
          <p:nvPr/>
        </p:nvSpPr>
        <p:spPr>
          <a:xfrm>
            <a:off x="2107779" y="5161867"/>
            <a:ext cx="1729754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13"/>
          <p:cNvSpPr txBox="1"/>
          <p:nvPr/>
        </p:nvSpPr>
        <p:spPr>
          <a:xfrm>
            <a:off x="2107779" y="4681491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TextBox 13"/>
          <p:cNvSpPr txBox="1"/>
          <p:nvPr/>
        </p:nvSpPr>
        <p:spPr>
          <a:xfrm>
            <a:off x="8670938" y="4605943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TextBox 13"/>
          <p:cNvSpPr txBox="1"/>
          <p:nvPr/>
        </p:nvSpPr>
        <p:spPr>
          <a:xfrm>
            <a:off x="8362429" y="5086319"/>
            <a:ext cx="1708571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74" name="圆角矩形 73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81339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489993749823&amp;di=181df21dbe21c23a66e3eb1151e0171f&amp;imgtype=0&amp;src=http%3A%2F%2Fwww.ilikewallpaper.net%2Fipad-air-wallpapers%2Fdownload%2F18506%2FSpace-Meteorite-Planet-Rain-ipad-air-wallpaper-ilikewallpaper_c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2192000" cy="819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3957484" y="1557184"/>
            <a:ext cx="4277032" cy="4277032"/>
            <a:chOff x="3957484" y="1254634"/>
            <a:chExt cx="4277032" cy="4277032"/>
          </a:xfrm>
        </p:grpSpPr>
        <p:sp>
          <p:nvSpPr>
            <p:cNvPr id="8" name="椭圆 7"/>
            <p:cNvSpPr/>
            <p:nvPr/>
          </p:nvSpPr>
          <p:spPr>
            <a:xfrm>
              <a:off x="3957484" y="1254634"/>
              <a:ext cx="4277032" cy="4277032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206580" y="2132673"/>
              <a:ext cx="3778840" cy="2198460"/>
              <a:chOff x="4839641" y="2132673"/>
              <a:chExt cx="3778840" cy="2198460"/>
            </a:xfrm>
          </p:grpSpPr>
          <p:sp>
            <p:nvSpPr>
              <p:cNvPr id="4" name="MH_Others_1"/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5192891" y="2132673"/>
                <a:ext cx="3072341" cy="12604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 latinLnBrk="1"/>
                <a:r>
                  <a:rPr lang="en-US" altLang="zh-CN" sz="5867" b="1" dirty="0" smtClean="0">
                    <a:solidFill>
                      <a:prstClr val="white"/>
                    </a:solidFill>
                    <a:sym typeface="Arial" panose="020B0604020202020204" pitchFamily="34" charset="0"/>
                  </a:rPr>
                  <a:t>part04</a:t>
                </a:r>
                <a:endParaRPr lang="zh-CN" altLang="en-US" sz="5867" b="1" dirty="0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5095768" y="3961801"/>
                <a:ext cx="32665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algn="ctr" eaLnBrk="1" latinLnBrk="1" hangingPunct="1"/>
                <a:r>
                  <a:rPr kumimoji="0" lang="en-US" altLang="ko-KR" sz="800" dirty="0" err="1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Powerpoint</a:t>
                </a:r>
                <a:r>
                  <a:rPr kumimoji="0" lang="en-US" altLang="ko-KR" sz="800" dirty="0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 is a complete presentation graphic package.</a:t>
                </a:r>
              </a:p>
              <a:p>
                <a:pPr algn="ctr" eaLnBrk="1" latinLnBrk="1" hangingPunct="1"/>
                <a:r>
                  <a:rPr kumimoji="0" lang="en-US" altLang="ko-KR" sz="800" dirty="0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it gives you everything you need to produce a professional-looking presentation</a:t>
                </a:r>
              </a:p>
            </p:txBody>
          </p:sp>
          <p:sp>
            <p:nvSpPr>
              <p:cNvPr id="6" name="MH_Others_2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4839641" y="3347175"/>
                <a:ext cx="377884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latinLnBrk="1">
                  <a:defRPr/>
                </a:pPr>
                <a:r>
                  <a:rPr lang="zh-CN" altLang="en-US" sz="3200" dirty="0">
                    <a:solidFill>
                      <a:prstClr val="white"/>
                    </a:solidFill>
                    <a:sym typeface="Arial" panose="020B0604020202020204" pitchFamily="34" charset="0"/>
                  </a:rPr>
                  <a:t>在此输入您的标题</a:t>
                </a:r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5450129" y="3304662"/>
                <a:ext cx="255786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8158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3"/>
          <p:cNvSpPr txBox="1"/>
          <p:nvPr/>
        </p:nvSpPr>
        <p:spPr>
          <a:xfrm>
            <a:off x="8120857" y="3529559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8120857" y="3815464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2675816" y="3539113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1741879" y="3825018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4570270" y="5103459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3636333" y="5389364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6084576" y="2240019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708"/>
          <p:cNvSpPr/>
          <p:nvPr/>
        </p:nvSpPr>
        <p:spPr>
          <a:xfrm>
            <a:off x="5034609" y="2003415"/>
            <a:ext cx="657256" cy="6572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Shape 709"/>
          <p:cNvSpPr/>
          <p:nvPr/>
        </p:nvSpPr>
        <p:spPr>
          <a:xfrm>
            <a:off x="5247719" y="2216525"/>
            <a:ext cx="231035" cy="231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3" y="10800"/>
                </a:moveTo>
                <a:lnTo>
                  <a:pt x="15429" y="7196"/>
                </a:lnTo>
                <a:lnTo>
                  <a:pt x="15429" y="10800"/>
                </a:lnTo>
                <a:cubicBezTo>
                  <a:pt x="15429" y="10800"/>
                  <a:pt x="19033" y="10800"/>
                  <a:pt x="19033" y="10800"/>
                </a:cubicBezTo>
                <a:close/>
                <a:moveTo>
                  <a:pt x="20057" y="20057"/>
                </a:moveTo>
                <a:lnTo>
                  <a:pt x="20057" y="12343"/>
                </a:lnTo>
                <a:lnTo>
                  <a:pt x="15043" y="12343"/>
                </a:lnTo>
                <a:cubicBezTo>
                  <a:pt x="14404" y="12343"/>
                  <a:pt x="13886" y="11825"/>
                  <a:pt x="13886" y="11186"/>
                </a:cubicBezTo>
                <a:lnTo>
                  <a:pt x="13886" y="6171"/>
                </a:lnTo>
                <a:lnTo>
                  <a:pt x="9257" y="6171"/>
                </a:lnTo>
                <a:lnTo>
                  <a:pt x="9257" y="20057"/>
                </a:lnTo>
                <a:cubicBezTo>
                  <a:pt x="9257" y="20057"/>
                  <a:pt x="20057" y="20057"/>
                  <a:pt x="20057" y="20057"/>
                </a:cubicBezTo>
                <a:close/>
                <a:moveTo>
                  <a:pt x="12343" y="1929"/>
                </a:moveTo>
                <a:cubicBezTo>
                  <a:pt x="12343" y="1724"/>
                  <a:pt x="12162" y="1543"/>
                  <a:pt x="11957" y="1543"/>
                </a:cubicBezTo>
                <a:lnTo>
                  <a:pt x="3471" y="1543"/>
                </a:lnTo>
                <a:cubicBezTo>
                  <a:pt x="3267" y="1543"/>
                  <a:pt x="3086" y="1724"/>
                  <a:pt x="3086" y="1929"/>
                </a:cubicBezTo>
                <a:lnTo>
                  <a:pt x="3086" y="2700"/>
                </a:lnTo>
                <a:cubicBezTo>
                  <a:pt x="3086" y="2905"/>
                  <a:pt x="3267" y="3086"/>
                  <a:pt x="3471" y="3086"/>
                </a:cubicBezTo>
                <a:lnTo>
                  <a:pt x="11957" y="3086"/>
                </a:lnTo>
                <a:cubicBezTo>
                  <a:pt x="12162" y="3086"/>
                  <a:pt x="12343" y="2905"/>
                  <a:pt x="12343" y="2700"/>
                </a:cubicBezTo>
                <a:cubicBezTo>
                  <a:pt x="12343" y="2700"/>
                  <a:pt x="12343" y="1929"/>
                  <a:pt x="12343" y="1929"/>
                </a:cubicBezTo>
                <a:close/>
                <a:moveTo>
                  <a:pt x="21600" y="20443"/>
                </a:moveTo>
                <a:cubicBezTo>
                  <a:pt x="21600" y="21082"/>
                  <a:pt x="21082" y="21600"/>
                  <a:pt x="20443" y="21600"/>
                </a:cubicBezTo>
                <a:lnTo>
                  <a:pt x="8871" y="21600"/>
                </a:lnTo>
                <a:cubicBezTo>
                  <a:pt x="8233" y="21600"/>
                  <a:pt x="7714" y="21082"/>
                  <a:pt x="7714" y="20443"/>
                </a:cubicBezTo>
                <a:lnTo>
                  <a:pt x="7714" y="18514"/>
                </a:lnTo>
                <a:lnTo>
                  <a:pt x="1157" y="18514"/>
                </a:lnTo>
                <a:cubicBezTo>
                  <a:pt x="518" y="18514"/>
                  <a:pt x="0" y="17996"/>
                  <a:pt x="0" y="17357"/>
                </a:cubicBezTo>
                <a:lnTo>
                  <a:pt x="0" y="1157"/>
                </a:lnTo>
                <a:cubicBezTo>
                  <a:pt x="0" y="518"/>
                  <a:pt x="518" y="0"/>
                  <a:pt x="1157" y="0"/>
                </a:cubicBezTo>
                <a:lnTo>
                  <a:pt x="14271" y="0"/>
                </a:lnTo>
                <a:cubicBezTo>
                  <a:pt x="14910" y="0"/>
                  <a:pt x="15429" y="518"/>
                  <a:pt x="15429" y="1157"/>
                </a:cubicBezTo>
                <a:lnTo>
                  <a:pt x="15429" y="5111"/>
                </a:lnTo>
                <a:cubicBezTo>
                  <a:pt x="15585" y="5207"/>
                  <a:pt x="15730" y="5316"/>
                  <a:pt x="15862" y="5448"/>
                </a:cubicBezTo>
                <a:lnTo>
                  <a:pt x="20780" y="10366"/>
                </a:lnTo>
                <a:cubicBezTo>
                  <a:pt x="21238" y="10824"/>
                  <a:pt x="21600" y="11704"/>
                  <a:pt x="21600" y="12343"/>
                </a:cubicBezTo>
                <a:cubicBezTo>
                  <a:pt x="21600" y="12343"/>
                  <a:pt x="21600" y="20443"/>
                  <a:pt x="21600" y="2044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800">
              <a:solidFill>
                <a:schemeClr val="bg1"/>
              </a:solidFill>
            </a:endParaRPr>
          </a:p>
        </p:txBody>
      </p:sp>
      <p:sp>
        <p:nvSpPr>
          <p:cNvPr id="16" name="Shape 712"/>
          <p:cNvSpPr/>
          <p:nvPr/>
        </p:nvSpPr>
        <p:spPr>
          <a:xfrm>
            <a:off x="5662747" y="3077373"/>
            <a:ext cx="978501" cy="1369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57" h="21275" extrusionOk="0">
                <a:moveTo>
                  <a:pt x="1878" y="21022"/>
                </a:moveTo>
                <a:cubicBezTo>
                  <a:pt x="2337" y="19956"/>
                  <a:pt x="3030" y="18456"/>
                  <a:pt x="3960" y="16287"/>
                </a:cubicBezTo>
                <a:cubicBezTo>
                  <a:pt x="8012" y="15822"/>
                  <a:pt x="9688" y="16657"/>
                  <a:pt x="12261" y="13325"/>
                </a:cubicBezTo>
                <a:cubicBezTo>
                  <a:pt x="10173" y="13788"/>
                  <a:pt x="7655" y="12465"/>
                  <a:pt x="7790" y="11891"/>
                </a:cubicBezTo>
                <a:cubicBezTo>
                  <a:pt x="7926" y="11318"/>
                  <a:pt x="13647" y="12304"/>
                  <a:pt x="17394" y="8446"/>
                </a:cubicBezTo>
                <a:cubicBezTo>
                  <a:pt x="12672" y="9202"/>
                  <a:pt x="11161" y="7539"/>
                  <a:pt x="11770" y="7288"/>
                </a:cubicBezTo>
                <a:cubicBezTo>
                  <a:pt x="13176" y="6709"/>
                  <a:pt x="17348" y="7047"/>
                  <a:pt x="19572" y="5476"/>
                </a:cubicBezTo>
                <a:cubicBezTo>
                  <a:pt x="20719" y="4668"/>
                  <a:pt x="21256" y="2702"/>
                  <a:pt x="20789" y="2001"/>
                </a:cubicBezTo>
                <a:cubicBezTo>
                  <a:pt x="20229" y="1153"/>
                  <a:pt x="16813" y="-112"/>
                  <a:pt x="14930" y="8"/>
                </a:cubicBezTo>
                <a:cubicBezTo>
                  <a:pt x="13047" y="126"/>
                  <a:pt x="10094" y="5207"/>
                  <a:pt x="9217" y="5168"/>
                </a:cubicBezTo>
                <a:cubicBezTo>
                  <a:pt x="8342" y="5128"/>
                  <a:pt x="8164" y="2891"/>
                  <a:pt x="9694" y="812"/>
                </a:cubicBezTo>
                <a:cubicBezTo>
                  <a:pt x="8082" y="1330"/>
                  <a:pt x="5127" y="2939"/>
                  <a:pt x="4201" y="4314"/>
                </a:cubicBezTo>
                <a:cubicBezTo>
                  <a:pt x="2475" y="6872"/>
                  <a:pt x="4362" y="12744"/>
                  <a:pt x="3758" y="12953"/>
                </a:cubicBezTo>
                <a:cubicBezTo>
                  <a:pt x="3151" y="13162"/>
                  <a:pt x="1114" y="10259"/>
                  <a:pt x="506" y="8943"/>
                </a:cubicBezTo>
                <a:cubicBezTo>
                  <a:pt x="-325" y="10961"/>
                  <a:pt x="-344" y="12982"/>
                  <a:pt x="2083" y="15666"/>
                </a:cubicBezTo>
                <a:cubicBezTo>
                  <a:pt x="1168" y="17428"/>
                  <a:pt x="668" y="19456"/>
                  <a:pt x="592" y="20487"/>
                </a:cubicBezTo>
                <a:cubicBezTo>
                  <a:pt x="556" y="21311"/>
                  <a:pt x="1675" y="21488"/>
                  <a:pt x="1878" y="210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266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bg1"/>
              </a:solidFill>
            </a:endParaRPr>
          </a:p>
        </p:txBody>
      </p:sp>
      <p:sp>
        <p:nvSpPr>
          <p:cNvPr id="17" name="Shape 713"/>
          <p:cNvSpPr/>
          <p:nvPr/>
        </p:nvSpPr>
        <p:spPr>
          <a:xfrm>
            <a:off x="6475521" y="5129828"/>
            <a:ext cx="657256" cy="6572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Shape 714"/>
          <p:cNvSpPr/>
          <p:nvPr/>
        </p:nvSpPr>
        <p:spPr>
          <a:xfrm>
            <a:off x="6685793" y="5337216"/>
            <a:ext cx="243590" cy="243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8" y="14954"/>
                </a:moveTo>
                <a:lnTo>
                  <a:pt x="19938" y="6698"/>
                </a:lnTo>
                <a:lnTo>
                  <a:pt x="11631" y="9723"/>
                </a:lnTo>
                <a:lnTo>
                  <a:pt x="11631" y="19484"/>
                </a:lnTo>
                <a:cubicBezTo>
                  <a:pt x="11631" y="19484"/>
                  <a:pt x="19938" y="14954"/>
                  <a:pt x="19938" y="14954"/>
                </a:cubicBezTo>
                <a:close/>
                <a:moveTo>
                  <a:pt x="19861" y="4959"/>
                </a:moveTo>
                <a:lnTo>
                  <a:pt x="10800" y="1662"/>
                </a:lnTo>
                <a:lnTo>
                  <a:pt x="1739" y="4959"/>
                </a:lnTo>
                <a:lnTo>
                  <a:pt x="10800" y="8256"/>
                </a:lnTo>
                <a:cubicBezTo>
                  <a:pt x="10800" y="8256"/>
                  <a:pt x="19861" y="4959"/>
                  <a:pt x="19861" y="4959"/>
                </a:cubicBezTo>
                <a:close/>
                <a:moveTo>
                  <a:pt x="21600" y="14954"/>
                </a:moveTo>
                <a:cubicBezTo>
                  <a:pt x="21600" y="15564"/>
                  <a:pt x="21262" y="16122"/>
                  <a:pt x="20730" y="16408"/>
                </a:cubicBezTo>
                <a:lnTo>
                  <a:pt x="11592" y="21392"/>
                </a:lnTo>
                <a:cubicBezTo>
                  <a:pt x="11345" y="21535"/>
                  <a:pt x="11073" y="21600"/>
                  <a:pt x="10800" y="21600"/>
                </a:cubicBezTo>
                <a:cubicBezTo>
                  <a:pt x="10527" y="21600"/>
                  <a:pt x="10255" y="21535"/>
                  <a:pt x="10008" y="21392"/>
                </a:cubicBezTo>
                <a:lnTo>
                  <a:pt x="870" y="16408"/>
                </a:lnTo>
                <a:cubicBezTo>
                  <a:pt x="338" y="16122"/>
                  <a:pt x="0" y="15564"/>
                  <a:pt x="0" y="14954"/>
                </a:cubicBezTo>
                <a:lnTo>
                  <a:pt x="0" y="4985"/>
                </a:lnTo>
                <a:cubicBezTo>
                  <a:pt x="0" y="4284"/>
                  <a:pt x="441" y="3661"/>
                  <a:pt x="1090" y="3427"/>
                </a:cubicBezTo>
                <a:lnTo>
                  <a:pt x="10229" y="104"/>
                </a:lnTo>
                <a:cubicBezTo>
                  <a:pt x="10411" y="39"/>
                  <a:pt x="10605" y="0"/>
                  <a:pt x="10800" y="0"/>
                </a:cubicBezTo>
                <a:cubicBezTo>
                  <a:pt x="10995" y="0"/>
                  <a:pt x="11189" y="39"/>
                  <a:pt x="11371" y="104"/>
                </a:cubicBezTo>
                <a:lnTo>
                  <a:pt x="20510" y="3427"/>
                </a:lnTo>
                <a:cubicBezTo>
                  <a:pt x="21159" y="3661"/>
                  <a:pt x="21600" y="4284"/>
                  <a:pt x="21600" y="4985"/>
                </a:cubicBezTo>
                <a:cubicBezTo>
                  <a:pt x="21600" y="4985"/>
                  <a:pt x="21600" y="14954"/>
                  <a:pt x="21600" y="14954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800">
              <a:solidFill>
                <a:schemeClr val="bg1"/>
              </a:solidFill>
            </a:endParaRPr>
          </a:p>
        </p:txBody>
      </p:sp>
      <p:sp>
        <p:nvSpPr>
          <p:cNvPr id="19" name="Shape 716"/>
          <p:cNvSpPr/>
          <p:nvPr/>
        </p:nvSpPr>
        <p:spPr>
          <a:xfrm>
            <a:off x="4584320" y="3565482"/>
            <a:ext cx="657256" cy="6572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Shape 717"/>
          <p:cNvSpPr/>
          <p:nvPr/>
        </p:nvSpPr>
        <p:spPr>
          <a:xfrm>
            <a:off x="4803333" y="3772315"/>
            <a:ext cx="219231" cy="243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2160"/>
                </a:moveTo>
                <a:lnTo>
                  <a:pt x="12600" y="2160"/>
                </a:lnTo>
                <a:lnTo>
                  <a:pt x="12000" y="0"/>
                </a:lnTo>
                <a:lnTo>
                  <a:pt x="9600" y="0"/>
                </a:lnTo>
                <a:lnTo>
                  <a:pt x="9000" y="2160"/>
                </a:lnTo>
                <a:lnTo>
                  <a:pt x="1200" y="2160"/>
                </a:lnTo>
                <a:cubicBezTo>
                  <a:pt x="536" y="2160"/>
                  <a:pt x="0" y="2642"/>
                  <a:pt x="0" y="3240"/>
                </a:cubicBezTo>
                <a:lnTo>
                  <a:pt x="0" y="15120"/>
                </a:lnTo>
                <a:cubicBezTo>
                  <a:pt x="0" y="15716"/>
                  <a:pt x="536" y="16200"/>
                  <a:pt x="1200" y="16200"/>
                </a:cubicBezTo>
                <a:lnTo>
                  <a:pt x="20400" y="16200"/>
                </a:lnTo>
                <a:cubicBezTo>
                  <a:pt x="21064" y="16200"/>
                  <a:pt x="21600" y="15716"/>
                  <a:pt x="21600" y="15120"/>
                </a:cubicBezTo>
                <a:lnTo>
                  <a:pt x="21600" y="3240"/>
                </a:lnTo>
                <a:cubicBezTo>
                  <a:pt x="21600" y="2644"/>
                  <a:pt x="21064" y="2160"/>
                  <a:pt x="20400" y="2160"/>
                </a:cubicBezTo>
                <a:close/>
                <a:moveTo>
                  <a:pt x="13913" y="17606"/>
                </a:moveTo>
                <a:lnTo>
                  <a:pt x="15600" y="21600"/>
                </a:lnTo>
                <a:lnTo>
                  <a:pt x="19753" y="21600"/>
                </a:lnTo>
                <a:lnTo>
                  <a:pt x="17472" y="16522"/>
                </a:lnTo>
                <a:cubicBezTo>
                  <a:pt x="17472" y="16522"/>
                  <a:pt x="13913" y="17606"/>
                  <a:pt x="13913" y="17606"/>
                </a:cubicBezTo>
                <a:close/>
                <a:moveTo>
                  <a:pt x="1847" y="21600"/>
                </a:moveTo>
                <a:lnTo>
                  <a:pt x="6000" y="21600"/>
                </a:lnTo>
                <a:lnTo>
                  <a:pt x="7687" y="17606"/>
                </a:lnTo>
                <a:lnTo>
                  <a:pt x="4128" y="16522"/>
                </a:lnTo>
                <a:cubicBezTo>
                  <a:pt x="4128" y="16522"/>
                  <a:pt x="1847" y="21600"/>
                  <a:pt x="1847" y="216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800">
              <a:solidFill>
                <a:schemeClr val="bg1"/>
              </a:solidFill>
            </a:endParaRPr>
          </a:p>
        </p:txBody>
      </p:sp>
      <p:sp>
        <p:nvSpPr>
          <p:cNvPr id="21" name="Shape 719"/>
          <p:cNvSpPr/>
          <p:nvPr/>
        </p:nvSpPr>
        <p:spPr>
          <a:xfrm>
            <a:off x="6933632" y="3565482"/>
            <a:ext cx="657256" cy="6572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Shape 720"/>
          <p:cNvSpPr/>
          <p:nvPr/>
        </p:nvSpPr>
        <p:spPr>
          <a:xfrm>
            <a:off x="7159221" y="3772315"/>
            <a:ext cx="206077" cy="243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128"/>
                </a:moveTo>
                <a:cubicBezTo>
                  <a:pt x="21128" y="371"/>
                  <a:pt x="21600" y="957"/>
                  <a:pt x="21600" y="1599"/>
                </a:cubicBezTo>
                <a:lnTo>
                  <a:pt x="21600" y="20001"/>
                </a:lnTo>
                <a:cubicBezTo>
                  <a:pt x="21600" y="20643"/>
                  <a:pt x="21128" y="21229"/>
                  <a:pt x="20385" y="21472"/>
                </a:cubicBezTo>
                <a:cubicBezTo>
                  <a:pt x="20149" y="21557"/>
                  <a:pt x="19896" y="21586"/>
                  <a:pt x="19643" y="21586"/>
                </a:cubicBezTo>
                <a:cubicBezTo>
                  <a:pt x="19119" y="21586"/>
                  <a:pt x="18630" y="21429"/>
                  <a:pt x="18242" y="21129"/>
                </a:cubicBezTo>
                <a:lnTo>
                  <a:pt x="10800" y="15076"/>
                </a:lnTo>
                <a:lnTo>
                  <a:pt x="3358" y="21129"/>
                </a:lnTo>
                <a:cubicBezTo>
                  <a:pt x="2970" y="21429"/>
                  <a:pt x="2481" y="21600"/>
                  <a:pt x="1957" y="21600"/>
                </a:cubicBezTo>
                <a:cubicBezTo>
                  <a:pt x="1704" y="21600"/>
                  <a:pt x="1451" y="21557"/>
                  <a:pt x="1215" y="21472"/>
                </a:cubicBezTo>
                <a:cubicBezTo>
                  <a:pt x="472" y="21229"/>
                  <a:pt x="0" y="20643"/>
                  <a:pt x="0" y="20001"/>
                </a:cubicBezTo>
                <a:lnTo>
                  <a:pt x="0" y="1599"/>
                </a:lnTo>
                <a:cubicBezTo>
                  <a:pt x="0" y="957"/>
                  <a:pt x="472" y="371"/>
                  <a:pt x="1215" y="128"/>
                </a:cubicBezTo>
                <a:cubicBezTo>
                  <a:pt x="1451" y="43"/>
                  <a:pt x="1704" y="0"/>
                  <a:pt x="1957" y="0"/>
                </a:cubicBezTo>
                <a:cubicBezTo>
                  <a:pt x="2481" y="0"/>
                  <a:pt x="19119" y="0"/>
                  <a:pt x="19643" y="0"/>
                </a:cubicBezTo>
                <a:cubicBezTo>
                  <a:pt x="19896" y="0"/>
                  <a:pt x="20149" y="43"/>
                  <a:pt x="20385" y="1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800">
              <a:solidFill>
                <a:schemeClr val="bg1"/>
              </a:solidFill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104118" y="1921059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5" name="圆角矩形 24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85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43"/>
          <p:cNvSpPr/>
          <p:nvPr/>
        </p:nvSpPr>
        <p:spPr>
          <a:xfrm>
            <a:off x="2428065" y="3989170"/>
            <a:ext cx="618924" cy="618924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7" name="Rounded Rectangle 2"/>
          <p:cNvSpPr/>
          <p:nvPr/>
        </p:nvSpPr>
        <p:spPr>
          <a:xfrm>
            <a:off x="2428065" y="2098857"/>
            <a:ext cx="618924" cy="618924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8" name="AutoShape 6"/>
          <p:cNvSpPr/>
          <p:nvPr/>
        </p:nvSpPr>
        <p:spPr bwMode="auto">
          <a:xfrm>
            <a:off x="2613742" y="2282574"/>
            <a:ext cx="247570" cy="247570"/>
          </a:xfrm>
          <a:custGeom>
            <a:avLst/>
            <a:gdLst>
              <a:gd name="T0" fmla="*/ 357417 w 21600"/>
              <a:gd name="T1" fmla="*/ 0 h 21600"/>
              <a:gd name="T2" fmla="*/ 374086 w 21600"/>
              <a:gd name="T3" fmla="*/ 8396 h 21600"/>
              <a:gd name="T4" fmla="*/ 381000 w 21600"/>
              <a:gd name="T5" fmla="*/ 28504 h 21600"/>
              <a:gd name="T6" fmla="*/ 381000 w 21600"/>
              <a:gd name="T7" fmla="*/ 352496 h 21600"/>
              <a:gd name="T8" fmla="*/ 374086 w 21600"/>
              <a:gd name="T9" fmla="*/ 372551 h 21600"/>
              <a:gd name="T10" fmla="*/ 357417 w 21600"/>
              <a:gd name="T11" fmla="*/ 381000 h 21600"/>
              <a:gd name="T12" fmla="*/ 24183 w 21600"/>
              <a:gd name="T13" fmla="*/ 381000 h 21600"/>
              <a:gd name="T14" fmla="*/ 7250 w 21600"/>
              <a:gd name="T15" fmla="*/ 372551 h 21600"/>
              <a:gd name="T16" fmla="*/ 0 w 21600"/>
              <a:gd name="T17" fmla="*/ 352496 h 21600"/>
              <a:gd name="T18" fmla="*/ 0 w 21600"/>
              <a:gd name="T19" fmla="*/ 28504 h 21600"/>
              <a:gd name="T20" fmla="*/ 7250 w 21600"/>
              <a:gd name="T21" fmla="*/ 8396 h 21600"/>
              <a:gd name="T22" fmla="*/ 24183 w 21600"/>
              <a:gd name="T23" fmla="*/ 0 h 21600"/>
              <a:gd name="T24" fmla="*/ 357417 w 21600"/>
              <a:gd name="T25" fmla="*/ 0 h 21600"/>
              <a:gd name="T26" fmla="*/ 349356 w 21600"/>
              <a:gd name="T27" fmla="*/ 38135 h 21600"/>
              <a:gd name="T28" fmla="*/ 31821 w 21600"/>
              <a:gd name="T29" fmla="*/ 38135 h 21600"/>
              <a:gd name="T30" fmla="*/ 31821 w 21600"/>
              <a:gd name="T31" fmla="*/ 342759 h 21600"/>
              <a:gd name="T32" fmla="*/ 349356 w 21600"/>
              <a:gd name="T33" fmla="*/ 342759 h 21600"/>
              <a:gd name="T34" fmla="*/ 349356 w 21600"/>
              <a:gd name="T35" fmla="*/ 38135 h 21600"/>
              <a:gd name="T36" fmla="*/ 105445 w 21600"/>
              <a:gd name="T37" fmla="*/ 315507 h 21600"/>
              <a:gd name="T38" fmla="*/ 63482 w 21600"/>
              <a:gd name="T39" fmla="*/ 315507 h 21600"/>
              <a:gd name="T40" fmla="*/ 63482 w 21600"/>
              <a:gd name="T41" fmla="*/ 225496 h 21600"/>
              <a:gd name="T42" fmla="*/ 105445 w 21600"/>
              <a:gd name="T43" fmla="*/ 225496 h 21600"/>
              <a:gd name="T44" fmla="*/ 105445 w 21600"/>
              <a:gd name="T45" fmla="*/ 315507 h 21600"/>
              <a:gd name="T46" fmla="*/ 175719 w 21600"/>
              <a:gd name="T47" fmla="*/ 315507 h 21600"/>
              <a:gd name="T48" fmla="*/ 134161 w 21600"/>
              <a:gd name="T49" fmla="*/ 315507 h 21600"/>
              <a:gd name="T50" fmla="*/ 134161 w 21600"/>
              <a:gd name="T51" fmla="*/ 123014 h 21600"/>
              <a:gd name="T52" fmla="*/ 175719 w 21600"/>
              <a:gd name="T53" fmla="*/ 123014 h 21600"/>
              <a:gd name="T54" fmla="*/ 175719 w 21600"/>
              <a:gd name="T55" fmla="*/ 315507 h 21600"/>
              <a:gd name="T56" fmla="*/ 247262 w 21600"/>
              <a:gd name="T57" fmla="*/ 315507 h 21600"/>
              <a:gd name="T58" fmla="*/ 205281 w 21600"/>
              <a:gd name="T59" fmla="*/ 315507 h 21600"/>
              <a:gd name="T60" fmla="*/ 205281 w 21600"/>
              <a:gd name="T61" fmla="*/ 168663 h 21600"/>
              <a:gd name="T62" fmla="*/ 247262 w 21600"/>
              <a:gd name="T63" fmla="*/ 168663 h 21600"/>
              <a:gd name="T64" fmla="*/ 247262 w 21600"/>
              <a:gd name="T65" fmla="*/ 315507 h 21600"/>
              <a:gd name="T66" fmla="*/ 317518 w 21600"/>
              <a:gd name="T67" fmla="*/ 315507 h 21600"/>
              <a:gd name="T68" fmla="*/ 275555 w 21600"/>
              <a:gd name="T69" fmla="*/ 315507 h 21600"/>
              <a:gd name="T70" fmla="*/ 275555 w 21600"/>
              <a:gd name="T71" fmla="*/ 86783 h 21600"/>
              <a:gd name="T72" fmla="*/ 317518 w 21600"/>
              <a:gd name="T73" fmla="*/ 86783 h 21600"/>
              <a:gd name="T74" fmla="*/ 317518 w 21600"/>
              <a:gd name="T75" fmla="*/ 315507 h 21600"/>
              <a:gd name="T76" fmla="*/ 317518 w 21600"/>
              <a:gd name="T77" fmla="*/ 315507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59"/>
                  <a:pt x="21208" y="476"/>
                </a:cubicBezTo>
                <a:cubicBezTo>
                  <a:pt x="21470" y="796"/>
                  <a:pt x="21600" y="1175"/>
                  <a:pt x="21600" y="1616"/>
                </a:cubicBezTo>
                <a:lnTo>
                  <a:pt x="21600" y="19984"/>
                </a:lnTo>
                <a:cubicBezTo>
                  <a:pt x="21600" y="20419"/>
                  <a:pt x="21470" y="20804"/>
                  <a:pt x="21208" y="21121"/>
                </a:cubicBezTo>
                <a:cubicBezTo>
                  <a:pt x="20946" y="21441"/>
                  <a:pt x="20631" y="21600"/>
                  <a:pt x="20263" y="21600"/>
                </a:cubicBezTo>
                <a:lnTo>
                  <a:pt x="1371" y="21600"/>
                </a:lnTo>
                <a:cubicBezTo>
                  <a:pt x="1004" y="21600"/>
                  <a:pt x="683" y="21441"/>
                  <a:pt x="411" y="21121"/>
                </a:cubicBezTo>
                <a:cubicBezTo>
                  <a:pt x="137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5"/>
                  <a:pt x="137" y="796"/>
                  <a:pt x="411" y="476"/>
                </a:cubicBezTo>
                <a:cubicBezTo>
                  <a:pt x="683" y="159"/>
                  <a:pt x="1004" y="0"/>
                  <a:pt x="1371" y="0"/>
                </a:cubicBezTo>
                <a:lnTo>
                  <a:pt x="20263" y="0"/>
                </a:lnTo>
                <a:close/>
                <a:moveTo>
                  <a:pt x="19806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6" y="19432"/>
                </a:lnTo>
                <a:lnTo>
                  <a:pt x="19806" y="2162"/>
                </a:lnTo>
                <a:close/>
                <a:moveTo>
                  <a:pt x="5978" y="17887"/>
                </a:moveTo>
                <a:lnTo>
                  <a:pt x="3599" y="17887"/>
                </a:lnTo>
                <a:lnTo>
                  <a:pt x="3599" y="12784"/>
                </a:lnTo>
                <a:lnTo>
                  <a:pt x="5978" y="12784"/>
                </a:lnTo>
                <a:lnTo>
                  <a:pt x="5978" y="17887"/>
                </a:lnTo>
                <a:close/>
                <a:moveTo>
                  <a:pt x="9962" y="17887"/>
                </a:moveTo>
                <a:lnTo>
                  <a:pt x="7606" y="17887"/>
                </a:lnTo>
                <a:lnTo>
                  <a:pt x="7606" y="6974"/>
                </a:lnTo>
                <a:lnTo>
                  <a:pt x="9962" y="6974"/>
                </a:lnTo>
                <a:lnTo>
                  <a:pt x="9962" y="17887"/>
                </a:lnTo>
                <a:close/>
                <a:moveTo>
                  <a:pt x="14018" y="17887"/>
                </a:moveTo>
                <a:lnTo>
                  <a:pt x="11638" y="17887"/>
                </a:lnTo>
                <a:lnTo>
                  <a:pt x="11638" y="9562"/>
                </a:lnTo>
                <a:lnTo>
                  <a:pt x="14018" y="9562"/>
                </a:lnTo>
                <a:lnTo>
                  <a:pt x="14018" y="17887"/>
                </a:lnTo>
                <a:close/>
                <a:moveTo>
                  <a:pt x="18001" y="17887"/>
                </a:moveTo>
                <a:lnTo>
                  <a:pt x="15622" y="17887"/>
                </a:lnTo>
                <a:lnTo>
                  <a:pt x="15622" y="4920"/>
                </a:lnTo>
                <a:lnTo>
                  <a:pt x="18001" y="4920"/>
                </a:lnTo>
                <a:lnTo>
                  <a:pt x="18001" y="17887"/>
                </a:lnTo>
                <a:close/>
                <a:moveTo>
                  <a:pt x="18001" y="178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s-ES">
              <a:solidFill>
                <a:schemeClr val="bg1"/>
              </a:solidFill>
            </a:endParaRPr>
          </a:p>
        </p:txBody>
      </p:sp>
      <p:sp>
        <p:nvSpPr>
          <p:cNvPr id="9" name="AutoShape 34"/>
          <p:cNvSpPr/>
          <p:nvPr/>
        </p:nvSpPr>
        <p:spPr bwMode="auto">
          <a:xfrm>
            <a:off x="2613742" y="4174847"/>
            <a:ext cx="247570" cy="247570"/>
          </a:xfrm>
          <a:custGeom>
            <a:avLst/>
            <a:gdLst>
              <a:gd name="T0" fmla="*/ 297621 w 21600"/>
              <a:gd name="T1" fmla="*/ 50288 h 21600"/>
              <a:gd name="T2" fmla="*/ 359040 w 21600"/>
              <a:gd name="T3" fmla="*/ 115200 h 21600"/>
              <a:gd name="T4" fmla="*/ 381000 w 21600"/>
              <a:gd name="T5" fmla="*/ 200078 h 21600"/>
              <a:gd name="T6" fmla="*/ 366095 w 21600"/>
              <a:gd name="T7" fmla="*/ 270369 h 21600"/>
              <a:gd name="T8" fmla="*/ 325138 w 21600"/>
              <a:gd name="T9" fmla="*/ 327872 h 21600"/>
              <a:gd name="T10" fmla="*/ 264319 w 21600"/>
              <a:gd name="T11" fmla="*/ 366783 h 21600"/>
              <a:gd name="T12" fmla="*/ 190077 w 21600"/>
              <a:gd name="T13" fmla="*/ 381000 h 21600"/>
              <a:gd name="T14" fmla="*/ 116152 w 21600"/>
              <a:gd name="T15" fmla="*/ 366783 h 21600"/>
              <a:gd name="T16" fmla="*/ 55757 w 21600"/>
              <a:gd name="T17" fmla="*/ 327872 h 21600"/>
              <a:gd name="T18" fmla="*/ 14905 w 21600"/>
              <a:gd name="T19" fmla="*/ 270369 h 21600"/>
              <a:gd name="T20" fmla="*/ 0 w 21600"/>
              <a:gd name="T21" fmla="*/ 200078 h 21600"/>
              <a:gd name="T22" fmla="*/ 21960 w 21600"/>
              <a:gd name="T23" fmla="*/ 115200 h 21600"/>
              <a:gd name="T24" fmla="*/ 83326 w 21600"/>
              <a:gd name="T25" fmla="*/ 50288 h 21600"/>
              <a:gd name="T26" fmla="*/ 90488 w 21600"/>
              <a:gd name="T27" fmla="*/ 48860 h 21600"/>
              <a:gd name="T28" fmla="*/ 96908 w 21600"/>
              <a:gd name="T29" fmla="*/ 52723 h 21600"/>
              <a:gd name="T30" fmla="*/ 119944 w 21600"/>
              <a:gd name="T31" fmla="*/ 84614 h 21600"/>
              <a:gd name="T32" fmla="*/ 121497 w 21600"/>
              <a:gd name="T33" fmla="*/ 91281 h 21600"/>
              <a:gd name="T34" fmla="*/ 117387 w 21600"/>
              <a:gd name="T35" fmla="*/ 97473 h 21600"/>
              <a:gd name="T36" fmla="*/ 75318 w 21600"/>
              <a:gd name="T37" fmla="*/ 141870 h 21600"/>
              <a:gd name="T38" fmla="*/ 60343 w 21600"/>
              <a:gd name="T39" fmla="*/ 200078 h 21600"/>
              <a:gd name="T40" fmla="*/ 70450 w 21600"/>
              <a:gd name="T41" fmla="*/ 248126 h 21600"/>
              <a:gd name="T42" fmla="*/ 98249 w 21600"/>
              <a:gd name="T43" fmla="*/ 287496 h 21600"/>
              <a:gd name="T44" fmla="*/ 139665 w 21600"/>
              <a:gd name="T45" fmla="*/ 313902 h 21600"/>
              <a:gd name="T46" fmla="*/ 190024 w 21600"/>
              <a:gd name="T47" fmla="*/ 323603 h 21600"/>
              <a:gd name="T48" fmla="*/ 240577 w 21600"/>
              <a:gd name="T49" fmla="*/ 313902 h 21600"/>
              <a:gd name="T50" fmla="*/ 282381 w 21600"/>
              <a:gd name="T51" fmla="*/ 287496 h 21600"/>
              <a:gd name="T52" fmla="*/ 310392 w 21600"/>
              <a:gd name="T53" fmla="*/ 248285 h 21600"/>
              <a:gd name="T54" fmla="*/ 320499 w 21600"/>
              <a:gd name="T55" fmla="*/ 200078 h 21600"/>
              <a:gd name="T56" fmla="*/ 305364 w 21600"/>
              <a:gd name="T57" fmla="*/ 141870 h 21600"/>
              <a:gd name="T58" fmla="*/ 263402 w 21600"/>
              <a:gd name="T59" fmla="*/ 97473 h 21600"/>
              <a:gd name="T60" fmla="*/ 259345 w 21600"/>
              <a:gd name="T61" fmla="*/ 91687 h 21600"/>
              <a:gd name="T62" fmla="*/ 260844 w 21600"/>
              <a:gd name="T63" fmla="*/ 84614 h 21600"/>
              <a:gd name="T64" fmla="*/ 283404 w 21600"/>
              <a:gd name="T65" fmla="*/ 52723 h 21600"/>
              <a:gd name="T66" fmla="*/ 289913 w 21600"/>
              <a:gd name="T67" fmla="*/ 49124 h 21600"/>
              <a:gd name="T68" fmla="*/ 297621 w 21600"/>
              <a:gd name="T69" fmla="*/ 50288 h 21600"/>
              <a:gd name="T70" fmla="*/ 170462 w 21600"/>
              <a:gd name="T71" fmla="*/ 190112 h 21600"/>
              <a:gd name="T72" fmla="*/ 163407 w 21600"/>
              <a:gd name="T73" fmla="*/ 187431 h 21600"/>
              <a:gd name="T74" fmla="*/ 160461 w 21600"/>
              <a:gd name="T75" fmla="*/ 180622 h 21600"/>
              <a:gd name="T76" fmla="*/ 160461 w 21600"/>
              <a:gd name="T77" fmla="*/ 9454 h 21600"/>
              <a:gd name="T78" fmla="*/ 163301 w 21600"/>
              <a:gd name="T79" fmla="*/ 2787 h 21600"/>
              <a:gd name="T80" fmla="*/ 170462 w 21600"/>
              <a:gd name="T81" fmla="*/ 0 h 21600"/>
              <a:gd name="T82" fmla="*/ 210644 w 21600"/>
              <a:gd name="T83" fmla="*/ 0 h 21600"/>
              <a:gd name="T84" fmla="*/ 217646 w 21600"/>
              <a:gd name="T85" fmla="*/ 2787 h 21600"/>
              <a:gd name="T86" fmla="*/ 220645 w 21600"/>
              <a:gd name="T87" fmla="*/ 9454 h 21600"/>
              <a:gd name="T88" fmla="*/ 220645 w 21600"/>
              <a:gd name="T89" fmla="*/ 180622 h 21600"/>
              <a:gd name="T90" fmla="*/ 217805 w 21600"/>
              <a:gd name="T91" fmla="*/ 187325 h 21600"/>
              <a:gd name="T92" fmla="*/ 210644 w 21600"/>
              <a:gd name="T93" fmla="*/ 190112 h 21600"/>
              <a:gd name="T94" fmla="*/ 170462 w 21600"/>
              <a:gd name="T95" fmla="*/ 190112 h 21600"/>
              <a:gd name="T96" fmla="*/ 170462 w 21600"/>
              <a:gd name="T97" fmla="*/ 190112 h 216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600" h="21600">
                <a:moveTo>
                  <a:pt x="16873" y="2851"/>
                </a:moveTo>
                <a:cubicBezTo>
                  <a:pt x="18364" y="3807"/>
                  <a:pt x="19524" y="5034"/>
                  <a:pt x="20355" y="6531"/>
                </a:cubicBezTo>
                <a:cubicBezTo>
                  <a:pt x="21185" y="8031"/>
                  <a:pt x="21600" y="9635"/>
                  <a:pt x="21600" y="11343"/>
                </a:cubicBezTo>
                <a:cubicBezTo>
                  <a:pt x="21600" y="12760"/>
                  <a:pt x="21318" y="14087"/>
                  <a:pt x="20755" y="15328"/>
                </a:cubicBezTo>
                <a:cubicBezTo>
                  <a:pt x="20185" y="16569"/>
                  <a:pt x="19415" y="17655"/>
                  <a:pt x="18433" y="18588"/>
                </a:cubicBezTo>
                <a:cubicBezTo>
                  <a:pt x="17452" y="19521"/>
                  <a:pt x="16300" y="20255"/>
                  <a:pt x="14985" y="20794"/>
                </a:cubicBezTo>
                <a:cubicBezTo>
                  <a:pt x="13670" y="21332"/>
                  <a:pt x="12270" y="21600"/>
                  <a:pt x="10776" y="21600"/>
                </a:cubicBezTo>
                <a:cubicBezTo>
                  <a:pt x="9288" y="21600"/>
                  <a:pt x="7891" y="21332"/>
                  <a:pt x="6585" y="20794"/>
                </a:cubicBezTo>
                <a:cubicBezTo>
                  <a:pt x="5279" y="20255"/>
                  <a:pt x="4136" y="19521"/>
                  <a:pt x="3161" y="18588"/>
                </a:cubicBezTo>
                <a:cubicBezTo>
                  <a:pt x="2185" y="17655"/>
                  <a:pt x="1412" y="16569"/>
                  <a:pt x="845" y="15328"/>
                </a:cubicBezTo>
                <a:cubicBezTo>
                  <a:pt x="279" y="14087"/>
                  <a:pt x="0" y="12760"/>
                  <a:pt x="0" y="11343"/>
                </a:cubicBezTo>
                <a:cubicBezTo>
                  <a:pt x="0" y="9635"/>
                  <a:pt x="415" y="8031"/>
                  <a:pt x="1245" y="6531"/>
                </a:cubicBezTo>
                <a:cubicBezTo>
                  <a:pt x="2076" y="5034"/>
                  <a:pt x="3236" y="3807"/>
                  <a:pt x="4724" y="2851"/>
                </a:cubicBezTo>
                <a:cubicBezTo>
                  <a:pt x="4839" y="2762"/>
                  <a:pt x="4976" y="2733"/>
                  <a:pt x="5130" y="2770"/>
                </a:cubicBezTo>
                <a:cubicBezTo>
                  <a:pt x="5306" y="2805"/>
                  <a:pt x="5430" y="2880"/>
                  <a:pt x="5494" y="2989"/>
                </a:cubicBezTo>
                <a:lnTo>
                  <a:pt x="6800" y="4797"/>
                </a:lnTo>
                <a:cubicBezTo>
                  <a:pt x="6897" y="4907"/>
                  <a:pt x="6927" y="5034"/>
                  <a:pt x="6888" y="5175"/>
                </a:cubicBezTo>
                <a:cubicBezTo>
                  <a:pt x="6849" y="5319"/>
                  <a:pt x="6770" y="5437"/>
                  <a:pt x="6655" y="5526"/>
                </a:cubicBezTo>
                <a:cubicBezTo>
                  <a:pt x="5630" y="6185"/>
                  <a:pt x="4833" y="7026"/>
                  <a:pt x="4270" y="8043"/>
                </a:cubicBezTo>
                <a:cubicBezTo>
                  <a:pt x="3703" y="9056"/>
                  <a:pt x="3421" y="10156"/>
                  <a:pt x="3421" y="11343"/>
                </a:cubicBezTo>
                <a:cubicBezTo>
                  <a:pt x="3421" y="12299"/>
                  <a:pt x="3612" y="13209"/>
                  <a:pt x="3994" y="14067"/>
                </a:cubicBezTo>
                <a:cubicBezTo>
                  <a:pt x="4376" y="14925"/>
                  <a:pt x="4900" y="15668"/>
                  <a:pt x="5570" y="16299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2"/>
                  <a:pt x="9770" y="18346"/>
                  <a:pt x="10773" y="18346"/>
                </a:cubicBezTo>
                <a:cubicBezTo>
                  <a:pt x="11779" y="18346"/>
                  <a:pt x="12733" y="18162"/>
                  <a:pt x="13639" y="17796"/>
                </a:cubicBezTo>
                <a:cubicBezTo>
                  <a:pt x="14542" y="17430"/>
                  <a:pt x="15333" y="16929"/>
                  <a:pt x="16009" y="16299"/>
                </a:cubicBezTo>
                <a:cubicBezTo>
                  <a:pt x="16685" y="15668"/>
                  <a:pt x="17215" y="14928"/>
                  <a:pt x="17597" y="14076"/>
                </a:cubicBezTo>
                <a:cubicBezTo>
                  <a:pt x="17979" y="13220"/>
                  <a:pt x="18170" y="12307"/>
                  <a:pt x="18170" y="11343"/>
                </a:cubicBezTo>
                <a:cubicBezTo>
                  <a:pt x="18170" y="10156"/>
                  <a:pt x="17882" y="9056"/>
                  <a:pt x="17312" y="8043"/>
                </a:cubicBezTo>
                <a:cubicBezTo>
                  <a:pt x="16742" y="7023"/>
                  <a:pt x="15952" y="6185"/>
                  <a:pt x="14933" y="5526"/>
                </a:cubicBezTo>
                <a:cubicBezTo>
                  <a:pt x="14800" y="5437"/>
                  <a:pt x="14721" y="5324"/>
                  <a:pt x="14703" y="5198"/>
                </a:cubicBezTo>
                <a:cubicBezTo>
                  <a:pt x="14664" y="5051"/>
                  <a:pt x="14694" y="4916"/>
                  <a:pt x="14788" y="4797"/>
                </a:cubicBezTo>
                <a:lnTo>
                  <a:pt x="16067" y="2989"/>
                </a:lnTo>
                <a:cubicBezTo>
                  <a:pt x="16161" y="2880"/>
                  <a:pt x="16285" y="2811"/>
                  <a:pt x="16436" y="2785"/>
                </a:cubicBezTo>
                <a:cubicBezTo>
                  <a:pt x="16594" y="2756"/>
                  <a:pt x="16739" y="2779"/>
                  <a:pt x="16873" y="2851"/>
                </a:cubicBezTo>
                <a:moveTo>
                  <a:pt x="9664" y="10778"/>
                </a:moveTo>
                <a:cubicBezTo>
                  <a:pt x="9509" y="10778"/>
                  <a:pt x="9376" y="10727"/>
                  <a:pt x="9264" y="10626"/>
                </a:cubicBezTo>
                <a:cubicBezTo>
                  <a:pt x="9155" y="10525"/>
                  <a:pt x="9097" y="10398"/>
                  <a:pt x="9097" y="10240"/>
                </a:cubicBezTo>
                <a:lnTo>
                  <a:pt x="9097" y="536"/>
                </a:lnTo>
                <a:cubicBezTo>
                  <a:pt x="9097" y="389"/>
                  <a:pt x="9151" y="265"/>
                  <a:pt x="9258" y="158"/>
                </a:cubicBezTo>
                <a:cubicBezTo>
                  <a:pt x="9364" y="49"/>
                  <a:pt x="9497" y="0"/>
                  <a:pt x="9664" y="0"/>
                </a:cubicBezTo>
                <a:lnTo>
                  <a:pt x="11942" y="0"/>
                </a:lnTo>
                <a:cubicBezTo>
                  <a:pt x="12097" y="0"/>
                  <a:pt x="12230" y="49"/>
                  <a:pt x="12339" y="158"/>
                </a:cubicBezTo>
                <a:cubicBezTo>
                  <a:pt x="12451" y="265"/>
                  <a:pt x="12509" y="389"/>
                  <a:pt x="12509" y="536"/>
                </a:cubicBezTo>
                <a:lnTo>
                  <a:pt x="12509" y="10240"/>
                </a:lnTo>
                <a:cubicBezTo>
                  <a:pt x="12509" y="10387"/>
                  <a:pt x="12455" y="10513"/>
                  <a:pt x="12348" y="10620"/>
                </a:cubicBezTo>
                <a:cubicBezTo>
                  <a:pt x="12242" y="10724"/>
                  <a:pt x="12106" y="10778"/>
                  <a:pt x="11942" y="10778"/>
                </a:cubicBezTo>
                <a:lnTo>
                  <a:pt x="9664" y="10778"/>
                </a:lnTo>
                <a:close/>
                <a:moveTo>
                  <a:pt x="9664" y="10778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s-ES">
              <a:solidFill>
                <a:schemeClr val="bg1"/>
              </a:solidFill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2081087" y="2927394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681315" y="3253939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2081087" y="4788970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681315" y="5115515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ounded Rectangle 44"/>
          <p:cNvSpPr/>
          <p:nvPr/>
        </p:nvSpPr>
        <p:spPr>
          <a:xfrm>
            <a:off x="5786538" y="3989170"/>
            <a:ext cx="618924" cy="618924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15" name="Rounded Rectangle 41"/>
          <p:cNvSpPr/>
          <p:nvPr/>
        </p:nvSpPr>
        <p:spPr>
          <a:xfrm>
            <a:off x="5786538" y="2098857"/>
            <a:ext cx="618924" cy="618924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16" name="AutoShape 82"/>
          <p:cNvSpPr/>
          <p:nvPr/>
        </p:nvSpPr>
        <p:spPr bwMode="auto">
          <a:xfrm>
            <a:off x="5972215" y="2284649"/>
            <a:ext cx="247570" cy="247570"/>
          </a:xfrm>
          <a:custGeom>
            <a:avLst/>
            <a:gdLst>
              <a:gd name="T0" fmla="*/ 202530 w 21600"/>
              <a:gd name="T1" fmla="*/ 375479 h 21600"/>
              <a:gd name="T2" fmla="*/ 190518 w 21600"/>
              <a:gd name="T3" fmla="*/ 381000 h 21600"/>
              <a:gd name="T4" fmla="*/ 178911 w 21600"/>
              <a:gd name="T5" fmla="*/ 375479 h 21600"/>
              <a:gd name="T6" fmla="*/ 48454 w 21600"/>
              <a:gd name="T7" fmla="*/ 229112 h 21600"/>
              <a:gd name="T8" fmla="*/ 40058 w 21600"/>
              <a:gd name="T9" fmla="*/ 219357 h 21600"/>
              <a:gd name="T10" fmla="*/ 23724 w 21600"/>
              <a:gd name="T11" fmla="*/ 194910 h 21600"/>
              <a:gd name="T12" fmla="*/ 7426 w 21600"/>
              <a:gd name="T13" fmla="*/ 159949 h 21600"/>
              <a:gd name="T14" fmla="*/ 0 w 21600"/>
              <a:gd name="T15" fmla="*/ 117828 h 21600"/>
              <a:gd name="T16" fmla="*/ 9102 w 21600"/>
              <a:gd name="T17" fmla="*/ 62600 h 21600"/>
              <a:gd name="T18" fmla="*/ 32861 w 21600"/>
              <a:gd name="T19" fmla="*/ 26141 h 21600"/>
              <a:gd name="T20" fmla="*/ 65987 w 21600"/>
              <a:gd name="T21" fmla="*/ 6085 h 21600"/>
              <a:gd name="T22" fmla="*/ 103434 w 21600"/>
              <a:gd name="T23" fmla="*/ 0 h 21600"/>
              <a:gd name="T24" fmla="*/ 129840 w 21600"/>
              <a:gd name="T25" fmla="*/ 5133 h 21600"/>
              <a:gd name="T26" fmla="*/ 154129 w 21600"/>
              <a:gd name="T27" fmla="*/ 17921 h 21600"/>
              <a:gd name="T28" fmla="*/ 174660 w 21600"/>
              <a:gd name="T29" fmla="*/ 34608 h 21600"/>
              <a:gd name="T30" fmla="*/ 190518 w 21600"/>
              <a:gd name="T31" fmla="*/ 50835 h 21600"/>
              <a:gd name="T32" fmla="*/ 206604 w 21600"/>
              <a:gd name="T33" fmla="*/ 34502 h 21600"/>
              <a:gd name="T34" fmla="*/ 227312 w 21600"/>
              <a:gd name="T35" fmla="*/ 17921 h 21600"/>
              <a:gd name="T36" fmla="*/ 251284 w 21600"/>
              <a:gd name="T37" fmla="*/ 5133 h 21600"/>
              <a:gd name="T38" fmla="*/ 278007 w 21600"/>
              <a:gd name="T39" fmla="*/ 0 h 21600"/>
              <a:gd name="T40" fmla="*/ 315013 w 21600"/>
              <a:gd name="T41" fmla="*/ 6068 h 21600"/>
              <a:gd name="T42" fmla="*/ 348139 w 21600"/>
              <a:gd name="T43" fmla="*/ 26141 h 21600"/>
              <a:gd name="T44" fmla="*/ 371898 w 21600"/>
              <a:gd name="T45" fmla="*/ 62600 h 21600"/>
              <a:gd name="T46" fmla="*/ 381000 w 21600"/>
              <a:gd name="T47" fmla="*/ 117828 h 21600"/>
              <a:gd name="T48" fmla="*/ 373715 w 21600"/>
              <a:gd name="T49" fmla="*/ 159949 h 21600"/>
              <a:gd name="T50" fmla="*/ 357540 w 21600"/>
              <a:gd name="T51" fmla="*/ 194910 h 21600"/>
              <a:gd name="T52" fmla="*/ 340819 w 21600"/>
              <a:gd name="T53" fmla="*/ 219357 h 21600"/>
              <a:gd name="T54" fmla="*/ 332599 w 21600"/>
              <a:gd name="T55" fmla="*/ 229623 h 21600"/>
              <a:gd name="T56" fmla="*/ 202530 w 21600"/>
              <a:gd name="T57" fmla="*/ 375479 h 21600"/>
              <a:gd name="T58" fmla="*/ 103434 w 21600"/>
              <a:gd name="T59" fmla="*/ 38206 h 21600"/>
              <a:gd name="T60" fmla="*/ 103434 w 21600"/>
              <a:gd name="T61" fmla="*/ 38206 h 21600"/>
              <a:gd name="T62" fmla="*/ 78969 w 21600"/>
              <a:gd name="T63" fmla="*/ 41381 h 21600"/>
              <a:gd name="T64" fmla="*/ 56480 w 21600"/>
              <a:gd name="T65" fmla="*/ 53340 h 21600"/>
              <a:gd name="T66" fmla="*/ 40058 w 21600"/>
              <a:gd name="T67" fmla="*/ 77382 h 21600"/>
              <a:gd name="T68" fmla="*/ 33831 w 21600"/>
              <a:gd name="T69" fmla="*/ 117828 h 21600"/>
              <a:gd name="T70" fmla="*/ 39705 w 21600"/>
              <a:gd name="T71" fmla="*/ 149049 h 21600"/>
              <a:gd name="T72" fmla="*/ 52687 w 21600"/>
              <a:gd name="T73" fmla="*/ 175842 h 21600"/>
              <a:gd name="T74" fmla="*/ 65987 w 21600"/>
              <a:gd name="T75" fmla="*/ 194804 h 21600"/>
              <a:gd name="T76" fmla="*/ 71896 w 21600"/>
              <a:gd name="T77" fmla="*/ 201683 h 21600"/>
              <a:gd name="T78" fmla="*/ 190518 w 21600"/>
              <a:gd name="T79" fmla="*/ 334980 h 21600"/>
              <a:gd name="T80" fmla="*/ 309104 w 21600"/>
              <a:gd name="T81" fmla="*/ 201683 h 21600"/>
              <a:gd name="T82" fmla="*/ 315278 w 21600"/>
              <a:gd name="T83" fmla="*/ 194804 h 21600"/>
              <a:gd name="T84" fmla="*/ 328489 w 21600"/>
              <a:gd name="T85" fmla="*/ 175842 h 21600"/>
              <a:gd name="T86" fmla="*/ 341383 w 21600"/>
              <a:gd name="T87" fmla="*/ 148890 h 21600"/>
              <a:gd name="T88" fmla="*/ 347222 w 21600"/>
              <a:gd name="T89" fmla="*/ 117828 h 21600"/>
              <a:gd name="T90" fmla="*/ 340942 w 21600"/>
              <a:gd name="T91" fmla="*/ 77488 h 21600"/>
              <a:gd name="T92" fmla="*/ 324556 w 21600"/>
              <a:gd name="T93" fmla="*/ 53340 h 21600"/>
              <a:gd name="T94" fmla="*/ 302031 w 21600"/>
              <a:gd name="T95" fmla="*/ 41381 h 21600"/>
              <a:gd name="T96" fmla="*/ 278007 w 21600"/>
              <a:gd name="T97" fmla="*/ 38206 h 21600"/>
              <a:gd name="T98" fmla="*/ 255305 w 21600"/>
              <a:gd name="T99" fmla="*/ 44221 h 21600"/>
              <a:gd name="T100" fmla="*/ 233627 w 21600"/>
              <a:gd name="T101" fmla="*/ 58914 h 21600"/>
              <a:gd name="T102" fmla="*/ 215477 w 21600"/>
              <a:gd name="T103" fmla="*/ 76588 h 21600"/>
              <a:gd name="T104" fmla="*/ 203641 w 21600"/>
              <a:gd name="T105" fmla="*/ 90893 h 21600"/>
              <a:gd name="T106" fmla="*/ 190518 w 21600"/>
              <a:gd name="T107" fmla="*/ 98249 h 21600"/>
              <a:gd name="T108" fmla="*/ 177624 w 21600"/>
              <a:gd name="T109" fmla="*/ 90893 h 21600"/>
              <a:gd name="T110" fmla="*/ 165664 w 21600"/>
              <a:gd name="T111" fmla="*/ 76447 h 21600"/>
              <a:gd name="T112" fmla="*/ 147373 w 21600"/>
              <a:gd name="T113" fmla="*/ 58914 h 21600"/>
              <a:gd name="T114" fmla="*/ 125695 w 21600"/>
              <a:gd name="T115" fmla="*/ 44221 h 21600"/>
              <a:gd name="T116" fmla="*/ 103434 w 21600"/>
              <a:gd name="T117" fmla="*/ 38206 h 216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1600" h="21600">
                <a:moveTo>
                  <a:pt x="11482" y="21287"/>
                </a:moveTo>
                <a:cubicBezTo>
                  <a:pt x="11277" y="21496"/>
                  <a:pt x="11047" y="21600"/>
                  <a:pt x="10801" y="21600"/>
                </a:cubicBezTo>
                <a:cubicBezTo>
                  <a:pt x="10538" y="21600"/>
                  <a:pt x="10318" y="21496"/>
                  <a:pt x="10143" y="21287"/>
                </a:cubicBezTo>
                <a:lnTo>
                  <a:pt x="2747" y="12989"/>
                </a:lnTo>
                <a:cubicBezTo>
                  <a:pt x="2714" y="12972"/>
                  <a:pt x="2556" y="12786"/>
                  <a:pt x="2271" y="12436"/>
                </a:cubicBezTo>
                <a:cubicBezTo>
                  <a:pt x="1988" y="12086"/>
                  <a:pt x="1678" y="11623"/>
                  <a:pt x="1345" y="11050"/>
                </a:cubicBezTo>
                <a:cubicBezTo>
                  <a:pt x="1009" y="10477"/>
                  <a:pt x="699" y="9819"/>
                  <a:pt x="421" y="9068"/>
                </a:cubicBezTo>
                <a:cubicBezTo>
                  <a:pt x="143" y="8326"/>
                  <a:pt x="0" y="7524"/>
                  <a:pt x="0" y="6680"/>
                </a:cubicBezTo>
                <a:cubicBezTo>
                  <a:pt x="0" y="5443"/>
                  <a:pt x="173" y="4401"/>
                  <a:pt x="516" y="3549"/>
                </a:cubicBezTo>
                <a:cubicBezTo>
                  <a:pt x="861" y="2696"/>
                  <a:pt x="1312" y="2007"/>
                  <a:pt x="1863" y="1482"/>
                </a:cubicBezTo>
                <a:cubicBezTo>
                  <a:pt x="2421" y="954"/>
                  <a:pt x="3047" y="576"/>
                  <a:pt x="3741" y="345"/>
                </a:cubicBezTo>
                <a:cubicBezTo>
                  <a:pt x="4437" y="116"/>
                  <a:pt x="5145" y="0"/>
                  <a:pt x="5864" y="0"/>
                </a:cubicBezTo>
                <a:cubicBezTo>
                  <a:pt x="6367" y="0"/>
                  <a:pt x="6865" y="99"/>
                  <a:pt x="7361" y="291"/>
                </a:cubicBezTo>
                <a:cubicBezTo>
                  <a:pt x="7857" y="486"/>
                  <a:pt x="8315" y="726"/>
                  <a:pt x="8738" y="1016"/>
                </a:cubicBezTo>
                <a:cubicBezTo>
                  <a:pt x="9161" y="1304"/>
                  <a:pt x="9552" y="1620"/>
                  <a:pt x="9902" y="1962"/>
                </a:cubicBezTo>
                <a:cubicBezTo>
                  <a:pt x="10253" y="2304"/>
                  <a:pt x="10553" y="2611"/>
                  <a:pt x="10801" y="2882"/>
                </a:cubicBezTo>
                <a:cubicBezTo>
                  <a:pt x="11047" y="2600"/>
                  <a:pt x="11350" y="2292"/>
                  <a:pt x="11713" y="1956"/>
                </a:cubicBezTo>
                <a:cubicBezTo>
                  <a:pt x="12071" y="1618"/>
                  <a:pt x="12464" y="1304"/>
                  <a:pt x="12887" y="1016"/>
                </a:cubicBezTo>
                <a:cubicBezTo>
                  <a:pt x="13313" y="726"/>
                  <a:pt x="13761" y="486"/>
                  <a:pt x="14246" y="291"/>
                </a:cubicBezTo>
                <a:cubicBezTo>
                  <a:pt x="14730" y="99"/>
                  <a:pt x="15235" y="0"/>
                  <a:pt x="15761" y="0"/>
                </a:cubicBezTo>
                <a:cubicBezTo>
                  <a:pt x="16465" y="0"/>
                  <a:pt x="17166" y="116"/>
                  <a:pt x="17859" y="344"/>
                </a:cubicBezTo>
                <a:cubicBezTo>
                  <a:pt x="18555" y="576"/>
                  <a:pt x="19179" y="954"/>
                  <a:pt x="19737" y="1482"/>
                </a:cubicBezTo>
                <a:cubicBezTo>
                  <a:pt x="20293" y="2007"/>
                  <a:pt x="20739" y="2696"/>
                  <a:pt x="21084" y="3549"/>
                </a:cubicBezTo>
                <a:cubicBezTo>
                  <a:pt x="21430" y="4401"/>
                  <a:pt x="21600" y="5443"/>
                  <a:pt x="21600" y="6680"/>
                </a:cubicBezTo>
                <a:cubicBezTo>
                  <a:pt x="21600" y="7524"/>
                  <a:pt x="21462" y="8326"/>
                  <a:pt x="21187" y="9068"/>
                </a:cubicBezTo>
                <a:cubicBezTo>
                  <a:pt x="20911" y="9819"/>
                  <a:pt x="20606" y="10477"/>
                  <a:pt x="20270" y="11050"/>
                </a:cubicBezTo>
                <a:cubicBezTo>
                  <a:pt x="19932" y="11623"/>
                  <a:pt x="19620" y="12086"/>
                  <a:pt x="19322" y="12436"/>
                </a:cubicBezTo>
                <a:cubicBezTo>
                  <a:pt x="19029" y="12786"/>
                  <a:pt x="18871" y="12981"/>
                  <a:pt x="18856" y="13018"/>
                </a:cubicBezTo>
                <a:lnTo>
                  <a:pt x="11482" y="21287"/>
                </a:lnTo>
                <a:close/>
                <a:moveTo>
                  <a:pt x="5864" y="2166"/>
                </a:moveTo>
                <a:lnTo>
                  <a:pt x="5864" y="2166"/>
                </a:lnTo>
                <a:cubicBezTo>
                  <a:pt x="5406" y="2166"/>
                  <a:pt x="4945" y="2225"/>
                  <a:pt x="4477" y="2346"/>
                </a:cubicBezTo>
                <a:cubicBezTo>
                  <a:pt x="4011" y="2468"/>
                  <a:pt x="3585" y="2696"/>
                  <a:pt x="3202" y="3024"/>
                </a:cubicBezTo>
                <a:cubicBezTo>
                  <a:pt x="2817" y="3351"/>
                  <a:pt x="2509" y="3806"/>
                  <a:pt x="2271" y="4387"/>
                </a:cubicBezTo>
                <a:cubicBezTo>
                  <a:pt x="2038" y="4969"/>
                  <a:pt x="1918" y="5734"/>
                  <a:pt x="1918" y="6680"/>
                </a:cubicBezTo>
                <a:cubicBezTo>
                  <a:pt x="1918" y="7290"/>
                  <a:pt x="2031" y="7880"/>
                  <a:pt x="2251" y="8450"/>
                </a:cubicBezTo>
                <a:cubicBezTo>
                  <a:pt x="2471" y="9017"/>
                  <a:pt x="2714" y="9523"/>
                  <a:pt x="2987" y="9969"/>
                </a:cubicBezTo>
                <a:cubicBezTo>
                  <a:pt x="3257" y="10415"/>
                  <a:pt x="3510" y="10773"/>
                  <a:pt x="3741" y="11044"/>
                </a:cubicBezTo>
                <a:lnTo>
                  <a:pt x="4076" y="11434"/>
                </a:lnTo>
                <a:lnTo>
                  <a:pt x="10801" y="18991"/>
                </a:lnTo>
                <a:lnTo>
                  <a:pt x="17524" y="11434"/>
                </a:lnTo>
                <a:lnTo>
                  <a:pt x="17874" y="11044"/>
                </a:lnTo>
                <a:cubicBezTo>
                  <a:pt x="18105" y="10773"/>
                  <a:pt x="18353" y="10415"/>
                  <a:pt x="18623" y="9969"/>
                </a:cubicBezTo>
                <a:cubicBezTo>
                  <a:pt x="18888" y="9523"/>
                  <a:pt x="19134" y="9014"/>
                  <a:pt x="19354" y="8441"/>
                </a:cubicBezTo>
                <a:cubicBezTo>
                  <a:pt x="19572" y="7871"/>
                  <a:pt x="19685" y="7284"/>
                  <a:pt x="19685" y="6680"/>
                </a:cubicBezTo>
                <a:cubicBezTo>
                  <a:pt x="19685" y="5743"/>
                  <a:pt x="19567" y="4980"/>
                  <a:pt x="19329" y="4393"/>
                </a:cubicBezTo>
                <a:cubicBezTo>
                  <a:pt x="19091" y="3809"/>
                  <a:pt x="18783" y="3351"/>
                  <a:pt x="18400" y="3024"/>
                </a:cubicBezTo>
                <a:cubicBezTo>
                  <a:pt x="18017" y="2696"/>
                  <a:pt x="17591" y="2468"/>
                  <a:pt x="17123" y="2346"/>
                </a:cubicBezTo>
                <a:cubicBezTo>
                  <a:pt x="16658" y="2225"/>
                  <a:pt x="16202" y="2166"/>
                  <a:pt x="15761" y="2166"/>
                </a:cubicBezTo>
                <a:cubicBezTo>
                  <a:pt x="15341" y="2166"/>
                  <a:pt x="14910" y="2279"/>
                  <a:pt x="14474" y="2507"/>
                </a:cubicBezTo>
                <a:cubicBezTo>
                  <a:pt x="14041" y="2739"/>
                  <a:pt x="13631" y="3015"/>
                  <a:pt x="13245" y="3340"/>
                </a:cubicBezTo>
                <a:cubicBezTo>
                  <a:pt x="12862" y="3665"/>
                  <a:pt x="12519" y="3998"/>
                  <a:pt x="12216" y="4342"/>
                </a:cubicBezTo>
                <a:cubicBezTo>
                  <a:pt x="11913" y="4684"/>
                  <a:pt x="11688" y="4952"/>
                  <a:pt x="11545" y="5153"/>
                </a:cubicBezTo>
                <a:cubicBezTo>
                  <a:pt x="11345" y="5429"/>
                  <a:pt x="11097" y="5570"/>
                  <a:pt x="10801" y="5570"/>
                </a:cubicBezTo>
                <a:cubicBezTo>
                  <a:pt x="10506" y="5570"/>
                  <a:pt x="10260" y="5429"/>
                  <a:pt x="10070" y="5153"/>
                </a:cubicBezTo>
                <a:cubicBezTo>
                  <a:pt x="9927" y="4944"/>
                  <a:pt x="9700" y="4673"/>
                  <a:pt x="9392" y="4334"/>
                </a:cubicBezTo>
                <a:cubicBezTo>
                  <a:pt x="9086" y="3995"/>
                  <a:pt x="8738" y="3665"/>
                  <a:pt x="8355" y="3340"/>
                </a:cubicBezTo>
                <a:cubicBezTo>
                  <a:pt x="7972" y="3016"/>
                  <a:pt x="7561" y="2739"/>
                  <a:pt x="7126" y="2507"/>
                </a:cubicBezTo>
                <a:cubicBezTo>
                  <a:pt x="6690" y="2278"/>
                  <a:pt x="6269" y="2166"/>
                  <a:pt x="5864" y="216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AutoShape 48"/>
          <p:cNvSpPr/>
          <p:nvPr/>
        </p:nvSpPr>
        <p:spPr bwMode="auto">
          <a:xfrm>
            <a:off x="5972215" y="4174847"/>
            <a:ext cx="247570" cy="247570"/>
          </a:xfrm>
          <a:custGeom>
            <a:avLst/>
            <a:gdLst>
              <a:gd name="T0" fmla="*/ 376343 w 21600"/>
              <a:gd name="T1" fmla="*/ 252836 h 21600"/>
              <a:gd name="T2" fmla="*/ 381000 w 21600"/>
              <a:gd name="T3" fmla="*/ 361668 h 21600"/>
              <a:gd name="T4" fmla="*/ 365284 w 21600"/>
              <a:gd name="T5" fmla="*/ 381000 h 21600"/>
              <a:gd name="T6" fmla="*/ 274532 w 21600"/>
              <a:gd name="T7" fmla="*/ 375461 h 21600"/>
              <a:gd name="T8" fmla="*/ 270157 w 21600"/>
              <a:gd name="T9" fmla="*/ 266629 h 21600"/>
              <a:gd name="T10" fmla="*/ 285715 w 21600"/>
              <a:gd name="T11" fmla="*/ 247297 h 21600"/>
              <a:gd name="T12" fmla="*/ 313778 w 21600"/>
              <a:gd name="T13" fmla="*/ 209356 h 21600"/>
              <a:gd name="T14" fmla="*/ 202371 w 21600"/>
              <a:gd name="T15" fmla="*/ 204646 h 21600"/>
              <a:gd name="T16" fmla="*/ 230258 w 21600"/>
              <a:gd name="T17" fmla="*/ 247297 h 21600"/>
              <a:gd name="T18" fmla="*/ 245974 w 21600"/>
              <a:gd name="T19" fmla="*/ 266629 h 21600"/>
              <a:gd name="T20" fmla="*/ 241318 w 21600"/>
              <a:gd name="T21" fmla="*/ 375461 h 21600"/>
              <a:gd name="T22" fmla="*/ 150689 w 21600"/>
              <a:gd name="T23" fmla="*/ 381000 h 21600"/>
              <a:gd name="T24" fmla="*/ 134973 w 21600"/>
              <a:gd name="T25" fmla="*/ 361668 h 21600"/>
              <a:gd name="T26" fmla="*/ 139594 w 21600"/>
              <a:gd name="T27" fmla="*/ 252836 h 21600"/>
              <a:gd name="T28" fmla="*/ 178576 w 21600"/>
              <a:gd name="T29" fmla="*/ 247297 h 21600"/>
              <a:gd name="T30" fmla="*/ 71543 w 21600"/>
              <a:gd name="T31" fmla="*/ 204646 h 21600"/>
              <a:gd name="T32" fmla="*/ 67398 w 21600"/>
              <a:gd name="T33" fmla="*/ 247297 h 21600"/>
              <a:gd name="T34" fmla="*/ 106786 w 21600"/>
              <a:gd name="T35" fmla="*/ 252836 h 21600"/>
              <a:gd name="T36" fmla="*/ 111407 w 21600"/>
              <a:gd name="T37" fmla="*/ 361668 h 21600"/>
              <a:gd name="T38" fmla="*/ 95285 w 21600"/>
              <a:gd name="T39" fmla="*/ 381000 h 21600"/>
              <a:gd name="T40" fmla="*/ 4621 w 21600"/>
              <a:gd name="T41" fmla="*/ 375461 h 21600"/>
              <a:gd name="T42" fmla="*/ 0 w 21600"/>
              <a:gd name="T43" fmla="*/ 266629 h 21600"/>
              <a:gd name="T44" fmla="*/ 16104 w 21600"/>
              <a:gd name="T45" fmla="*/ 247297 h 21600"/>
              <a:gd name="T46" fmla="*/ 43603 w 21600"/>
              <a:gd name="T47" fmla="*/ 209356 h 21600"/>
              <a:gd name="T48" fmla="*/ 71508 w 21600"/>
              <a:gd name="T49" fmla="*/ 176354 h 21600"/>
              <a:gd name="T50" fmla="*/ 178541 w 21600"/>
              <a:gd name="T51" fmla="*/ 133191 h 21600"/>
              <a:gd name="T52" fmla="*/ 139559 w 21600"/>
              <a:gd name="T53" fmla="*/ 127847 h 21600"/>
              <a:gd name="T54" fmla="*/ 134938 w 21600"/>
              <a:gd name="T55" fmla="*/ 18803 h 21600"/>
              <a:gd name="T56" fmla="*/ 150654 w 21600"/>
              <a:gd name="T57" fmla="*/ 0 h 21600"/>
              <a:gd name="T58" fmla="*/ 241282 w 21600"/>
              <a:gd name="T59" fmla="*/ 5539 h 21600"/>
              <a:gd name="T60" fmla="*/ 245939 w 21600"/>
              <a:gd name="T61" fmla="*/ 114371 h 21600"/>
              <a:gd name="T62" fmla="*/ 230223 w 21600"/>
              <a:gd name="T63" fmla="*/ 133191 h 21600"/>
              <a:gd name="T64" fmla="*/ 202336 w 21600"/>
              <a:gd name="T65" fmla="*/ 176354 h 21600"/>
              <a:gd name="T66" fmla="*/ 329018 w 21600"/>
              <a:gd name="T67" fmla="*/ 185896 h 21600"/>
              <a:gd name="T68" fmla="*/ 337308 w 21600"/>
              <a:gd name="T69" fmla="*/ 247297 h 21600"/>
              <a:gd name="T70" fmla="*/ 365284 w 21600"/>
              <a:gd name="T71" fmla="*/ 247297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s-ES">
              <a:solidFill>
                <a:schemeClr val="bg1"/>
              </a:solidFill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439560" y="4788970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5039788" y="5115515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439560" y="2927394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39788" y="3253939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ounded Rectangle 45"/>
          <p:cNvSpPr/>
          <p:nvPr/>
        </p:nvSpPr>
        <p:spPr>
          <a:xfrm>
            <a:off x="9145011" y="3989170"/>
            <a:ext cx="618924" cy="618924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23" name="Rounded Rectangle 42"/>
          <p:cNvSpPr/>
          <p:nvPr/>
        </p:nvSpPr>
        <p:spPr>
          <a:xfrm>
            <a:off x="9145011" y="2098857"/>
            <a:ext cx="618924" cy="618924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24" name="AutoShape 40"/>
          <p:cNvSpPr/>
          <p:nvPr/>
        </p:nvSpPr>
        <p:spPr bwMode="auto">
          <a:xfrm>
            <a:off x="9330688" y="2282574"/>
            <a:ext cx="247570" cy="247570"/>
          </a:xfrm>
          <a:custGeom>
            <a:avLst/>
            <a:gdLst>
              <a:gd name="T0" fmla="*/ 379607 w 21600"/>
              <a:gd name="T1" fmla="*/ 340907 h 21600"/>
              <a:gd name="T2" fmla="*/ 381000 w 21600"/>
              <a:gd name="T3" fmla="*/ 347080 h 21600"/>
              <a:gd name="T4" fmla="*/ 375267 w 21600"/>
              <a:gd name="T5" fmla="*/ 360945 h 21600"/>
              <a:gd name="T6" fmla="*/ 361438 w 21600"/>
              <a:gd name="T7" fmla="*/ 374562 h 21600"/>
              <a:gd name="T8" fmla="*/ 347857 w 21600"/>
              <a:gd name="T9" fmla="*/ 380541 h 21600"/>
              <a:gd name="T10" fmla="*/ 346851 w 21600"/>
              <a:gd name="T11" fmla="*/ 380541 h 21600"/>
              <a:gd name="T12" fmla="*/ 332775 w 21600"/>
              <a:gd name="T13" fmla="*/ 373115 h 21600"/>
              <a:gd name="T14" fmla="*/ 224014 w 21600"/>
              <a:gd name="T15" fmla="*/ 233239 h 21600"/>
              <a:gd name="T16" fmla="*/ 187378 w 21600"/>
              <a:gd name="T17" fmla="*/ 263313 h 21600"/>
              <a:gd name="T18" fmla="*/ 155028 w 21600"/>
              <a:gd name="T19" fmla="*/ 285556 h 21600"/>
              <a:gd name="T20" fmla="*/ 163371 w 21600"/>
              <a:gd name="T21" fmla="*/ 352566 h 21600"/>
              <a:gd name="T22" fmla="*/ 163371 w 21600"/>
              <a:gd name="T23" fmla="*/ 354965 h 21600"/>
              <a:gd name="T24" fmla="*/ 158133 w 21600"/>
              <a:gd name="T25" fmla="*/ 368141 h 21600"/>
              <a:gd name="T26" fmla="*/ 150742 w 21600"/>
              <a:gd name="T27" fmla="*/ 375514 h 21600"/>
              <a:gd name="T28" fmla="*/ 136913 w 21600"/>
              <a:gd name="T29" fmla="*/ 381000 h 21600"/>
              <a:gd name="T30" fmla="*/ 135925 w 21600"/>
              <a:gd name="T31" fmla="*/ 381000 h 21600"/>
              <a:gd name="T32" fmla="*/ 121849 w 21600"/>
              <a:gd name="T33" fmla="*/ 373574 h 21600"/>
              <a:gd name="T34" fmla="*/ 72884 w 21600"/>
              <a:gd name="T35" fmla="*/ 308698 h 21600"/>
              <a:gd name="T36" fmla="*/ 7391 w 21600"/>
              <a:gd name="T37" fmla="*/ 259221 h 21600"/>
              <a:gd name="T38" fmla="*/ 0 w 21600"/>
              <a:gd name="T39" fmla="*/ 244916 h 21600"/>
              <a:gd name="T40" fmla="*/ 0 w 21600"/>
              <a:gd name="T41" fmla="*/ 244016 h 21600"/>
              <a:gd name="T42" fmla="*/ 5486 w 21600"/>
              <a:gd name="T43" fmla="*/ 230346 h 21600"/>
              <a:gd name="T44" fmla="*/ 12629 w 21600"/>
              <a:gd name="T45" fmla="*/ 223467 h 21600"/>
              <a:gd name="T46" fmla="*/ 26053 w 21600"/>
              <a:gd name="T47" fmla="*/ 217682 h 21600"/>
              <a:gd name="T48" fmla="*/ 28452 w 21600"/>
              <a:gd name="T49" fmla="*/ 218175 h 21600"/>
              <a:gd name="T50" fmla="*/ 95391 w 21600"/>
              <a:gd name="T51" fmla="*/ 225813 h 21600"/>
              <a:gd name="T52" fmla="*/ 117704 w 21600"/>
              <a:gd name="T53" fmla="*/ 193746 h 21600"/>
              <a:gd name="T54" fmla="*/ 147743 w 21600"/>
              <a:gd name="T55" fmla="*/ 157533 h 21600"/>
              <a:gd name="T56" fmla="*/ 8431 w 21600"/>
              <a:gd name="T57" fmla="*/ 48472 h 21600"/>
              <a:gd name="T58" fmla="*/ 1041 w 21600"/>
              <a:gd name="T59" fmla="*/ 34413 h 21600"/>
              <a:gd name="T60" fmla="*/ 1041 w 21600"/>
              <a:gd name="T61" fmla="*/ 33408 h 21600"/>
              <a:gd name="T62" fmla="*/ 6544 w 21600"/>
              <a:gd name="T63" fmla="*/ 19597 h 21600"/>
              <a:gd name="T64" fmla="*/ 20108 w 21600"/>
              <a:gd name="T65" fmla="*/ 5927 h 21600"/>
              <a:gd name="T66" fmla="*/ 33690 w 21600"/>
              <a:gd name="T67" fmla="*/ 441 h 21600"/>
              <a:gd name="T68" fmla="*/ 36830 w 21600"/>
              <a:gd name="T69" fmla="*/ 441 h 21600"/>
              <a:gd name="T70" fmla="*/ 40040 w 21600"/>
              <a:gd name="T71" fmla="*/ 1393 h 21600"/>
              <a:gd name="T72" fmla="*/ 231898 w 21600"/>
              <a:gd name="T73" fmla="*/ 71367 h 21600"/>
              <a:gd name="T74" fmla="*/ 267988 w 21600"/>
              <a:gd name="T75" fmla="*/ 35807 h 21600"/>
              <a:gd name="T76" fmla="*/ 306476 w 21600"/>
              <a:gd name="T77" fmla="*/ 9525 h 21600"/>
              <a:gd name="T78" fmla="*/ 346357 w 21600"/>
              <a:gd name="T79" fmla="*/ 0 h 21600"/>
              <a:gd name="T80" fmla="*/ 372410 w 21600"/>
              <a:gd name="T81" fmla="*/ 8819 h 21600"/>
              <a:gd name="T82" fmla="*/ 379095 w 21600"/>
              <a:gd name="T83" fmla="*/ 19844 h 21600"/>
              <a:gd name="T84" fmla="*/ 381000 w 21600"/>
              <a:gd name="T85" fmla="*/ 34802 h 21600"/>
              <a:gd name="T86" fmla="*/ 371757 w 21600"/>
              <a:gd name="T87" fmla="*/ 74701 h 21600"/>
              <a:gd name="T88" fmla="*/ 345405 w 21600"/>
              <a:gd name="T89" fmla="*/ 112907 h 21600"/>
              <a:gd name="T90" fmla="*/ 309527 w 21600"/>
              <a:gd name="T91" fmla="*/ 149154 h 21600"/>
              <a:gd name="T92" fmla="*/ 379607 w 21600"/>
              <a:gd name="T93" fmla="*/ 340907 h 21600"/>
              <a:gd name="T94" fmla="*/ 379607 w 21600"/>
              <a:gd name="T95" fmla="*/ 340907 h 2160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600" h="21600">
                <a:moveTo>
                  <a:pt x="21521" y="19327"/>
                </a:moveTo>
                <a:cubicBezTo>
                  <a:pt x="21574" y="19434"/>
                  <a:pt x="21600" y="19553"/>
                  <a:pt x="21600" y="19677"/>
                </a:cubicBezTo>
                <a:cubicBezTo>
                  <a:pt x="21600" y="19974"/>
                  <a:pt x="21492" y="20237"/>
                  <a:pt x="21275" y="20463"/>
                </a:cubicBezTo>
                <a:lnTo>
                  <a:pt x="20491" y="21235"/>
                </a:lnTo>
                <a:cubicBezTo>
                  <a:pt x="20281" y="21461"/>
                  <a:pt x="20027" y="21574"/>
                  <a:pt x="19721" y="21574"/>
                </a:cubicBezTo>
                <a:lnTo>
                  <a:pt x="19664" y="21574"/>
                </a:lnTo>
                <a:cubicBezTo>
                  <a:pt x="19350" y="21538"/>
                  <a:pt x="19081" y="21396"/>
                  <a:pt x="18866" y="21153"/>
                </a:cubicBezTo>
                <a:lnTo>
                  <a:pt x="12700" y="13223"/>
                </a:lnTo>
                <a:cubicBezTo>
                  <a:pt x="11959" y="13870"/>
                  <a:pt x="11265" y="14439"/>
                  <a:pt x="10623" y="14928"/>
                </a:cubicBezTo>
                <a:cubicBezTo>
                  <a:pt x="9975" y="15414"/>
                  <a:pt x="9367" y="15835"/>
                  <a:pt x="8789" y="16189"/>
                </a:cubicBezTo>
                <a:lnTo>
                  <a:pt x="9262" y="19988"/>
                </a:lnTo>
                <a:lnTo>
                  <a:pt x="9262" y="20124"/>
                </a:lnTo>
                <a:cubicBezTo>
                  <a:pt x="9262" y="20424"/>
                  <a:pt x="9163" y="20673"/>
                  <a:pt x="8965" y="20871"/>
                </a:cubicBezTo>
                <a:lnTo>
                  <a:pt x="8546" y="21289"/>
                </a:lnTo>
                <a:cubicBezTo>
                  <a:pt x="8339" y="21498"/>
                  <a:pt x="8076" y="21600"/>
                  <a:pt x="7762" y="21600"/>
                </a:cubicBezTo>
                <a:lnTo>
                  <a:pt x="7706" y="21600"/>
                </a:lnTo>
                <a:cubicBezTo>
                  <a:pt x="7355" y="21563"/>
                  <a:pt x="7089" y="21425"/>
                  <a:pt x="6908" y="21179"/>
                </a:cubicBezTo>
                <a:lnTo>
                  <a:pt x="4132" y="17501"/>
                </a:lnTo>
                <a:lnTo>
                  <a:pt x="419" y="14696"/>
                </a:lnTo>
                <a:cubicBezTo>
                  <a:pt x="156" y="14473"/>
                  <a:pt x="17" y="14201"/>
                  <a:pt x="0" y="13885"/>
                </a:cubicBezTo>
                <a:lnTo>
                  <a:pt x="0" y="13834"/>
                </a:lnTo>
                <a:cubicBezTo>
                  <a:pt x="0" y="13551"/>
                  <a:pt x="105" y="13294"/>
                  <a:pt x="311" y="13059"/>
                </a:cubicBezTo>
                <a:lnTo>
                  <a:pt x="716" y="12669"/>
                </a:lnTo>
                <a:cubicBezTo>
                  <a:pt x="897" y="12440"/>
                  <a:pt x="1152" y="12332"/>
                  <a:pt x="1477" y="12341"/>
                </a:cubicBezTo>
                <a:cubicBezTo>
                  <a:pt x="1551" y="12341"/>
                  <a:pt x="1596" y="12352"/>
                  <a:pt x="1613" y="12369"/>
                </a:cubicBezTo>
                <a:lnTo>
                  <a:pt x="5408" y="12802"/>
                </a:lnTo>
                <a:cubicBezTo>
                  <a:pt x="5761" y="12234"/>
                  <a:pt x="6180" y="11626"/>
                  <a:pt x="6673" y="10984"/>
                </a:cubicBezTo>
                <a:cubicBezTo>
                  <a:pt x="7168" y="10336"/>
                  <a:pt x="7734" y="9655"/>
                  <a:pt x="8376" y="8931"/>
                </a:cubicBezTo>
                <a:lnTo>
                  <a:pt x="478" y="2748"/>
                </a:lnTo>
                <a:cubicBezTo>
                  <a:pt x="195" y="2522"/>
                  <a:pt x="59" y="2256"/>
                  <a:pt x="59" y="1951"/>
                </a:cubicBezTo>
                <a:lnTo>
                  <a:pt x="59" y="1894"/>
                </a:lnTo>
                <a:cubicBezTo>
                  <a:pt x="59" y="1614"/>
                  <a:pt x="161" y="1354"/>
                  <a:pt x="371" y="1111"/>
                </a:cubicBezTo>
                <a:lnTo>
                  <a:pt x="1140" y="336"/>
                </a:lnTo>
                <a:cubicBezTo>
                  <a:pt x="1384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4" y="25"/>
                  <a:pt x="2216" y="45"/>
                  <a:pt x="2270" y="79"/>
                </a:cubicBezTo>
                <a:lnTo>
                  <a:pt x="13147" y="4046"/>
                </a:lnTo>
                <a:lnTo>
                  <a:pt x="15193" y="2030"/>
                </a:lnTo>
                <a:cubicBezTo>
                  <a:pt x="15827" y="1397"/>
                  <a:pt x="16552" y="902"/>
                  <a:pt x="17375" y="540"/>
                </a:cubicBezTo>
                <a:cubicBezTo>
                  <a:pt x="18196" y="181"/>
                  <a:pt x="18951" y="0"/>
                  <a:pt x="19636" y="0"/>
                </a:cubicBezTo>
                <a:cubicBezTo>
                  <a:pt x="20284" y="0"/>
                  <a:pt x="20779" y="167"/>
                  <a:pt x="21113" y="500"/>
                </a:cubicBezTo>
                <a:cubicBezTo>
                  <a:pt x="21292" y="662"/>
                  <a:pt x="21419" y="871"/>
                  <a:pt x="21492" y="1125"/>
                </a:cubicBezTo>
                <a:cubicBezTo>
                  <a:pt x="21563" y="1374"/>
                  <a:pt x="21600" y="1660"/>
                  <a:pt x="21600" y="1973"/>
                </a:cubicBezTo>
                <a:cubicBezTo>
                  <a:pt x="21600" y="2660"/>
                  <a:pt x="21425" y="3415"/>
                  <a:pt x="21076" y="4235"/>
                </a:cubicBezTo>
                <a:cubicBezTo>
                  <a:pt x="20728" y="5055"/>
                  <a:pt x="20230" y="5779"/>
                  <a:pt x="19582" y="6401"/>
                </a:cubicBezTo>
                <a:lnTo>
                  <a:pt x="17548" y="8456"/>
                </a:lnTo>
                <a:lnTo>
                  <a:pt x="21521" y="19327"/>
                </a:lnTo>
                <a:close/>
                <a:moveTo>
                  <a:pt x="21521" y="1932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s-ES">
              <a:solidFill>
                <a:schemeClr val="bg1"/>
              </a:solidFill>
            </a:endParaRPr>
          </a:p>
        </p:txBody>
      </p:sp>
      <p:sp>
        <p:nvSpPr>
          <p:cNvPr id="25" name="AutoShape 44"/>
          <p:cNvSpPr/>
          <p:nvPr/>
        </p:nvSpPr>
        <p:spPr bwMode="auto">
          <a:xfrm>
            <a:off x="9330688" y="4174847"/>
            <a:ext cx="247570" cy="247570"/>
          </a:xfrm>
          <a:custGeom>
            <a:avLst/>
            <a:gdLst>
              <a:gd name="T0" fmla="*/ 379123 w 21514"/>
              <a:gd name="T1" fmla="*/ 376923 h 21589"/>
              <a:gd name="T2" fmla="*/ 369011 w 21514"/>
              <a:gd name="T3" fmla="*/ 379553 h 21589"/>
              <a:gd name="T4" fmla="*/ 235446 w 21514"/>
              <a:gd name="T5" fmla="*/ 341928 h 21589"/>
              <a:gd name="T6" fmla="*/ 173304 w 21514"/>
              <a:gd name="T7" fmla="*/ 365770 h 21589"/>
              <a:gd name="T8" fmla="*/ 129137 w 21514"/>
              <a:gd name="T9" fmla="*/ 316744 h 21589"/>
              <a:gd name="T10" fmla="*/ 70767 w 21514"/>
              <a:gd name="T11" fmla="*/ 209216 h 21589"/>
              <a:gd name="T12" fmla="*/ 17550 w 21514"/>
              <a:gd name="T13" fmla="*/ 207274 h 21589"/>
              <a:gd name="T14" fmla="*/ 460 w 21514"/>
              <a:gd name="T15" fmla="*/ 147289 h 21589"/>
              <a:gd name="T16" fmla="*/ 29291 w 21514"/>
              <a:gd name="T17" fmla="*/ 64362 h 21589"/>
              <a:gd name="T18" fmla="*/ 87113 w 21514"/>
              <a:gd name="T19" fmla="*/ 7077 h 21589"/>
              <a:gd name="T20" fmla="*/ 140134 w 21514"/>
              <a:gd name="T21" fmla="*/ 9512 h 21589"/>
              <a:gd name="T22" fmla="*/ 157206 w 21514"/>
              <a:gd name="T23" fmla="*/ 70486 h 21589"/>
              <a:gd name="T24" fmla="*/ 259673 w 21514"/>
              <a:gd name="T25" fmla="*/ 106734 h 21589"/>
              <a:gd name="T26" fmla="*/ 311402 w 21514"/>
              <a:gd name="T27" fmla="*/ 143813 h 21589"/>
              <a:gd name="T28" fmla="*/ 309985 w 21514"/>
              <a:gd name="T29" fmla="*/ 221869 h 21589"/>
              <a:gd name="T30" fmla="*/ 378308 w 21514"/>
              <a:gd name="T31" fmla="*/ 364270 h 21589"/>
              <a:gd name="T32" fmla="*/ 46930 w 21514"/>
              <a:gd name="T33" fmla="*/ 179002 h 21589"/>
              <a:gd name="T34" fmla="*/ 74096 w 21514"/>
              <a:gd name="T35" fmla="*/ 163825 h 21589"/>
              <a:gd name="T36" fmla="*/ 101723 w 21514"/>
              <a:gd name="T37" fmla="*/ 129130 h 21589"/>
              <a:gd name="T38" fmla="*/ 100094 w 21514"/>
              <a:gd name="T39" fmla="*/ 115594 h 21589"/>
              <a:gd name="T40" fmla="*/ 88565 w 21514"/>
              <a:gd name="T41" fmla="*/ 117429 h 21589"/>
              <a:gd name="T42" fmla="*/ 46877 w 21514"/>
              <a:gd name="T43" fmla="*/ 159837 h 21589"/>
              <a:gd name="T44" fmla="*/ 35348 w 21514"/>
              <a:gd name="T45" fmla="*/ 161778 h 21589"/>
              <a:gd name="T46" fmla="*/ 36960 w 21514"/>
              <a:gd name="T47" fmla="*/ 175561 h 21589"/>
              <a:gd name="T48" fmla="*/ 169196 w 21514"/>
              <a:gd name="T49" fmla="*/ 260447 h 21589"/>
              <a:gd name="T50" fmla="*/ 177289 w 21514"/>
              <a:gd name="T51" fmla="*/ 249382 h 21589"/>
              <a:gd name="T52" fmla="*/ 105282 w 21514"/>
              <a:gd name="T53" fmla="*/ 181791 h 21589"/>
              <a:gd name="T54" fmla="*/ 92390 w 21514"/>
              <a:gd name="T55" fmla="*/ 193933 h 21589"/>
              <a:gd name="T56" fmla="*/ 254201 w 21514"/>
              <a:gd name="T57" fmla="*/ 265212 h 21589"/>
              <a:gd name="T58" fmla="*/ 252625 w 21514"/>
              <a:gd name="T59" fmla="*/ 252082 h 21589"/>
              <a:gd name="T60" fmla="*/ 241716 w 21514"/>
              <a:gd name="T61" fmla="*/ 254024 h 21589"/>
              <a:gd name="T62" fmla="*/ 202383 w 21514"/>
              <a:gd name="T63" fmla="*/ 299608 h 21589"/>
              <a:gd name="T64" fmla="*/ 177324 w 21514"/>
              <a:gd name="T65" fmla="*/ 307126 h 21589"/>
              <a:gd name="T66" fmla="*/ 166468 w 21514"/>
              <a:gd name="T67" fmla="*/ 309773 h 21589"/>
              <a:gd name="T68" fmla="*/ 168044 w 21514"/>
              <a:gd name="T69" fmla="*/ 322850 h 21589"/>
              <a:gd name="T70" fmla="*/ 199319 w 21514"/>
              <a:gd name="T71" fmla="*/ 323256 h 21589"/>
              <a:gd name="T72" fmla="*/ 236934 w 21514"/>
              <a:gd name="T73" fmla="*/ 289408 h 2158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514" h="21589">
                <a:moveTo>
                  <a:pt x="21362" y="20641"/>
                </a:moveTo>
                <a:cubicBezTo>
                  <a:pt x="21549" y="20867"/>
                  <a:pt x="21563" y="21109"/>
                  <a:pt x="21408" y="21358"/>
                </a:cubicBezTo>
                <a:cubicBezTo>
                  <a:pt x="21319" y="21502"/>
                  <a:pt x="21195" y="21578"/>
                  <a:pt x="21038" y="21589"/>
                </a:cubicBezTo>
                <a:cubicBezTo>
                  <a:pt x="20963" y="21589"/>
                  <a:pt x="20895" y="21561"/>
                  <a:pt x="20837" y="21507"/>
                </a:cubicBezTo>
                <a:lnTo>
                  <a:pt x="15038" y="17553"/>
                </a:lnTo>
                <a:cubicBezTo>
                  <a:pt x="14487" y="18272"/>
                  <a:pt x="13904" y="18878"/>
                  <a:pt x="13295" y="19375"/>
                </a:cubicBezTo>
                <a:cubicBezTo>
                  <a:pt x="12686" y="19871"/>
                  <a:pt x="12082" y="20235"/>
                  <a:pt x="11482" y="20461"/>
                </a:cubicBezTo>
                <a:cubicBezTo>
                  <a:pt x="10887" y="20692"/>
                  <a:pt x="10320" y="20780"/>
                  <a:pt x="9786" y="20726"/>
                </a:cubicBezTo>
                <a:cubicBezTo>
                  <a:pt x="9250" y="20670"/>
                  <a:pt x="8774" y="20461"/>
                  <a:pt x="8355" y="20091"/>
                </a:cubicBezTo>
                <a:cubicBezTo>
                  <a:pt x="7788" y="19595"/>
                  <a:pt x="7432" y="18884"/>
                  <a:pt x="7292" y="17948"/>
                </a:cubicBezTo>
                <a:cubicBezTo>
                  <a:pt x="7149" y="17017"/>
                  <a:pt x="7182" y="15993"/>
                  <a:pt x="7393" y="14862"/>
                </a:cubicBezTo>
                <a:lnTo>
                  <a:pt x="3996" y="11855"/>
                </a:lnTo>
                <a:cubicBezTo>
                  <a:pt x="3427" y="12151"/>
                  <a:pt x="2884" y="12295"/>
                  <a:pt x="2366" y="12284"/>
                </a:cubicBezTo>
                <a:cubicBezTo>
                  <a:pt x="1844" y="12278"/>
                  <a:pt x="1387" y="12098"/>
                  <a:pt x="991" y="11745"/>
                </a:cubicBezTo>
                <a:cubicBezTo>
                  <a:pt x="609" y="11393"/>
                  <a:pt x="340" y="10924"/>
                  <a:pt x="178" y="10335"/>
                </a:cubicBezTo>
                <a:cubicBezTo>
                  <a:pt x="17" y="9745"/>
                  <a:pt x="-37" y="9085"/>
                  <a:pt x="26" y="8346"/>
                </a:cubicBezTo>
                <a:cubicBezTo>
                  <a:pt x="87" y="7607"/>
                  <a:pt x="253" y="6832"/>
                  <a:pt x="532" y="6022"/>
                </a:cubicBezTo>
                <a:cubicBezTo>
                  <a:pt x="809" y="5213"/>
                  <a:pt x="1181" y="4417"/>
                  <a:pt x="1654" y="3647"/>
                </a:cubicBezTo>
                <a:cubicBezTo>
                  <a:pt x="2125" y="2869"/>
                  <a:pt x="2645" y="2209"/>
                  <a:pt x="3214" y="1653"/>
                </a:cubicBezTo>
                <a:cubicBezTo>
                  <a:pt x="3781" y="1100"/>
                  <a:pt x="4348" y="683"/>
                  <a:pt x="4919" y="401"/>
                </a:cubicBezTo>
                <a:cubicBezTo>
                  <a:pt x="5486" y="127"/>
                  <a:pt x="6032" y="-11"/>
                  <a:pt x="6549" y="0"/>
                </a:cubicBezTo>
                <a:cubicBezTo>
                  <a:pt x="7069" y="6"/>
                  <a:pt x="7524" y="186"/>
                  <a:pt x="7913" y="539"/>
                </a:cubicBezTo>
                <a:cubicBezTo>
                  <a:pt x="8308" y="909"/>
                  <a:pt x="8582" y="1394"/>
                  <a:pt x="8737" y="1989"/>
                </a:cubicBezTo>
                <a:cubicBezTo>
                  <a:pt x="8889" y="2590"/>
                  <a:pt x="8936" y="3255"/>
                  <a:pt x="8877" y="3994"/>
                </a:cubicBezTo>
                <a:lnTo>
                  <a:pt x="12253" y="7035"/>
                </a:lnTo>
                <a:cubicBezTo>
                  <a:pt x="13082" y="6468"/>
                  <a:pt x="13885" y="6138"/>
                  <a:pt x="14663" y="6048"/>
                </a:cubicBezTo>
                <a:cubicBezTo>
                  <a:pt x="15440" y="5960"/>
                  <a:pt x="16113" y="6169"/>
                  <a:pt x="16679" y="6682"/>
                </a:cubicBezTo>
                <a:cubicBezTo>
                  <a:pt x="17092" y="7052"/>
                  <a:pt x="17391" y="7543"/>
                  <a:pt x="17584" y="8149"/>
                </a:cubicBezTo>
                <a:cubicBezTo>
                  <a:pt x="17773" y="8753"/>
                  <a:pt x="17860" y="9432"/>
                  <a:pt x="17846" y="10180"/>
                </a:cubicBezTo>
                <a:cubicBezTo>
                  <a:pt x="17829" y="10930"/>
                  <a:pt x="17717" y="11723"/>
                  <a:pt x="17504" y="12572"/>
                </a:cubicBezTo>
                <a:cubicBezTo>
                  <a:pt x="17291" y="13415"/>
                  <a:pt x="16979" y="14264"/>
                  <a:pt x="16569" y="15110"/>
                </a:cubicBezTo>
                <a:lnTo>
                  <a:pt x="21362" y="20641"/>
                </a:lnTo>
                <a:close/>
                <a:moveTo>
                  <a:pt x="2087" y="9948"/>
                </a:moveTo>
                <a:cubicBezTo>
                  <a:pt x="2244" y="10075"/>
                  <a:pt x="2432" y="10143"/>
                  <a:pt x="2650" y="10143"/>
                </a:cubicBezTo>
                <a:cubicBezTo>
                  <a:pt x="2881" y="10143"/>
                  <a:pt x="3125" y="10058"/>
                  <a:pt x="3383" y="9906"/>
                </a:cubicBezTo>
                <a:cubicBezTo>
                  <a:pt x="3638" y="9745"/>
                  <a:pt x="3907" y="9537"/>
                  <a:pt x="4184" y="9283"/>
                </a:cubicBezTo>
                <a:cubicBezTo>
                  <a:pt x="4460" y="9023"/>
                  <a:pt x="4732" y="8727"/>
                  <a:pt x="4999" y="8386"/>
                </a:cubicBezTo>
                <a:cubicBezTo>
                  <a:pt x="5263" y="8042"/>
                  <a:pt x="5512" y="7684"/>
                  <a:pt x="5744" y="7317"/>
                </a:cubicBezTo>
                <a:cubicBezTo>
                  <a:pt x="5814" y="7190"/>
                  <a:pt x="5844" y="7052"/>
                  <a:pt x="5821" y="6902"/>
                </a:cubicBezTo>
                <a:cubicBezTo>
                  <a:pt x="5797" y="6758"/>
                  <a:pt x="5744" y="6637"/>
                  <a:pt x="5652" y="6550"/>
                </a:cubicBezTo>
                <a:cubicBezTo>
                  <a:pt x="5549" y="6457"/>
                  <a:pt x="5434" y="6417"/>
                  <a:pt x="5310" y="6434"/>
                </a:cubicBezTo>
                <a:cubicBezTo>
                  <a:pt x="5186" y="6445"/>
                  <a:pt x="5083" y="6521"/>
                  <a:pt x="5001" y="6654"/>
                </a:cubicBezTo>
                <a:cubicBezTo>
                  <a:pt x="4418" y="7590"/>
                  <a:pt x="3903" y="8236"/>
                  <a:pt x="3455" y="8589"/>
                </a:cubicBezTo>
                <a:cubicBezTo>
                  <a:pt x="3006" y="8936"/>
                  <a:pt x="2736" y="9094"/>
                  <a:pt x="2647" y="9057"/>
                </a:cubicBezTo>
                <a:cubicBezTo>
                  <a:pt x="2542" y="8970"/>
                  <a:pt x="2425" y="8936"/>
                  <a:pt x="2298" y="8964"/>
                </a:cubicBezTo>
                <a:cubicBezTo>
                  <a:pt x="2172" y="8989"/>
                  <a:pt x="2071" y="9057"/>
                  <a:pt x="1996" y="9167"/>
                </a:cubicBezTo>
                <a:cubicBezTo>
                  <a:pt x="1923" y="9294"/>
                  <a:pt x="1895" y="9432"/>
                  <a:pt x="1919" y="9579"/>
                </a:cubicBezTo>
                <a:cubicBezTo>
                  <a:pt x="1942" y="9728"/>
                  <a:pt x="1998" y="9850"/>
                  <a:pt x="2087" y="9948"/>
                </a:cubicBezTo>
                <a:moveTo>
                  <a:pt x="9299" y="14648"/>
                </a:moveTo>
                <a:cubicBezTo>
                  <a:pt x="9358" y="14721"/>
                  <a:pt x="9444" y="14758"/>
                  <a:pt x="9554" y="14758"/>
                </a:cubicBezTo>
                <a:cubicBezTo>
                  <a:pt x="9704" y="14758"/>
                  <a:pt x="9828" y="14681"/>
                  <a:pt x="9924" y="14526"/>
                </a:cubicBezTo>
                <a:cubicBezTo>
                  <a:pt x="9999" y="14399"/>
                  <a:pt x="10030" y="14267"/>
                  <a:pt x="10011" y="14131"/>
                </a:cubicBezTo>
                <a:cubicBezTo>
                  <a:pt x="9999" y="13993"/>
                  <a:pt x="9941" y="13878"/>
                  <a:pt x="9835" y="13784"/>
                </a:cubicBezTo>
                <a:lnTo>
                  <a:pt x="5945" y="10301"/>
                </a:lnTo>
                <a:cubicBezTo>
                  <a:pt x="5826" y="10428"/>
                  <a:pt x="5701" y="10549"/>
                  <a:pt x="5580" y="10671"/>
                </a:cubicBezTo>
                <a:cubicBezTo>
                  <a:pt x="5458" y="10792"/>
                  <a:pt x="5334" y="10902"/>
                  <a:pt x="5217" y="10989"/>
                </a:cubicBezTo>
                <a:lnTo>
                  <a:pt x="9299" y="14648"/>
                </a:lnTo>
                <a:close/>
                <a:moveTo>
                  <a:pt x="14354" y="15028"/>
                </a:moveTo>
                <a:cubicBezTo>
                  <a:pt x="14429" y="14918"/>
                  <a:pt x="14459" y="14791"/>
                  <a:pt x="14445" y="14642"/>
                </a:cubicBezTo>
                <a:cubicBezTo>
                  <a:pt x="14429" y="14495"/>
                  <a:pt x="14370" y="14374"/>
                  <a:pt x="14265" y="14284"/>
                </a:cubicBezTo>
                <a:cubicBezTo>
                  <a:pt x="14176" y="14196"/>
                  <a:pt x="14068" y="14157"/>
                  <a:pt x="13944" y="14174"/>
                </a:cubicBezTo>
                <a:cubicBezTo>
                  <a:pt x="13822" y="14196"/>
                  <a:pt x="13719" y="14267"/>
                  <a:pt x="13649" y="14394"/>
                </a:cubicBezTo>
                <a:cubicBezTo>
                  <a:pt x="13267" y="15006"/>
                  <a:pt x="12883" y="15530"/>
                  <a:pt x="12499" y="15959"/>
                </a:cubicBezTo>
                <a:cubicBezTo>
                  <a:pt x="12114" y="16388"/>
                  <a:pt x="11758" y="16732"/>
                  <a:pt x="11428" y="16977"/>
                </a:cubicBezTo>
                <a:cubicBezTo>
                  <a:pt x="11098" y="17225"/>
                  <a:pt x="10807" y="17386"/>
                  <a:pt x="10555" y="17462"/>
                </a:cubicBezTo>
                <a:cubicBezTo>
                  <a:pt x="10299" y="17541"/>
                  <a:pt x="10119" y="17519"/>
                  <a:pt x="10013" y="17403"/>
                </a:cubicBezTo>
                <a:cubicBezTo>
                  <a:pt x="9910" y="17316"/>
                  <a:pt x="9800" y="17282"/>
                  <a:pt x="9686" y="17310"/>
                </a:cubicBezTo>
                <a:cubicBezTo>
                  <a:pt x="9568" y="17336"/>
                  <a:pt x="9472" y="17420"/>
                  <a:pt x="9400" y="17553"/>
                </a:cubicBezTo>
                <a:cubicBezTo>
                  <a:pt x="9325" y="17663"/>
                  <a:pt x="9292" y="17790"/>
                  <a:pt x="9304" y="17936"/>
                </a:cubicBezTo>
                <a:cubicBezTo>
                  <a:pt x="9315" y="18086"/>
                  <a:pt x="9376" y="18207"/>
                  <a:pt x="9489" y="18294"/>
                </a:cubicBezTo>
                <a:cubicBezTo>
                  <a:pt x="9707" y="18503"/>
                  <a:pt x="9962" y="18605"/>
                  <a:pt x="10262" y="18605"/>
                </a:cubicBezTo>
                <a:cubicBezTo>
                  <a:pt x="10569" y="18605"/>
                  <a:pt x="10899" y="18509"/>
                  <a:pt x="11255" y="18317"/>
                </a:cubicBezTo>
                <a:cubicBezTo>
                  <a:pt x="11611" y="18125"/>
                  <a:pt x="11965" y="17866"/>
                  <a:pt x="12325" y="17541"/>
                </a:cubicBezTo>
                <a:cubicBezTo>
                  <a:pt x="12684" y="17214"/>
                  <a:pt x="13035" y="16836"/>
                  <a:pt x="13379" y="16399"/>
                </a:cubicBezTo>
                <a:cubicBezTo>
                  <a:pt x="13721" y="15959"/>
                  <a:pt x="14047" y="15502"/>
                  <a:pt x="14354" y="150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s-ES">
              <a:solidFill>
                <a:schemeClr val="bg1"/>
              </a:solidFill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798033" y="4788970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398261" y="5115515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798033" y="2927394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398261" y="3253939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31" name="圆角矩形 30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5259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9"/>
          <p:cNvSpPr txBox="1">
            <a:spLocks noChangeArrowheads="1"/>
          </p:cNvSpPr>
          <p:nvPr/>
        </p:nvSpPr>
        <p:spPr bwMode="auto">
          <a:xfrm>
            <a:off x="7946231" y="1790458"/>
            <a:ext cx="24892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1826419" y="1790458"/>
            <a:ext cx="249078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TextBox 31"/>
          <p:cNvSpPr txBox="1">
            <a:spLocks noChangeArrowheads="1"/>
          </p:cNvSpPr>
          <p:nvPr/>
        </p:nvSpPr>
        <p:spPr bwMode="auto">
          <a:xfrm>
            <a:off x="1346994" y="3643070"/>
            <a:ext cx="249078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TextBox 32"/>
          <p:cNvSpPr txBox="1">
            <a:spLocks noChangeArrowheads="1"/>
          </p:cNvSpPr>
          <p:nvPr/>
        </p:nvSpPr>
        <p:spPr bwMode="auto">
          <a:xfrm>
            <a:off x="8355806" y="3643070"/>
            <a:ext cx="24892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33"/>
          <p:cNvSpPr txBox="1">
            <a:spLocks noChangeArrowheads="1"/>
          </p:cNvSpPr>
          <p:nvPr/>
        </p:nvSpPr>
        <p:spPr bwMode="auto">
          <a:xfrm>
            <a:off x="4860131" y="5495925"/>
            <a:ext cx="24892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环形箭头 15"/>
          <p:cNvSpPr/>
          <p:nvPr/>
        </p:nvSpPr>
        <p:spPr bwMode="auto">
          <a:xfrm>
            <a:off x="4217194" y="1473200"/>
            <a:ext cx="3827462" cy="3827463"/>
          </a:xfrm>
          <a:custGeom>
            <a:avLst/>
            <a:gdLst>
              <a:gd name="T0" fmla="*/ 3447338 w 3827462"/>
              <a:gd name="T1" fmla="*/ 1008122 h 3827463"/>
              <a:gd name="T2" fmla="*/ 3688518 w 3827462"/>
              <a:gd name="T3" fmla="*/ 1764718 h 3827463"/>
              <a:gd name="T4" fmla="*/ 3820762 w 3827462"/>
              <a:gd name="T5" fmla="*/ 1765839 h 3827463"/>
              <a:gd name="T6" fmla="*/ 3595190 w 3827462"/>
              <a:gd name="T7" fmla="*/ 1927982 h 3827463"/>
              <a:gd name="T8" fmla="*/ 3356354 w 3827462"/>
              <a:gd name="T9" fmla="*/ 1761903 h 3827463"/>
              <a:gd name="T10" fmla="*/ 3488540 w 3827462"/>
              <a:gd name="T11" fmla="*/ 1763024 h 3827463"/>
              <a:gd name="T12" fmla="*/ 3275958 w 3827462"/>
              <a:gd name="T13" fmla="*/ 1109324 h 3827463"/>
              <a:gd name="T14" fmla="*/ 3447338 w 3827462"/>
              <a:gd name="T15" fmla="*/ 1008122 h 3827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827462"/>
              <a:gd name="T25" fmla="*/ 0 h 3827463"/>
              <a:gd name="T26" fmla="*/ 3827462 w 3827462"/>
              <a:gd name="T27" fmla="*/ 3827463 h 38274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827462" h="3827463">
                <a:moveTo>
                  <a:pt x="3447338" y="1008122"/>
                </a:moveTo>
                <a:cubicBezTo>
                  <a:pt x="3583647" y="1238955"/>
                  <a:pt x="3666090" y="1497582"/>
                  <a:pt x="3688519" y="1764717"/>
                </a:cubicBezTo>
                <a:lnTo>
                  <a:pt x="3820762" y="1765838"/>
                </a:lnTo>
                <a:lnTo>
                  <a:pt x="3595190" y="1927981"/>
                </a:lnTo>
                <a:lnTo>
                  <a:pt x="3356355" y="1761902"/>
                </a:lnTo>
                <a:lnTo>
                  <a:pt x="3488541" y="1763023"/>
                </a:lnTo>
                <a:cubicBezTo>
                  <a:pt x="3466449" y="1532176"/>
                  <a:pt x="3393875" y="1309009"/>
                  <a:pt x="3275959" y="1109323"/>
                </a:cubicBezTo>
                <a:lnTo>
                  <a:pt x="3447338" y="10081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环形箭头 17"/>
          <p:cNvSpPr/>
          <p:nvPr/>
        </p:nvSpPr>
        <p:spPr bwMode="auto">
          <a:xfrm>
            <a:off x="4217194" y="1473200"/>
            <a:ext cx="3827462" cy="3827463"/>
          </a:xfrm>
          <a:custGeom>
            <a:avLst/>
            <a:gdLst>
              <a:gd name="T0" fmla="*/ 3325626 w 3827462"/>
              <a:gd name="T1" fmla="*/ 2999379 h 3827463"/>
              <a:gd name="T2" fmla="*/ 2603196 w 3827462"/>
              <a:gd name="T3" fmla="*/ 3555901 h 3827463"/>
              <a:gd name="T4" fmla="*/ 2642942 w 3827462"/>
              <a:gd name="T5" fmla="*/ 3682035 h 3827463"/>
              <a:gd name="T6" fmla="*/ 2419100 w 3827462"/>
              <a:gd name="T7" fmla="*/ 3517511 h 3827463"/>
              <a:gd name="T8" fmla="*/ 2503364 w 3827462"/>
              <a:gd name="T9" fmla="*/ 3239081 h 3827463"/>
              <a:gd name="T10" fmla="*/ 2543092 w 3827462"/>
              <a:gd name="T11" fmla="*/ 3365161 h 3827463"/>
              <a:gd name="T12" fmla="*/ 3167850 w 3827462"/>
              <a:gd name="T13" fmla="*/ 2878059 h 3827463"/>
              <a:gd name="T14" fmla="*/ 3325626 w 3827462"/>
              <a:gd name="T15" fmla="*/ 2999379 h 3827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827462"/>
              <a:gd name="T25" fmla="*/ 0 h 3827463"/>
              <a:gd name="T26" fmla="*/ 3827462 w 3827462"/>
              <a:gd name="T27" fmla="*/ 3827463 h 38274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827462" h="3827463">
                <a:moveTo>
                  <a:pt x="3325627" y="2999378"/>
                </a:moveTo>
                <a:cubicBezTo>
                  <a:pt x="3137195" y="3244437"/>
                  <a:pt x="2888223" y="3436231"/>
                  <a:pt x="2603197" y="3555900"/>
                </a:cubicBezTo>
                <a:lnTo>
                  <a:pt x="2642943" y="3682034"/>
                </a:lnTo>
                <a:lnTo>
                  <a:pt x="2419100" y="3517511"/>
                </a:lnTo>
                <a:lnTo>
                  <a:pt x="2503364" y="3239081"/>
                </a:lnTo>
                <a:lnTo>
                  <a:pt x="2543093" y="3365160"/>
                </a:lnTo>
                <a:cubicBezTo>
                  <a:pt x="2789286" y="3258407"/>
                  <a:pt x="3004279" y="3090784"/>
                  <a:pt x="3167850" y="2878059"/>
                </a:cubicBezTo>
                <a:lnTo>
                  <a:pt x="3325627" y="29993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环形箭头 19"/>
          <p:cNvSpPr/>
          <p:nvPr/>
        </p:nvSpPr>
        <p:spPr bwMode="auto">
          <a:xfrm>
            <a:off x="4217194" y="1473200"/>
            <a:ext cx="3827462" cy="3827463"/>
          </a:xfrm>
          <a:custGeom>
            <a:avLst/>
            <a:gdLst>
              <a:gd name="T0" fmla="*/ 1378454 w 3827462"/>
              <a:gd name="T1" fmla="*/ 3612425 h 3827463"/>
              <a:gd name="T2" fmla="*/ 607834 w 3827462"/>
              <a:gd name="T3" fmla="*/ 3124811 h 3827463"/>
              <a:gd name="T4" fmla="*/ 502996 w 3827462"/>
              <a:gd name="T5" fmla="*/ 3205425 h 3827463"/>
              <a:gd name="T6" fmla="*/ 580723 w 3827462"/>
              <a:gd name="T7" fmla="*/ 2938719 h 3827463"/>
              <a:gd name="T8" fmla="*/ 871164 w 3827462"/>
              <a:gd name="T9" fmla="*/ 2922329 h 3827463"/>
              <a:gd name="T10" fmla="*/ 766371 w 3827462"/>
              <a:gd name="T11" fmla="*/ 3002907 h 3827463"/>
              <a:gd name="T12" fmla="*/ 1438271 w 3827462"/>
              <a:gd name="T13" fmla="*/ 3422597 h 3827463"/>
              <a:gd name="T14" fmla="*/ 1378454 w 3827462"/>
              <a:gd name="T15" fmla="*/ 3612425 h 3827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827462"/>
              <a:gd name="T25" fmla="*/ 0 h 3827463"/>
              <a:gd name="T26" fmla="*/ 3827462 w 3827462"/>
              <a:gd name="T27" fmla="*/ 3827463 h 38274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827462" h="3827463">
                <a:moveTo>
                  <a:pt x="1378454" y="3612425"/>
                </a:moveTo>
                <a:cubicBezTo>
                  <a:pt x="1083617" y="3519519"/>
                  <a:pt x="818037" y="3351472"/>
                  <a:pt x="607834" y="3124811"/>
                </a:cubicBezTo>
                <a:lnTo>
                  <a:pt x="502996" y="3205424"/>
                </a:lnTo>
                <a:lnTo>
                  <a:pt x="580723" y="2938718"/>
                </a:lnTo>
                <a:lnTo>
                  <a:pt x="871164" y="2922329"/>
                </a:lnTo>
                <a:lnTo>
                  <a:pt x="766371" y="3002907"/>
                </a:lnTo>
                <a:cubicBezTo>
                  <a:pt x="951119" y="3197524"/>
                  <a:pt x="1182335" y="3341949"/>
                  <a:pt x="1438271" y="3422597"/>
                </a:cubicBezTo>
                <a:lnTo>
                  <a:pt x="1378454" y="36124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环形箭头 21"/>
          <p:cNvSpPr/>
          <p:nvPr/>
        </p:nvSpPr>
        <p:spPr bwMode="auto">
          <a:xfrm>
            <a:off x="4217194" y="1473200"/>
            <a:ext cx="3827462" cy="3827463"/>
          </a:xfrm>
          <a:custGeom>
            <a:avLst/>
            <a:gdLst>
              <a:gd name="T0" fmla="*/ 132762 w 3827462"/>
              <a:gd name="T1" fmla="*/ 1928826 h 3827463"/>
              <a:gd name="T2" fmla="*/ 303229 w 3827462"/>
              <a:gd name="T3" fmla="*/ 1153232 h 3827463"/>
              <a:gd name="T4" fmla="*/ 189353 w 3827462"/>
              <a:gd name="T5" fmla="*/ 1085987 h 3827463"/>
              <a:gd name="T6" fmla="*/ 465813 w 3827462"/>
              <a:gd name="T7" fmla="*/ 1058723 h 3827463"/>
              <a:gd name="T8" fmla="*/ 589258 w 3827462"/>
              <a:gd name="T9" fmla="*/ 1322135 h 3827463"/>
              <a:gd name="T10" fmla="*/ 475432 w 3827462"/>
              <a:gd name="T11" fmla="*/ 1254919 h 3827463"/>
              <a:gd name="T12" fmla="*/ 331783 w 3827462"/>
              <a:gd name="T13" fmla="*/ 1927139 h 3827463"/>
              <a:gd name="T14" fmla="*/ 132762 w 3827462"/>
              <a:gd name="T15" fmla="*/ 1928826 h 3827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827462"/>
              <a:gd name="T25" fmla="*/ 0 h 3827463"/>
              <a:gd name="T26" fmla="*/ 3827462 w 3827462"/>
              <a:gd name="T27" fmla="*/ 3827463 h 38274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827462" h="3827463">
                <a:moveTo>
                  <a:pt x="132762" y="1928825"/>
                </a:moveTo>
                <a:cubicBezTo>
                  <a:pt x="130490" y="1660759"/>
                  <a:pt x="188761" y="1395639"/>
                  <a:pt x="303229" y="1153231"/>
                </a:cubicBezTo>
                <a:lnTo>
                  <a:pt x="189353" y="1085986"/>
                </a:lnTo>
                <a:lnTo>
                  <a:pt x="465813" y="1058722"/>
                </a:lnTo>
                <a:lnTo>
                  <a:pt x="589258" y="1322134"/>
                </a:lnTo>
                <a:lnTo>
                  <a:pt x="475432" y="1254918"/>
                </a:lnTo>
                <a:cubicBezTo>
                  <a:pt x="378858" y="1465754"/>
                  <a:pt x="329818" y="1695244"/>
                  <a:pt x="331783" y="1927138"/>
                </a:cubicBezTo>
                <a:lnTo>
                  <a:pt x="132762" y="19288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环形箭头 23"/>
          <p:cNvSpPr/>
          <p:nvPr/>
        </p:nvSpPr>
        <p:spPr bwMode="auto">
          <a:xfrm>
            <a:off x="4217194" y="1473200"/>
            <a:ext cx="3827462" cy="3827463"/>
          </a:xfrm>
          <a:custGeom>
            <a:avLst/>
            <a:gdLst>
              <a:gd name="T0" fmla="*/ 1402143 w 3827462"/>
              <a:gd name="T1" fmla="*/ 207755 h 3827463"/>
              <a:gd name="T2" fmla="*/ 2266008 w 3827462"/>
              <a:gd name="T3" fmla="*/ 167885 h 3827463"/>
              <a:gd name="T4" fmla="*/ 2303996 w 3827462"/>
              <a:gd name="T5" fmla="*/ 41210 h 3827463"/>
              <a:gd name="T6" fmla="*/ 2396734 w 3827462"/>
              <a:gd name="T7" fmla="*/ 303075 h 3827463"/>
              <a:gd name="T8" fmla="*/ 2170594 w 3827462"/>
              <a:gd name="T9" fmla="*/ 486063 h 3827463"/>
              <a:gd name="T10" fmla="*/ 2208564 w 3827462"/>
              <a:gd name="T11" fmla="*/ 359443 h 3827463"/>
              <a:gd name="T12" fmla="*/ 1459312 w 3827462"/>
              <a:gd name="T13" fmla="*/ 398396 h 3827463"/>
              <a:gd name="T14" fmla="*/ 1402143 w 3827462"/>
              <a:gd name="T15" fmla="*/ 207755 h 3827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827462"/>
              <a:gd name="T25" fmla="*/ 0 h 3827463"/>
              <a:gd name="T26" fmla="*/ 3827462 w 3827462"/>
              <a:gd name="T27" fmla="*/ 3827463 h 38274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827462" h="3827463">
                <a:moveTo>
                  <a:pt x="1402143" y="207755"/>
                </a:moveTo>
                <a:cubicBezTo>
                  <a:pt x="1682450" y="123697"/>
                  <a:pt x="1979151" y="110003"/>
                  <a:pt x="2266009" y="167885"/>
                </a:cubicBezTo>
                <a:lnTo>
                  <a:pt x="2303996" y="41210"/>
                </a:lnTo>
                <a:lnTo>
                  <a:pt x="2396735" y="303075"/>
                </a:lnTo>
                <a:lnTo>
                  <a:pt x="2170594" y="486063"/>
                </a:lnTo>
                <a:lnTo>
                  <a:pt x="2208565" y="359443"/>
                </a:lnTo>
                <a:cubicBezTo>
                  <a:pt x="1959304" y="312161"/>
                  <a:pt x="1702327" y="325520"/>
                  <a:pt x="1459312" y="398396"/>
                </a:cubicBezTo>
                <a:lnTo>
                  <a:pt x="1402143" y="2077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椭圆 34"/>
          <p:cNvSpPr>
            <a:spLocks noChangeArrowheads="1"/>
          </p:cNvSpPr>
          <p:nvPr/>
        </p:nvSpPr>
        <p:spPr bwMode="auto">
          <a:xfrm>
            <a:off x="4556919" y="1622425"/>
            <a:ext cx="852487" cy="85248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TextBox 24"/>
          <p:cNvSpPr txBox="1">
            <a:spLocks noChangeArrowheads="1"/>
          </p:cNvSpPr>
          <p:nvPr/>
        </p:nvSpPr>
        <p:spPr bwMode="auto">
          <a:xfrm>
            <a:off x="4583053" y="1879392"/>
            <a:ext cx="8002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关键词</a:t>
            </a:r>
            <a:endParaRPr lang="zh-CN" altLang="zh-CN" sz="1600" b="1" dirty="0">
              <a:solidFill>
                <a:schemeClr val="bg1"/>
              </a:solidFill>
            </a:endParaRPr>
          </a:p>
        </p:txBody>
      </p:sp>
      <p:sp>
        <p:nvSpPr>
          <p:cNvPr id="18" name="椭圆 37"/>
          <p:cNvSpPr>
            <a:spLocks noChangeArrowheads="1"/>
          </p:cNvSpPr>
          <p:nvPr/>
        </p:nvSpPr>
        <p:spPr bwMode="auto">
          <a:xfrm>
            <a:off x="6793706" y="1622425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TextBox 38"/>
          <p:cNvSpPr txBox="1">
            <a:spLocks noChangeArrowheads="1"/>
          </p:cNvSpPr>
          <p:nvPr/>
        </p:nvSpPr>
        <p:spPr bwMode="auto">
          <a:xfrm>
            <a:off x="6819841" y="1879392"/>
            <a:ext cx="8002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关键词</a:t>
            </a:r>
            <a:endParaRPr lang="zh-CN" altLang="zh-CN" sz="1600" b="1" dirty="0">
              <a:solidFill>
                <a:schemeClr val="bg1"/>
              </a:solidFill>
            </a:endParaRPr>
          </a:p>
        </p:txBody>
      </p:sp>
      <p:sp>
        <p:nvSpPr>
          <p:cNvPr id="20" name="椭圆 40"/>
          <p:cNvSpPr>
            <a:spLocks noChangeArrowheads="1"/>
          </p:cNvSpPr>
          <p:nvPr/>
        </p:nvSpPr>
        <p:spPr bwMode="auto">
          <a:xfrm>
            <a:off x="7314406" y="3475038"/>
            <a:ext cx="852488" cy="85248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TextBox 41"/>
          <p:cNvSpPr txBox="1">
            <a:spLocks noChangeArrowheads="1"/>
          </p:cNvSpPr>
          <p:nvPr/>
        </p:nvSpPr>
        <p:spPr bwMode="auto">
          <a:xfrm>
            <a:off x="7340541" y="3732004"/>
            <a:ext cx="8002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 dirty="0" smtClean="0">
                <a:solidFill>
                  <a:schemeClr val="bg1"/>
                </a:solidFill>
              </a:rPr>
              <a:t>关键词</a:t>
            </a:r>
            <a:endParaRPr lang="zh-CN" altLang="zh-CN" sz="1600" b="1" dirty="0">
              <a:solidFill>
                <a:schemeClr val="bg1"/>
              </a:solidFill>
            </a:endParaRPr>
          </a:p>
        </p:txBody>
      </p:sp>
      <p:sp>
        <p:nvSpPr>
          <p:cNvPr id="22" name="椭圆 43"/>
          <p:cNvSpPr>
            <a:spLocks noChangeArrowheads="1"/>
          </p:cNvSpPr>
          <p:nvPr/>
        </p:nvSpPr>
        <p:spPr bwMode="auto">
          <a:xfrm>
            <a:off x="4042569" y="3475038"/>
            <a:ext cx="852487" cy="85248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TextBox 44"/>
          <p:cNvSpPr txBox="1">
            <a:spLocks noChangeArrowheads="1"/>
          </p:cNvSpPr>
          <p:nvPr/>
        </p:nvSpPr>
        <p:spPr bwMode="auto">
          <a:xfrm>
            <a:off x="4068703" y="3732004"/>
            <a:ext cx="8002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关键词</a:t>
            </a:r>
            <a:endParaRPr lang="zh-CN" altLang="zh-CN" sz="1600" b="1" dirty="0">
              <a:solidFill>
                <a:schemeClr val="bg1"/>
              </a:solidFill>
            </a:endParaRPr>
          </a:p>
        </p:txBody>
      </p:sp>
      <p:sp>
        <p:nvSpPr>
          <p:cNvPr id="24" name="椭圆 46"/>
          <p:cNvSpPr>
            <a:spLocks noChangeArrowheads="1"/>
          </p:cNvSpPr>
          <p:nvPr/>
        </p:nvSpPr>
        <p:spPr bwMode="auto">
          <a:xfrm>
            <a:off x="5704681" y="4567238"/>
            <a:ext cx="852488" cy="85248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TextBox 47"/>
          <p:cNvSpPr txBox="1">
            <a:spLocks noChangeArrowheads="1"/>
          </p:cNvSpPr>
          <p:nvPr/>
        </p:nvSpPr>
        <p:spPr bwMode="auto">
          <a:xfrm>
            <a:off x="5730816" y="4824204"/>
            <a:ext cx="8002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关键词</a:t>
            </a:r>
            <a:endParaRPr lang="zh-CN" altLang="zh-CN" sz="1600" b="1" dirty="0">
              <a:solidFill>
                <a:schemeClr val="bg1"/>
              </a:solidFill>
            </a:endParaRPr>
          </a:p>
        </p:txBody>
      </p:sp>
      <p:sp>
        <p:nvSpPr>
          <p:cNvPr id="26" name="Freeform 711"/>
          <p:cNvSpPr/>
          <p:nvPr/>
        </p:nvSpPr>
        <p:spPr bwMode="auto">
          <a:xfrm>
            <a:off x="5449094" y="2936875"/>
            <a:ext cx="1312862" cy="900113"/>
          </a:xfrm>
          <a:custGeom>
            <a:avLst/>
            <a:gdLst>
              <a:gd name="T0" fmla="*/ 242959792 w 1537"/>
              <a:gd name="T1" fmla="*/ 470000159 h 1052"/>
              <a:gd name="T2" fmla="*/ 345105035 w 1537"/>
              <a:gd name="T3" fmla="*/ 770155192 h 1052"/>
              <a:gd name="T4" fmla="*/ 839780624 w 1537"/>
              <a:gd name="T5" fmla="*/ 759905716 h 1052"/>
              <a:gd name="T6" fmla="*/ 963814226 w 1537"/>
              <a:gd name="T7" fmla="*/ 299423584 h 1052"/>
              <a:gd name="T8" fmla="*/ 990079999 w 1537"/>
              <a:gd name="T9" fmla="*/ 74672579 h 1052"/>
              <a:gd name="T10" fmla="*/ 864587473 w 1537"/>
              <a:gd name="T11" fmla="*/ 218161846 h 1052"/>
              <a:gd name="T12" fmla="*/ 694588554 w 1537"/>
              <a:gd name="T13" fmla="*/ 382149235 h 1052"/>
              <a:gd name="T14" fmla="*/ 567636462 w 1537"/>
              <a:gd name="T15" fmla="*/ 189610651 h 1052"/>
              <a:gd name="T16" fmla="*/ 483001734 w 1537"/>
              <a:gd name="T17" fmla="*/ 38068273 h 1052"/>
              <a:gd name="T18" fmla="*/ 465491218 w 1537"/>
              <a:gd name="T19" fmla="*/ 207912370 h 1052"/>
              <a:gd name="T20" fmla="*/ 424632672 w 1537"/>
              <a:gd name="T21" fmla="*/ 364579072 h 1052"/>
              <a:gd name="T22" fmla="*/ 210857411 w 1537"/>
              <a:gd name="T23" fmla="*/ 213037536 h 1052"/>
              <a:gd name="T24" fmla="*/ 13132890 w 1537"/>
              <a:gd name="T25" fmla="*/ 208644781 h 1052"/>
              <a:gd name="T26" fmla="*/ 137166328 w 1537"/>
              <a:gd name="T27" fmla="*/ 295030829 h 1052"/>
              <a:gd name="T28" fmla="*/ 242959792 w 1537"/>
              <a:gd name="T29" fmla="*/ 470000159 h 105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537"/>
              <a:gd name="T46" fmla="*/ 0 h 1052"/>
              <a:gd name="T47" fmla="*/ 1537 w 1537"/>
              <a:gd name="T48" fmla="*/ 1052 h 105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537" h="1052">
                <a:moveTo>
                  <a:pt x="333" y="642"/>
                </a:moveTo>
                <a:cubicBezTo>
                  <a:pt x="379" y="783"/>
                  <a:pt x="443" y="906"/>
                  <a:pt x="473" y="1052"/>
                </a:cubicBezTo>
                <a:cubicBezTo>
                  <a:pt x="695" y="1016"/>
                  <a:pt x="933" y="1000"/>
                  <a:pt x="1151" y="1038"/>
                </a:cubicBezTo>
                <a:cubicBezTo>
                  <a:pt x="1211" y="832"/>
                  <a:pt x="1253" y="609"/>
                  <a:pt x="1321" y="409"/>
                </a:cubicBezTo>
                <a:cubicBezTo>
                  <a:pt x="1470" y="385"/>
                  <a:pt x="1537" y="157"/>
                  <a:pt x="1357" y="102"/>
                </a:cubicBezTo>
                <a:cubicBezTo>
                  <a:pt x="1200" y="54"/>
                  <a:pt x="1127" y="231"/>
                  <a:pt x="1185" y="298"/>
                </a:cubicBezTo>
                <a:cubicBezTo>
                  <a:pt x="1095" y="368"/>
                  <a:pt x="1048" y="498"/>
                  <a:pt x="952" y="522"/>
                </a:cubicBezTo>
                <a:cubicBezTo>
                  <a:pt x="911" y="455"/>
                  <a:pt x="807" y="335"/>
                  <a:pt x="778" y="259"/>
                </a:cubicBezTo>
                <a:cubicBezTo>
                  <a:pt x="857" y="190"/>
                  <a:pt x="836" y="0"/>
                  <a:pt x="662" y="52"/>
                </a:cubicBezTo>
                <a:cubicBezTo>
                  <a:pt x="490" y="104"/>
                  <a:pt x="565" y="260"/>
                  <a:pt x="638" y="284"/>
                </a:cubicBezTo>
                <a:cubicBezTo>
                  <a:pt x="610" y="368"/>
                  <a:pt x="617" y="440"/>
                  <a:pt x="582" y="498"/>
                </a:cubicBezTo>
                <a:cubicBezTo>
                  <a:pt x="498" y="452"/>
                  <a:pt x="372" y="339"/>
                  <a:pt x="289" y="291"/>
                </a:cubicBezTo>
                <a:cubicBezTo>
                  <a:pt x="416" y="68"/>
                  <a:pt x="49" y="72"/>
                  <a:pt x="18" y="285"/>
                </a:cubicBezTo>
                <a:cubicBezTo>
                  <a:pt x="0" y="415"/>
                  <a:pt x="113" y="319"/>
                  <a:pt x="188" y="403"/>
                </a:cubicBezTo>
                <a:cubicBezTo>
                  <a:pt x="244" y="464"/>
                  <a:pt x="333" y="642"/>
                  <a:pt x="333" y="6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8" name="圆角矩形 27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64569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3123"/>
          <p:cNvSpPr/>
          <p:nvPr/>
        </p:nvSpPr>
        <p:spPr>
          <a:xfrm>
            <a:off x="6619630" y="2342129"/>
            <a:ext cx="2079792" cy="9508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9824" y="0"/>
                  <a:pt x="8848" y="203"/>
                  <a:pt x="7886" y="609"/>
                </a:cubicBezTo>
                <a:cubicBezTo>
                  <a:pt x="7405" y="813"/>
                  <a:pt x="6926" y="1068"/>
                  <a:pt x="6453" y="1374"/>
                </a:cubicBezTo>
                <a:cubicBezTo>
                  <a:pt x="5981" y="1679"/>
                  <a:pt x="5515" y="2036"/>
                  <a:pt x="5055" y="2443"/>
                </a:cubicBezTo>
                <a:cubicBezTo>
                  <a:pt x="4680" y="2775"/>
                  <a:pt x="4315" y="3160"/>
                  <a:pt x="3951" y="3559"/>
                </a:cubicBezTo>
                <a:cubicBezTo>
                  <a:pt x="3868" y="3650"/>
                  <a:pt x="3782" y="3716"/>
                  <a:pt x="3700" y="3810"/>
                </a:cubicBezTo>
                <a:cubicBezTo>
                  <a:pt x="3692" y="3819"/>
                  <a:pt x="3683" y="3827"/>
                  <a:pt x="3675" y="3837"/>
                </a:cubicBezTo>
                <a:cubicBezTo>
                  <a:pt x="3240" y="4338"/>
                  <a:pt x="2814" y="4889"/>
                  <a:pt x="2398" y="5488"/>
                </a:cubicBezTo>
                <a:cubicBezTo>
                  <a:pt x="1974" y="6098"/>
                  <a:pt x="1560" y="6760"/>
                  <a:pt x="1160" y="7471"/>
                </a:cubicBezTo>
                <a:cubicBezTo>
                  <a:pt x="760" y="8182"/>
                  <a:pt x="373" y="8946"/>
                  <a:pt x="0" y="9758"/>
                </a:cubicBezTo>
                <a:lnTo>
                  <a:pt x="5414" y="21600"/>
                </a:lnTo>
                <a:cubicBezTo>
                  <a:pt x="5598" y="21201"/>
                  <a:pt x="5789" y="20826"/>
                  <a:pt x="5986" y="20477"/>
                </a:cubicBezTo>
                <a:cubicBezTo>
                  <a:pt x="6011" y="20433"/>
                  <a:pt x="6039" y="20398"/>
                  <a:pt x="6064" y="20355"/>
                </a:cubicBezTo>
                <a:cubicBezTo>
                  <a:pt x="6444" y="19699"/>
                  <a:pt x="6843" y="19126"/>
                  <a:pt x="7261" y="18650"/>
                </a:cubicBezTo>
                <a:cubicBezTo>
                  <a:pt x="7482" y="18398"/>
                  <a:pt x="7707" y="18167"/>
                  <a:pt x="7935" y="17966"/>
                </a:cubicBezTo>
                <a:cubicBezTo>
                  <a:pt x="8159" y="17769"/>
                  <a:pt x="8389" y="17594"/>
                  <a:pt x="8619" y="17445"/>
                </a:cubicBezTo>
                <a:cubicBezTo>
                  <a:pt x="8745" y="17363"/>
                  <a:pt x="8872" y="17309"/>
                  <a:pt x="8999" y="17242"/>
                </a:cubicBezTo>
                <a:cubicBezTo>
                  <a:pt x="9115" y="17181"/>
                  <a:pt x="9229" y="17108"/>
                  <a:pt x="9346" y="17059"/>
                </a:cubicBezTo>
                <a:cubicBezTo>
                  <a:pt x="9826" y="16858"/>
                  <a:pt x="10313" y="16755"/>
                  <a:pt x="10800" y="16755"/>
                </a:cubicBezTo>
                <a:cubicBezTo>
                  <a:pt x="11043" y="16755"/>
                  <a:pt x="11284" y="16779"/>
                  <a:pt x="11527" y="16829"/>
                </a:cubicBezTo>
                <a:cubicBezTo>
                  <a:pt x="11529" y="16830"/>
                  <a:pt x="11531" y="16829"/>
                  <a:pt x="11533" y="16829"/>
                </a:cubicBezTo>
                <a:cubicBezTo>
                  <a:pt x="11774" y="16880"/>
                  <a:pt x="12013" y="16959"/>
                  <a:pt x="12251" y="17059"/>
                </a:cubicBezTo>
                <a:cubicBezTo>
                  <a:pt x="12385" y="17116"/>
                  <a:pt x="12517" y="17197"/>
                  <a:pt x="12650" y="17269"/>
                </a:cubicBezTo>
                <a:cubicBezTo>
                  <a:pt x="12760" y="17329"/>
                  <a:pt x="12872" y="17374"/>
                  <a:pt x="12981" y="17445"/>
                </a:cubicBezTo>
                <a:cubicBezTo>
                  <a:pt x="13064" y="17499"/>
                  <a:pt x="13144" y="17575"/>
                  <a:pt x="13225" y="17635"/>
                </a:cubicBezTo>
                <a:cubicBezTo>
                  <a:pt x="13371" y="17741"/>
                  <a:pt x="13518" y="17840"/>
                  <a:pt x="13662" y="17966"/>
                </a:cubicBezTo>
                <a:cubicBezTo>
                  <a:pt x="13891" y="18168"/>
                  <a:pt x="14118" y="18397"/>
                  <a:pt x="14339" y="18650"/>
                </a:cubicBezTo>
                <a:cubicBezTo>
                  <a:pt x="14781" y="19154"/>
                  <a:pt x="15205" y="19758"/>
                  <a:pt x="15604" y="20463"/>
                </a:cubicBezTo>
                <a:cubicBezTo>
                  <a:pt x="15805" y="20817"/>
                  <a:pt x="15999" y="21195"/>
                  <a:pt x="16186" y="21600"/>
                </a:cubicBezTo>
                <a:lnTo>
                  <a:pt x="21600" y="9758"/>
                </a:lnTo>
                <a:cubicBezTo>
                  <a:pt x="20487" y="7336"/>
                  <a:pt x="19246" y="5358"/>
                  <a:pt x="17925" y="3837"/>
                </a:cubicBezTo>
                <a:cubicBezTo>
                  <a:pt x="17919" y="3830"/>
                  <a:pt x="17912" y="3824"/>
                  <a:pt x="17906" y="3817"/>
                </a:cubicBezTo>
                <a:cubicBezTo>
                  <a:pt x="17822" y="3720"/>
                  <a:pt x="17734" y="3652"/>
                  <a:pt x="17649" y="3559"/>
                </a:cubicBezTo>
                <a:cubicBezTo>
                  <a:pt x="17285" y="3160"/>
                  <a:pt x="16920" y="2775"/>
                  <a:pt x="16545" y="2443"/>
                </a:cubicBezTo>
                <a:cubicBezTo>
                  <a:pt x="16085" y="2036"/>
                  <a:pt x="15619" y="1679"/>
                  <a:pt x="15147" y="1374"/>
                </a:cubicBezTo>
                <a:cubicBezTo>
                  <a:pt x="14674" y="1068"/>
                  <a:pt x="14195" y="813"/>
                  <a:pt x="13714" y="609"/>
                </a:cubicBezTo>
                <a:cubicBezTo>
                  <a:pt x="13235" y="406"/>
                  <a:pt x="12754" y="251"/>
                  <a:pt x="12269" y="149"/>
                </a:cubicBezTo>
                <a:cubicBezTo>
                  <a:pt x="12267" y="148"/>
                  <a:pt x="12265" y="149"/>
                  <a:pt x="12263" y="149"/>
                </a:cubicBezTo>
                <a:cubicBezTo>
                  <a:pt x="11777" y="47"/>
                  <a:pt x="11288" y="0"/>
                  <a:pt x="10800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7" name="Shape 13124"/>
          <p:cNvSpPr/>
          <p:nvPr/>
        </p:nvSpPr>
        <p:spPr>
          <a:xfrm>
            <a:off x="7397036" y="2517772"/>
            <a:ext cx="527664" cy="4254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90000"/>
              </a:lnSpc>
              <a:defRPr sz="4000"/>
            </a:lvl1pPr>
          </a:lstStyle>
          <a:p>
            <a:pPr algn="ctr"/>
            <a:r>
              <a:rPr sz="28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8" name="Shape 13126"/>
          <p:cNvSpPr/>
          <p:nvPr/>
        </p:nvSpPr>
        <p:spPr>
          <a:xfrm>
            <a:off x="6613672" y="4335832"/>
            <a:ext cx="2091707" cy="956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53" extrusionOk="0">
                <a:moveTo>
                  <a:pt x="5386" y="0"/>
                </a:moveTo>
                <a:lnTo>
                  <a:pt x="0" y="11533"/>
                </a:lnTo>
                <a:cubicBezTo>
                  <a:pt x="10" y="11554"/>
                  <a:pt x="18" y="11578"/>
                  <a:pt x="28" y="11599"/>
                </a:cubicBezTo>
                <a:cubicBezTo>
                  <a:pt x="771" y="13191"/>
                  <a:pt x="1573" y="14580"/>
                  <a:pt x="2418" y="15775"/>
                </a:cubicBezTo>
                <a:cubicBezTo>
                  <a:pt x="2840" y="16372"/>
                  <a:pt x="3271" y="16924"/>
                  <a:pt x="3713" y="17421"/>
                </a:cubicBezTo>
                <a:cubicBezTo>
                  <a:pt x="6366" y="20408"/>
                  <a:pt x="9345" y="21600"/>
                  <a:pt x="12258" y="21004"/>
                </a:cubicBezTo>
                <a:cubicBezTo>
                  <a:pt x="14200" y="20606"/>
                  <a:pt x="16115" y="19411"/>
                  <a:pt x="17884" y="17421"/>
                </a:cubicBezTo>
                <a:cubicBezTo>
                  <a:pt x="19211" y="15928"/>
                  <a:pt x="20457" y="13987"/>
                  <a:pt x="21572" y="11599"/>
                </a:cubicBezTo>
                <a:cubicBezTo>
                  <a:pt x="21582" y="11578"/>
                  <a:pt x="21590" y="11554"/>
                  <a:pt x="21600" y="11533"/>
                </a:cubicBezTo>
                <a:lnTo>
                  <a:pt x="16214" y="0"/>
                </a:lnTo>
                <a:cubicBezTo>
                  <a:pt x="16204" y="21"/>
                  <a:pt x="16196" y="45"/>
                  <a:pt x="16186" y="66"/>
                </a:cubicBezTo>
                <a:cubicBezTo>
                  <a:pt x="16000" y="464"/>
                  <a:pt x="15807" y="837"/>
                  <a:pt x="15608" y="1186"/>
                </a:cubicBezTo>
                <a:cubicBezTo>
                  <a:pt x="14411" y="3275"/>
                  <a:pt x="12986" y="4470"/>
                  <a:pt x="11529" y="4769"/>
                </a:cubicBezTo>
                <a:cubicBezTo>
                  <a:pt x="11042" y="4868"/>
                  <a:pt x="10554" y="4869"/>
                  <a:pt x="10068" y="4769"/>
                </a:cubicBezTo>
                <a:cubicBezTo>
                  <a:pt x="9825" y="4719"/>
                  <a:pt x="9585" y="4644"/>
                  <a:pt x="9345" y="4545"/>
                </a:cubicBezTo>
                <a:cubicBezTo>
                  <a:pt x="7905" y="3948"/>
                  <a:pt x="6529" y="2454"/>
                  <a:pt x="5414" y="66"/>
                </a:cubicBezTo>
                <a:cubicBezTo>
                  <a:pt x="5404" y="45"/>
                  <a:pt x="5396" y="21"/>
                  <a:pt x="5386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9" name="Shape 13127"/>
          <p:cNvSpPr/>
          <p:nvPr/>
        </p:nvSpPr>
        <p:spPr>
          <a:xfrm>
            <a:off x="7397036" y="4697254"/>
            <a:ext cx="527663" cy="4254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90000"/>
              </a:lnSpc>
              <a:defRPr sz="4000"/>
            </a:lvl1pPr>
          </a:lstStyle>
          <a:p>
            <a:pPr algn="ctr"/>
            <a:r>
              <a:rPr sz="28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0" name="Shape 13129"/>
          <p:cNvSpPr/>
          <p:nvPr/>
        </p:nvSpPr>
        <p:spPr>
          <a:xfrm>
            <a:off x="3491664" y="2342246"/>
            <a:ext cx="2079792" cy="9508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9824" y="0"/>
                  <a:pt x="8848" y="203"/>
                  <a:pt x="7886" y="609"/>
                </a:cubicBezTo>
                <a:cubicBezTo>
                  <a:pt x="7405" y="813"/>
                  <a:pt x="6926" y="1068"/>
                  <a:pt x="6453" y="1374"/>
                </a:cubicBezTo>
                <a:cubicBezTo>
                  <a:pt x="5981" y="1679"/>
                  <a:pt x="5515" y="2036"/>
                  <a:pt x="5055" y="2443"/>
                </a:cubicBezTo>
                <a:cubicBezTo>
                  <a:pt x="4680" y="2775"/>
                  <a:pt x="4315" y="3160"/>
                  <a:pt x="3951" y="3559"/>
                </a:cubicBezTo>
                <a:cubicBezTo>
                  <a:pt x="3868" y="3650"/>
                  <a:pt x="3782" y="3716"/>
                  <a:pt x="3700" y="3810"/>
                </a:cubicBezTo>
                <a:cubicBezTo>
                  <a:pt x="3692" y="3819"/>
                  <a:pt x="3683" y="3827"/>
                  <a:pt x="3675" y="3837"/>
                </a:cubicBezTo>
                <a:cubicBezTo>
                  <a:pt x="3240" y="4338"/>
                  <a:pt x="2814" y="4889"/>
                  <a:pt x="2398" y="5488"/>
                </a:cubicBezTo>
                <a:cubicBezTo>
                  <a:pt x="1974" y="6098"/>
                  <a:pt x="1560" y="6760"/>
                  <a:pt x="1160" y="7471"/>
                </a:cubicBezTo>
                <a:cubicBezTo>
                  <a:pt x="760" y="8182"/>
                  <a:pt x="373" y="8946"/>
                  <a:pt x="0" y="9758"/>
                </a:cubicBezTo>
                <a:lnTo>
                  <a:pt x="5414" y="21600"/>
                </a:lnTo>
                <a:cubicBezTo>
                  <a:pt x="5598" y="21201"/>
                  <a:pt x="5789" y="20826"/>
                  <a:pt x="5986" y="20477"/>
                </a:cubicBezTo>
                <a:cubicBezTo>
                  <a:pt x="6011" y="20433"/>
                  <a:pt x="6039" y="20398"/>
                  <a:pt x="6064" y="20355"/>
                </a:cubicBezTo>
                <a:cubicBezTo>
                  <a:pt x="6444" y="19699"/>
                  <a:pt x="6843" y="19126"/>
                  <a:pt x="7261" y="18650"/>
                </a:cubicBezTo>
                <a:cubicBezTo>
                  <a:pt x="7482" y="18398"/>
                  <a:pt x="7707" y="18167"/>
                  <a:pt x="7935" y="17966"/>
                </a:cubicBezTo>
                <a:cubicBezTo>
                  <a:pt x="8159" y="17769"/>
                  <a:pt x="8389" y="17594"/>
                  <a:pt x="8619" y="17445"/>
                </a:cubicBezTo>
                <a:cubicBezTo>
                  <a:pt x="8745" y="17363"/>
                  <a:pt x="8872" y="17309"/>
                  <a:pt x="8999" y="17242"/>
                </a:cubicBezTo>
                <a:cubicBezTo>
                  <a:pt x="9115" y="17181"/>
                  <a:pt x="9229" y="17108"/>
                  <a:pt x="9346" y="17059"/>
                </a:cubicBezTo>
                <a:cubicBezTo>
                  <a:pt x="9826" y="16858"/>
                  <a:pt x="10313" y="16755"/>
                  <a:pt x="10800" y="16755"/>
                </a:cubicBezTo>
                <a:cubicBezTo>
                  <a:pt x="11043" y="16755"/>
                  <a:pt x="11284" y="16779"/>
                  <a:pt x="11527" y="16829"/>
                </a:cubicBezTo>
                <a:cubicBezTo>
                  <a:pt x="11529" y="16830"/>
                  <a:pt x="11531" y="16829"/>
                  <a:pt x="11533" y="16829"/>
                </a:cubicBezTo>
                <a:cubicBezTo>
                  <a:pt x="11774" y="16880"/>
                  <a:pt x="12013" y="16959"/>
                  <a:pt x="12251" y="17059"/>
                </a:cubicBezTo>
                <a:cubicBezTo>
                  <a:pt x="12385" y="17116"/>
                  <a:pt x="12517" y="17197"/>
                  <a:pt x="12650" y="17269"/>
                </a:cubicBezTo>
                <a:cubicBezTo>
                  <a:pt x="12760" y="17329"/>
                  <a:pt x="12872" y="17374"/>
                  <a:pt x="12981" y="17445"/>
                </a:cubicBezTo>
                <a:cubicBezTo>
                  <a:pt x="13064" y="17499"/>
                  <a:pt x="13144" y="17575"/>
                  <a:pt x="13225" y="17635"/>
                </a:cubicBezTo>
                <a:cubicBezTo>
                  <a:pt x="13371" y="17741"/>
                  <a:pt x="13518" y="17840"/>
                  <a:pt x="13662" y="17966"/>
                </a:cubicBezTo>
                <a:cubicBezTo>
                  <a:pt x="13891" y="18168"/>
                  <a:pt x="14118" y="18397"/>
                  <a:pt x="14339" y="18650"/>
                </a:cubicBezTo>
                <a:cubicBezTo>
                  <a:pt x="14781" y="19154"/>
                  <a:pt x="15205" y="19758"/>
                  <a:pt x="15604" y="20463"/>
                </a:cubicBezTo>
                <a:cubicBezTo>
                  <a:pt x="15805" y="20817"/>
                  <a:pt x="15999" y="21195"/>
                  <a:pt x="16186" y="21600"/>
                </a:cubicBezTo>
                <a:lnTo>
                  <a:pt x="21600" y="9758"/>
                </a:lnTo>
                <a:cubicBezTo>
                  <a:pt x="20487" y="7336"/>
                  <a:pt x="19246" y="5358"/>
                  <a:pt x="17925" y="3837"/>
                </a:cubicBezTo>
                <a:cubicBezTo>
                  <a:pt x="17919" y="3830"/>
                  <a:pt x="17912" y="3824"/>
                  <a:pt x="17906" y="3817"/>
                </a:cubicBezTo>
                <a:cubicBezTo>
                  <a:pt x="17822" y="3720"/>
                  <a:pt x="17734" y="3652"/>
                  <a:pt x="17649" y="3559"/>
                </a:cubicBezTo>
                <a:cubicBezTo>
                  <a:pt x="17285" y="3160"/>
                  <a:pt x="16920" y="2775"/>
                  <a:pt x="16545" y="2443"/>
                </a:cubicBezTo>
                <a:cubicBezTo>
                  <a:pt x="16085" y="2036"/>
                  <a:pt x="15619" y="1679"/>
                  <a:pt x="15147" y="1374"/>
                </a:cubicBezTo>
                <a:cubicBezTo>
                  <a:pt x="14674" y="1068"/>
                  <a:pt x="14195" y="813"/>
                  <a:pt x="13714" y="609"/>
                </a:cubicBezTo>
                <a:cubicBezTo>
                  <a:pt x="13235" y="406"/>
                  <a:pt x="12754" y="251"/>
                  <a:pt x="12269" y="149"/>
                </a:cubicBezTo>
                <a:cubicBezTo>
                  <a:pt x="12267" y="148"/>
                  <a:pt x="12265" y="149"/>
                  <a:pt x="12263" y="149"/>
                </a:cubicBezTo>
                <a:cubicBezTo>
                  <a:pt x="11777" y="47"/>
                  <a:pt x="11288" y="0"/>
                  <a:pt x="10800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1" name="Shape 13130"/>
          <p:cNvSpPr/>
          <p:nvPr/>
        </p:nvSpPr>
        <p:spPr>
          <a:xfrm>
            <a:off x="4260052" y="2517772"/>
            <a:ext cx="527663" cy="4254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90000"/>
              </a:lnSpc>
              <a:defRPr sz="4000"/>
            </a:lvl1pPr>
          </a:lstStyle>
          <a:p>
            <a:pPr algn="ctr"/>
            <a:r>
              <a:rPr sz="28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2" name="Shape 13132"/>
          <p:cNvSpPr/>
          <p:nvPr/>
        </p:nvSpPr>
        <p:spPr>
          <a:xfrm>
            <a:off x="3485706" y="4335949"/>
            <a:ext cx="2091707" cy="9566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53" extrusionOk="0">
                <a:moveTo>
                  <a:pt x="5386" y="0"/>
                </a:moveTo>
                <a:lnTo>
                  <a:pt x="0" y="11533"/>
                </a:lnTo>
                <a:cubicBezTo>
                  <a:pt x="10" y="11554"/>
                  <a:pt x="18" y="11578"/>
                  <a:pt x="28" y="11599"/>
                </a:cubicBezTo>
                <a:cubicBezTo>
                  <a:pt x="771" y="13191"/>
                  <a:pt x="1573" y="14580"/>
                  <a:pt x="2418" y="15775"/>
                </a:cubicBezTo>
                <a:cubicBezTo>
                  <a:pt x="2840" y="16372"/>
                  <a:pt x="3271" y="16924"/>
                  <a:pt x="3713" y="17421"/>
                </a:cubicBezTo>
                <a:cubicBezTo>
                  <a:pt x="6366" y="20408"/>
                  <a:pt x="9345" y="21600"/>
                  <a:pt x="12258" y="21004"/>
                </a:cubicBezTo>
                <a:cubicBezTo>
                  <a:pt x="14200" y="20606"/>
                  <a:pt x="16115" y="19411"/>
                  <a:pt x="17884" y="17421"/>
                </a:cubicBezTo>
                <a:cubicBezTo>
                  <a:pt x="19211" y="15928"/>
                  <a:pt x="20457" y="13987"/>
                  <a:pt x="21572" y="11599"/>
                </a:cubicBezTo>
                <a:cubicBezTo>
                  <a:pt x="21582" y="11578"/>
                  <a:pt x="21590" y="11554"/>
                  <a:pt x="21600" y="11533"/>
                </a:cubicBezTo>
                <a:lnTo>
                  <a:pt x="16214" y="0"/>
                </a:lnTo>
                <a:cubicBezTo>
                  <a:pt x="16204" y="21"/>
                  <a:pt x="16196" y="45"/>
                  <a:pt x="16186" y="66"/>
                </a:cubicBezTo>
                <a:cubicBezTo>
                  <a:pt x="16000" y="464"/>
                  <a:pt x="15807" y="837"/>
                  <a:pt x="15608" y="1186"/>
                </a:cubicBezTo>
                <a:cubicBezTo>
                  <a:pt x="14411" y="3275"/>
                  <a:pt x="12986" y="4470"/>
                  <a:pt x="11529" y="4769"/>
                </a:cubicBezTo>
                <a:cubicBezTo>
                  <a:pt x="11042" y="4868"/>
                  <a:pt x="10554" y="4869"/>
                  <a:pt x="10068" y="4769"/>
                </a:cubicBezTo>
                <a:cubicBezTo>
                  <a:pt x="9825" y="4719"/>
                  <a:pt x="9585" y="4644"/>
                  <a:pt x="9345" y="4545"/>
                </a:cubicBezTo>
                <a:cubicBezTo>
                  <a:pt x="7905" y="3948"/>
                  <a:pt x="6529" y="2454"/>
                  <a:pt x="5414" y="66"/>
                </a:cubicBezTo>
                <a:cubicBezTo>
                  <a:pt x="5404" y="45"/>
                  <a:pt x="5396" y="21"/>
                  <a:pt x="5386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3" name="Shape 13133"/>
          <p:cNvSpPr/>
          <p:nvPr/>
        </p:nvSpPr>
        <p:spPr>
          <a:xfrm>
            <a:off x="4260051" y="4697254"/>
            <a:ext cx="527664" cy="42541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90000"/>
              </a:lnSpc>
              <a:defRPr sz="4000"/>
            </a:lvl1pPr>
          </a:lstStyle>
          <a:p>
            <a:pPr algn="ctr"/>
            <a:r>
              <a:rPr sz="28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4" name="Shape 13135"/>
          <p:cNvSpPr/>
          <p:nvPr/>
        </p:nvSpPr>
        <p:spPr>
          <a:xfrm rot="10800000" flipH="1">
            <a:off x="5049212" y="2768870"/>
            <a:ext cx="2093476" cy="9602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7" y="0"/>
                </a:moveTo>
                <a:cubicBezTo>
                  <a:pt x="9827" y="0"/>
                  <a:pt x="8857" y="201"/>
                  <a:pt x="7902" y="603"/>
                </a:cubicBezTo>
                <a:cubicBezTo>
                  <a:pt x="7424" y="804"/>
                  <a:pt x="6948" y="1058"/>
                  <a:pt x="6479" y="1360"/>
                </a:cubicBezTo>
                <a:cubicBezTo>
                  <a:pt x="6010" y="1662"/>
                  <a:pt x="5546" y="2016"/>
                  <a:pt x="5089" y="2419"/>
                </a:cubicBezTo>
                <a:cubicBezTo>
                  <a:pt x="4717" y="2747"/>
                  <a:pt x="4354" y="3129"/>
                  <a:pt x="3992" y="3524"/>
                </a:cubicBezTo>
                <a:cubicBezTo>
                  <a:pt x="3910" y="3614"/>
                  <a:pt x="3825" y="3684"/>
                  <a:pt x="3743" y="3772"/>
                </a:cubicBezTo>
                <a:cubicBezTo>
                  <a:pt x="3735" y="3781"/>
                  <a:pt x="3727" y="3790"/>
                  <a:pt x="3719" y="3799"/>
                </a:cubicBezTo>
                <a:cubicBezTo>
                  <a:pt x="3285" y="4289"/>
                  <a:pt x="2863" y="4842"/>
                  <a:pt x="2449" y="5433"/>
                </a:cubicBezTo>
                <a:cubicBezTo>
                  <a:pt x="2028" y="6036"/>
                  <a:pt x="1617" y="6690"/>
                  <a:pt x="1220" y="7397"/>
                </a:cubicBezTo>
                <a:cubicBezTo>
                  <a:pt x="795" y="8155"/>
                  <a:pt x="388" y="8979"/>
                  <a:pt x="0" y="9862"/>
                </a:cubicBezTo>
                <a:lnTo>
                  <a:pt x="5342" y="21598"/>
                </a:lnTo>
                <a:cubicBezTo>
                  <a:pt x="5556" y="21124"/>
                  <a:pt x="5780" y="20681"/>
                  <a:pt x="6015" y="20273"/>
                </a:cubicBezTo>
                <a:cubicBezTo>
                  <a:pt x="6039" y="20230"/>
                  <a:pt x="6066" y="20196"/>
                  <a:pt x="6091" y="20153"/>
                </a:cubicBezTo>
                <a:cubicBezTo>
                  <a:pt x="6469" y="19503"/>
                  <a:pt x="6866" y="18936"/>
                  <a:pt x="7281" y="18465"/>
                </a:cubicBezTo>
                <a:cubicBezTo>
                  <a:pt x="7500" y="18216"/>
                  <a:pt x="7724" y="17987"/>
                  <a:pt x="7951" y="17788"/>
                </a:cubicBezTo>
                <a:cubicBezTo>
                  <a:pt x="8173" y="17593"/>
                  <a:pt x="8402" y="17420"/>
                  <a:pt x="8630" y="17272"/>
                </a:cubicBezTo>
                <a:cubicBezTo>
                  <a:pt x="8755" y="17191"/>
                  <a:pt x="8882" y="17137"/>
                  <a:pt x="9008" y="17071"/>
                </a:cubicBezTo>
                <a:cubicBezTo>
                  <a:pt x="9123" y="17011"/>
                  <a:pt x="9237" y="16939"/>
                  <a:pt x="9352" y="16890"/>
                </a:cubicBezTo>
                <a:cubicBezTo>
                  <a:pt x="9829" y="16690"/>
                  <a:pt x="10313" y="16589"/>
                  <a:pt x="10797" y="16589"/>
                </a:cubicBezTo>
                <a:cubicBezTo>
                  <a:pt x="11039" y="16589"/>
                  <a:pt x="11278" y="16620"/>
                  <a:pt x="11519" y="16662"/>
                </a:cubicBezTo>
                <a:cubicBezTo>
                  <a:pt x="11521" y="16663"/>
                  <a:pt x="11523" y="16662"/>
                  <a:pt x="11525" y="16662"/>
                </a:cubicBezTo>
                <a:cubicBezTo>
                  <a:pt x="11764" y="16704"/>
                  <a:pt x="12002" y="16791"/>
                  <a:pt x="12238" y="16890"/>
                </a:cubicBezTo>
                <a:cubicBezTo>
                  <a:pt x="12372" y="16946"/>
                  <a:pt x="12503" y="17026"/>
                  <a:pt x="12635" y="17098"/>
                </a:cubicBezTo>
                <a:cubicBezTo>
                  <a:pt x="12744" y="17157"/>
                  <a:pt x="12856" y="17200"/>
                  <a:pt x="12964" y="17272"/>
                </a:cubicBezTo>
                <a:cubicBezTo>
                  <a:pt x="13046" y="17327"/>
                  <a:pt x="13125" y="17400"/>
                  <a:pt x="13206" y="17460"/>
                </a:cubicBezTo>
                <a:cubicBezTo>
                  <a:pt x="13351" y="17565"/>
                  <a:pt x="13497" y="17663"/>
                  <a:pt x="13640" y="17788"/>
                </a:cubicBezTo>
                <a:cubicBezTo>
                  <a:pt x="13868" y="17988"/>
                  <a:pt x="14093" y="18214"/>
                  <a:pt x="14313" y="18465"/>
                </a:cubicBezTo>
                <a:cubicBezTo>
                  <a:pt x="14752" y="18965"/>
                  <a:pt x="15172" y="19566"/>
                  <a:pt x="15570" y="20260"/>
                </a:cubicBezTo>
                <a:cubicBezTo>
                  <a:pt x="15808" y="20675"/>
                  <a:pt x="16038" y="21121"/>
                  <a:pt x="16258" y="21600"/>
                </a:cubicBezTo>
                <a:lnTo>
                  <a:pt x="21600" y="9848"/>
                </a:lnTo>
                <a:cubicBezTo>
                  <a:pt x="20480" y="7364"/>
                  <a:pt x="19222" y="5337"/>
                  <a:pt x="17875" y="3799"/>
                </a:cubicBezTo>
                <a:cubicBezTo>
                  <a:pt x="17869" y="3792"/>
                  <a:pt x="17863" y="3785"/>
                  <a:pt x="17857" y="3779"/>
                </a:cubicBezTo>
                <a:cubicBezTo>
                  <a:pt x="17773" y="3688"/>
                  <a:pt x="17685" y="3616"/>
                  <a:pt x="17601" y="3524"/>
                </a:cubicBezTo>
                <a:cubicBezTo>
                  <a:pt x="17240" y="3129"/>
                  <a:pt x="16876" y="2747"/>
                  <a:pt x="16504" y="2419"/>
                </a:cubicBezTo>
                <a:cubicBezTo>
                  <a:pt x="16048" y="2016"/>
                  <a:pt x="15584" y="1662"/>
                  <a:pt x="15115" y="1360"/>
                </a:cubicBezTo>
                <a:cubicBezTo>
                  <a:pt x="14646" y="1058"/>
                  <a:pt x="14170" y="805"/>
                  <a:pt x="13692" y="603"/>
                </a:cubicBezTo>
                <a:cubicBezTo>
                  <a:pt x="13216" y="402"/>
                  <a:pt x="12738" y="240"/>
                  <a:pt x="12257" y="147"/>
                </a:cubicBezTo>
                <a:cubicBezTo>
                  <a:pt x="12255" y="147"/>
                  <a:pt x="12253" y="148"/>
                  <a:pt x="12251" y="147"/>
                </a:cubicBezTo>
                <a:cubicBezTo>
                  <a:pt x="11767" y="55"/>
                  <a:pt x="11282" y="0"/>
                  <a:pt x="10797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5" name="Shape 13136"/>
          <p:cNvSpPr/>
          <p:nvPr/>
        </p:nvSpPr>
        <p:spPr>
          <a:xfrm>
            <a:off x="5883291" y="3153354"/>
            <a:ext cx="425417" cy="425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657"/>
                </a:moveTo>
                <a:cubicBezTo>
                  <a:pt x="8670" y="14657"/>
                  <a:pt x="6943" y="12930"/>
                  <a:pt x="6943" y="10800"/>
                </a:cubicBezTo>
                <a:cubicBezTo>
                  <a:pt x="6943" y="8670"/>
                  <a:pt x="8670" y="6943"/>
                  <a:pt x="10800" y="6943"/>
                </a:cubicBezTo>
                <a:cubicBezTo>
                  <a:pt x="12930" y="6943"/>
                  <a:pt x="14657" y="8670"/>
                  <a:pt x="14657" y="10800"/>
                </a:cubicBezTo>
                <a:cubicBezTo>
                  <a:pt x="14657" y="12930"/>
                  <a:pt x="12930" y="14657"/>
                  <a:pt x="10800" y="14657"/>
                </a:cubicBezTo>
                <a:close/>
                <a:moveTo>
                  <a:pt x="20016" y="9930"/>
                </a:moveTo>
                <a:cubicBezTo>
                  <a:pt x="21001" y="9522"/>
                  <a:pt x="21600" y="9257"/>
                  <a:pt x="21600" y="9257"/>
                </a:cubicBezTo>
                <a:lnTo>
                  <a:pt x="20829" y="6171"/>
                </a:lnTo>
                <a:cubicBezTo>
                  <a:pt x="20829" y="6171"/>
                  <a:pt x="20119" y="6283"/>
                  <a:pt x="18990" y="6492"/>
                </a:cubicBezTo>
                <a:cubicBezTo>
                  <a:pt x="18430" y="5424"/>
                  <a:pt x="17677" y="4501"/>
                  <a:pt x="16789" y="3749"/>
                </a:cubicBezTo>
                <a:cubicBezTo>
                  <a:pt x="17377" y="2418"/>
                  <a:pt x="17743" y="1543"/>
                  <a:pt x="17743" y="1543"/>
                </a:cubicBezTo>
                <a:lnTo>
                  <a:pt x="14657" y="0"/>
                </a:lnTo>
                <a:cubicBezTo>
                  <a:pt x="14657" y="0"/>
                  <a:pt x="14156" y="750"/>
                  <a:pt x="13405" y="1922"/>
                </a:cubicBezTo>
                <a:cubicBezTo>
                  <a:pt x="12297" y="1595"/>
                  <a:pt x="11120" y="1470"/>
                  <a:pt x="9929" y="1584"/>
                </a:cubicBezTo>
                <a:cubicBezTo>
                  <a:pt x="9522" y="599"/>
                  <a:pt x="9257" y="0"/>
                  <a:pt x="9257" y="0"/>
                </a:cubicBezTo>
                <a:lnTo>
                  <a:pt x="6171" y="771"/>
                </a:lnTo>
                <a:cubicBezTo>
                  <a:pt x="6171" y="771"/>
                  <a:pt x="6283" y="1481"/>
                  <a:pt x="6492" y="2610"/>
                </a:cubicBezTo>
                <a:cubicBezTo>
                  <a:pt x="5420" y="3172"/>
                  <a:pt x="4494" y="3929"/>
                  <a:pt x="3740" y="4821"/>
                </a:cubicBezTo>
                <a:cubicBezTo>
                  <a:pt x="2414" y="4227"/>
                  <a:pt x="1543" y="3857"/>
                  <a:pt x="1543" y="3857"/>
                </a:cubicBezTo>
                <a:lnTo>
                  <a:pt x="0" y="6943"/>
                </a:lnTo>
                <a:cubicBezTo>
                  <a:pt x="0" y="6943"/>
                  <a:pt x="748" y="7450"/>
                  <a:pt x="1919" y="8207"/>
                </a:cubicBezTo>
                <a:cubicBezTo>
                  <a:pt x="1595" y="9313"/>
                  <a:pt x="1471" y="10485"/>
                  <a:pt x="1584" y="11672"/>
                </a:cubicBezTo>
                <a:cubicBezTo>
                  <a:pt x="599" y="12078"/>
                  <a:pt x="0" y="12343"/>
                  <a:pt x="0" y="12343"/>
                </a:cubicBezTo>
                <a:lnTo>
                  <a:pt x="771" y="15429"/>
                </a:lnTo>
                <a:cubicBezTo>
                  <a:pt x="771" y="15429"/>
                  <a:pt x="1480" y="15317"/>
                  <a:pt x="2609" y="15107"/>
                </a:cubicBezTo>
                <a:cubicBezTo>
                  <a:pt x="3172" y="16179"/>
                  <a:pt x="3928" y="17106"/>
                  <a:pt x="4820" y="17860"/>
                </a:cubicBezTo>
                <a:cubicBezTo>
                  <a:pt x="4227" y="19186"/>
                  <a:pt x="3857" y="20057"/>
                  <a:pt x="3857" y="20057"/>
                </a:cubicBezTo>
                <a:lnTo>
                  <a:pt x="6943" y="21600"/>
                </a:lnTo>
                <a:cubicBezTo>
                  <a:pt x="6943" y="21600"/>
                  <a:pt x="7449" y="20852"/>
                  <a:pt x="8206" y="19681"/>
                </a:cubicBezTo>
                <a:cubicBezTo>
                  <a:pt x="9312" y="20005"/>
                  <a:pt x="10485" y="20129"/>
                  <a:pt x="11672" y="20016"/>
                </a:cubicBezTo>
                <a:cubicBezTo>
                  <a:pt x="12078" y="21001"/>
                  <a:pt x="12343" y="21600"/>
                  <a:pt x="12343" y="21600"/>
                </a:cubicBezTo>
                <a:lnTo>
                  <a:pt x="15429" y="20829"/>
                </a:lnTo>
                <a:cubicBezTo>
                  <a:pt x="15429" y="20829"/>
                  <a:pt x="15317" y="20120"/>
                  <a:pt x="15107" y="18991"/>
                </a:cubicBezTo>
                <a:cubicBezTo>
                  <a:pt x="16176" y="18431"/>
                  <a:pt x="17099" y="17676"/>
                  <a:pt x="17852" y="16788"/>
                </a:cubicBezTo>
                <a:cubicBezTo>
                  <a:pt x="19183" y="17377"/>
                  <a:pt x="20057" y="17743"/>
                  <a:pt x="20057" y="17743"/>
                </a:cubicBezTo>
                <a:lnTo>
                  <a:pt x="21600" y="14657"/>
                </a:lnTo>
                <a:cubicBezTo>
                  <a:pt x="21600" y="14657"/>
                  <a:pt x="20851" y="14156"/>
                  <a:pt x="19678" y="13405"/>
                </a:cubicBezTo>
                <a:cubicBezTo>
                  <a:pt x="20005" y="12296"/>
                  <a:pt x="20130" y="11120"/>
                  <a:pt x="20016" y="99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" name="Shape 13138"/>
          <p:cNvSpPr/>
          <p:nvPr/>
        </p:nvSpPr>
        <p:spPr>
          <a:xfrm flipH="1">
            <a:off x="8179048" y="2719654"/>
            <a:ext cx="956543" cy="2137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775" h="21600" extrusionOk="0">
                <a:moveTo>
                  <a:pt x="9620" y="0"/>
                </a:moveTo>
                <a:lnTo>
                  <a:pt x="8543" y="526"/>
                </a:lnTo>
                <a:lnTo>
                  <a:pt x="9620" y="0"/>
                </a:lnTo>
                <a:close/>
                <a:moveTo>
                  <a:pt x="8543" y="526"/>
                </a:moveTo>
                <a:cubicBezTo>
                  <a:pt x="8523" y="536"/>
                  <a:pt x="8499" y="542"/>
                  <a:pt x="8479" y="553"/>
                </a:cubicBezTo>
                <a:cubicBezTo>
                  <a:pt x="-2810" y="6364"/>
                  <a:pt x="-2825" y="15777"/>
                  <a:pt x="8426" y="21600"/>
                </a:cubicBezTo>
                <a:lnTo>
                  <a:pt x="18664" y="16330"/>
                </a:lnTo>
                <a:cubicBezTo>
                  <a:pt x="13066" y="13417"/>
                  <a:pt x="13070" y="8715"/>
                  <a:pt x="18717" y="5820"/>
                </a:cubicBezTo>
                <a:cubicBezTo>
                  <a:pt x="18735" y="5810"/>
                  <a:pt x="18755" y="5802"/>
                  <a:pt x="18775" y="5793"/>
                </a:cubicBezTo>
                <a:lnTo>
                  <a:pt x="8543" y="526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7" name="Shape 13139"/>
          <p:cNvSpPr/>
          <p:nvPr/>
        </p:nvSpPr>
        <p:spPr>
          <a:xfrm>
            <a:off x="8523891" y="3626665"/>
            <a:ext cx="428947" cy="375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9" y="10800"/>
                </a:moveTo>
                <a:lnTo>
                  <a:pt x="4709" y="7714"/>
                </a:lnTo>
                <a:lnTo>
                  <a:pt x="10789" y="4629"/>
                </a:lnTo>
                <a:lnTo>
                  <a:pt x="16870" y="7714"/>
                </a:lnTo>
                <a:cubicBezTo>
                  <a:pt x="16870" y="7714"/>
                  <a:pt x="10789" y="10800"/>
                  <a:pt x="10789" y="10800"/>
                </a:cubicBezTo>
                <a:close/>
                <a:moveTo>
                  <a:pt x="21600" y="3857"/>
                </a:moveTo>
                <a:lnTo>
                  <a:pt x="14168" y="0"/>
                </a:lnTo>
                <a:lnTo>
                  <a:pt x="10800" y="3845"/>
                </a:lnTo>
                <a:lnTo>
                  <a:pt x="7432" y="0"/>
                </a:lnTo>
                <a:lnTo>
                  <a:pt x="0" y="3857"/>
                </a:lnTo>
                <a:lnTo>
                  <a:pt x="3372" y="7707"/>
                </a:lnTo>
                <a:lnTo>
                  <a:pt x="3357" y="7714"/>
                </a:lnTo>
                <a:lnTo>
                  <a:pt x="655" y="11571"/>
                </a:lnTo>
                <a:lnTo>
                  <a:pt x="3357" y="12974"/>
                </a:lnTo>
                <a:lnTo>
                  <a:pt x="3357" y="17743"/>
                </a:lnTo>
                <a:lnTo>
                  <a:pt x="10789" y="21600"/>
                </a:lnTo>
                <a:lnTo>
                  <a:pt x="18222" y="17743"/>
                </a:lnTo>
                <a:lnTo>
                  <a:pt x="18222" y="12974"/>
                </a:lnTo>
                <a:lnTo>
                  <a:pt x="20924" y="11571"/>
                </a:lnTo>
                <a:lnTo>
                  <a:pt x="18222" y="7714"/>
                </a:lnTo>
                <a:cubicBezTo>
                  <a:pt x="18222" y="7714"/>
                  <a:pt x="21600" y="3857"/>
                  <a:pt x="21600" y="385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" name="Shape 13141"/>
          <p:cNvSpPr/>
          <p:nvPr/>
        </p:nvSpPr>
        <p:spPr>
          <a:xfrm>
            <a:off x="5055747" y="3906192"/>
            <a:ext cx="2079792" cy="9508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9824" y="0"/>
                  <a:pt x="8848" y="203"/>
                  <a:pt x="7886" y="609"/>
                </a:cubicBezTo>
                <a:cubicBezTo>
                  <a:pt x="7405" y="812"/>
                  <a:pt x="6926" y="1068"/>
                  <a:pt x="6453" y="1374"/>
                </a:cubicBezTo>
                <a:cubicBezTo>
                  <a:pt x="5981" y="1679"/>
                  <a:pt x="5515" y="2036"/>
                  <a:pt x="5055" y="2443"/>
                </a:cubicBezTo>
                <a:cubicBezTo>
                  <a:pt x="4680" y="2775"/>
                  <a:pt x="4315" y="3160"/>
                  <a:pt x="3951" y="3559"/>
                </a:cubicBezTo>
                <a:cubicBezTo>
                  <a:pt x="3868" y="3650"/>
                  <a:pt x="3782" y="3717"/>
                  <a:pt x="3700" y="3810"/>
                </a:cubicBezTo>
                <a:cubicBezTo>
                  <a:pt x="3692" y="3819"/>
                  <a:pt x="3683" y="3827"/>
                  <a:pt x="3675" y="3837"/>
                </a:cubicBezTo>
                <a:cubicBezTo>
                  <a:pt x="3240" y="4336"/>
                  <a:pt x="2814" y="4889"/>
                  <a:pt x="2398" y="5488"/>
                </a:cubicBezTo>
                <a:cubicBezTo>
                  <a:pt x="1974" y="6098"/>
                  <a:pt x="1560" y="6760"/>
                  <a:pt x="1160" y="7471"/>
                </a:cubicBezTo>
                <a:cubicBezTo>
                  <a:pt x="760" y="8182"/>
                  <a:pt x="373" y="8946"/>
                  <a:pt x="0" y="9758"/>
                </a:cubicBezTo>
                <a:lnTo>
                  <a:pt x="5414" y="21600"/>
                </a:lnTo>
                <a:cubicBezTo>
                  <a:pt x="5598" y="21201"/>
                  <a:pt x="5789" y="20826"/>
                  <a:pt x="5986" y="20477"/>
                </a:cubicBezTo>
                <a:cubicBezTo>
                  <a:pt x="6011" y="20433"/>
                  <a:pt x="6039" y="20398"/>
                  <a:pt x="6064" y="20355"/>
                </a:cubicBezTo>
                <a:cubicBezTo>
                  <a:pt x="6444" y="19699"/>
                  <a:pt x="6843" y="19126"/>
                  <a:pt x="7261" y="18650"/>
                </a:cubicBezTo>
                <a:cubicBezTo>
                  <a:pt x="7482" y="18398"/>
                  <a:pt x="7707" y="18168"/>
                  <a:pt x="7935" y="17966"/>
                </a:cubicBezTo>
                <a:cubicBezTo>
                  <a:pt x="8159" y="17769"/>
                  <a:pt x="8389" y="17594"/>
                  <a:pt x="8619" y="17445"/>
                </a:cubicBezTo>
                <a:cubicBezTo>
                  <a:pt x="8745" y="17363"/>
                  <a:pt x="8873" y="17309"/>
                  <a:pt x="8999" y="17242"/>
                </a:cubicBezTo>
                <a:cubicBezTo>
                  <a:pt x="9115" y="17181"/>
                  <a:pt x="9229" y="17108"/>
                  <a:pt x="9346" y="17059"/>
                </a:cubicBezTo>
                <a:cubicBezTo>
                  <a:pt x="9826" y="16858"/>
                  <a:pt x="10313" y="16755"/>
                  <a:pt x="10800" y="16755"/>
                </a:cubicBezTo>
                <a:cubicBezTo>
                  <a:pt x="11043" y="16755"/>
                  <a:pt x="11284" y="16780"/>
                  <a:pt x="11527" y="16829"/>
                </a:cubicBezTo>
                <a:cubicBezTo>
                  <a:pt x="11529" y="16830"/>
                  <a:pt x="11531" y="16829"/>
                  <a:pt x="11533" y="16829"/>
                </a:cubicBezTo>
                <a:cubicBezTo>
                  <a:pt x="11774" y="16878"/>
                  <a:pt x="12013" y="16959"/>
                  <a:pt x="12251" y="17059"/>
                </a:cubicBezTo>
                <a:cubicBezTo>
                  <a:pt x="12385" y="17116"/>
                  <a:pt x="12517" y="17197"/>
                  <a:pt x="12650" y="17269"/>
                </a:cubicBezTo>
                <a:cubicBezTo>
                  <a:pt x="12760" y="17329"/>
                  <a:pt x="12872" y="17372"/>
                  <a:pt x="12981" y="17445"/>
                </a:cubicBezTo>
                <a:cubicBezTo>
                  <a:pt x="13064" y="17501"/>
                  <a:pt x="13144" y="17575"/>
                  <a:pt x="13225" y="17635"/>
                </a:cubicBezTo>
                <a:cubicBezTo>
                  <a:pt x="13371" y="17741"/>
                  <a:pt x="13518" y="17840"/>
                  <a:pt x="13662" y="17966"/>
                </a:cubicBezTo>
                <a:cubicBezTo>
                  <a:pt x="13891" y="18168"/>
                  <a:pt x="14118" y="18397"/>
                  <a:pt x="14339" y="18650"/>
                </a:cubicBezTo>
                <a:cubicBezTo>
                  <a:pt x="14781" y="19154"/>
                  <a:pt x="15205" y="19758"/>
                  <a:pt x="15604" y="20463"/>
                </a:cubicBezTo>
                <a:cubicBezTo>
                  <a:pt x="15805" y="20817"/>
                  <a:pt x="15999" y="21195"/>
                  <a:pt x="16186" y="21600"/>
                </a:cubicBezTo>
                <a:lnTo>
                  <a:pt x="21600" y="9758"/>
                </a:lnTo>
                <a:cubicBezTo>
                  <a:pt x="20487" y="7336"/>
                  <a:pt x="19246" y="5357"/>
                  <a:pt x="17925" y="3837"/>
                </a:cubicBezTo>
                <a:cubicBezTo>
                  <a:pt x="17919" y="3830"/>
                  <a:pt x="17912" y="3823"/>
                  <a:pt x="17906" y="3817"/>
                </a:cubicBezTo>
                <a:cubicBezTo>
                  <a:pt x="17822" y="3721"/>
                  <a:pt x="17734" y="3652"/>
                  <a:pt x="17649" y="3559"/>
                </a:cubicBezTo>
                <a:cubicBezTo>
                  <a:pt x="17285" y="3160"/>
                  <a:pt x="16920" y="2775"/>
                  <a:pt x="16545" y="2443"/>
                </a:cubicBezTo>
                <a:cubicBezTo>
                  <a:pt x="16085" y="2036"/>
                  <a:pt x="15619" y="1679"/>
                  <a:pt x="15147" y="1374"/>
                </a:cubicBezTo>
                <a:cubicBezTo>
                  <a:pt x="14674" y="1068"/>
                  <a:pt x="14195" y="813"/>
                  <a:pt x="13714" y="609"/>
                </a:cubicBezTo>
                <a:cubicBezTo>
                  <a:pt x="13235" y="406"/>
                  <a:pt x="12754" y="249"/>
                  <a:pt x="12269" y="149"/>
                </a:cubicBezTo>
                <a:cubicBezTo>
                  <a:pt x="12267" y="148"/>
                  <a:pt x="12265" y="149"/>
                  <a:pt x="12263" y="149"/>
                </a:cubicBezTo>
                <a:cubicBezTo>
                  <a:pt x="11777" y="49"/>
                  <a:pt x="11288" y="0"/>
                  <a:pt x="10800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19" name="Shape 13142"/>
          <p:cNvSpPr/>
          <p:nvPr/>
        </p:nvSpPr>
        <p:spPr>
          <a:xfrm>
            <a:off x="5883292" y="4138239"/>
            <a:ext cx="486139" cy="3342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29" y="10800"/>
                </a:moveTo>
                <a:lnTo>
                  <a:pt x="14850" y="5891"/>
                </a:lnTo>
                <a:lnTo>
                  <a:pt x="18865" y="5891"/>
                </a:lnTo>
                <a:lnTo>
                  <a:pt x="20250" y="10800"/>
                </a:lnTo>
                <a:lnTo>
                  <a:pt x="14829" y="10800"/>
                </a:lnTo>
                <a:close/>
                <a:moveTo>
                  <a:pt x="20250" y="5564"/>
                </a:moveTo>
                <a:cubicBezTo>
                  <a:pt x="19879" y="3856"/>
                  <a:pt x="18900" y="3919"/>
                  <a:pt x="18900" y="3919"/>
                </a:cubicBezTo>
                <a:lnTo>
                  <a:pt x="13495" y="3919"/>
                </a:lnTo>
                <a:lnTo>
                  <a:pt x="13495" y="18655"/>
                </a:lnTo>
                <a:lnTo>
                  <a:pt x="15525" y="18655"/>
                </a:lnTo>
                <a:cubicBezTo>
                  <a:pt x="15527" y="14736"/>
                  <a:pt x="16734" y="14727"/>
                  <a:pt x="18225" y="14728"/>
                </a:cubicBezTo>
                <a:cubicBezTo>
                  <a:pt x="19716" y="14728"/>
                  <a:pt x="20918" y="14757"/>
                  <a:pt x="20924" y="18655"/>
                </a:cubicBezTo>
                <a:lnTo>
                  <a:pt x="21600" y="18655"/>
                </a:lnTo>
                <a:lnTo>
                  <a:pt x="21600" y="10817"/>
                </a:lnTo>
                <a:cubicBezTo>
                  <a:pt x="21600" y="10817"/>
                  <a:pt x="20621" y="7272"/>
                  <a:pt x="20250" y="5564"/>
                </a:cubicBezTo>
                <a:close/>
                <a:moveTo>
                  <a:pt x="12690" y="1964"/>
                </a:moveTo>
                <a:lnTo>
                  <a:pt x="12690" y="18655"/>
                </a:lnTo>
                <a:lnTo>
                  <a:pt x="6750" y="18655"/>
                </a:lnTo>
                <a:cubicBezTo>
                  <a:pt x="6750" y="14728"/>
                  <a:pt x="5541" y="14728"/>
                  <a:pt x="4050" y="14728"/>
                </a:cubicBezTo>
                <a:cubicBezTo>
                  <a:pt x="2559" y="14728"/>
                  <a:pt x="1350" y="14728"/>
                  <a:pt x="1350" y="18655"/>
                </a:cubicBezTo>
                <a:lnTo>
                  <a:pt x="0" y="18655"/>
                </a:lnTo>
                <a:lnTo>
                  <a:pt x="0" y="1964"/>
                </a:lnTo>
                <a:cubicBezTo>
                  <a:pt x="0" y="1421"/>
                  <a:pt x="151" y="931"/>
                  <a:pt x="395" y="575"/>
                </a:cubicBezTo>
                <a:cubicBezTo>
                  <a:pt x="640" y="220"/>
                  <a:pt x="977" y="0"/>
                  <a:pt x="1350" y="0"/>
                </a:cubicBezTo>
                <a:lnTo>
                  <a:pt x="11340" y="0"/>
                </a:lnTo>
                <a:cubicBezTo>
                  <a:pt x="11713" y="0"/>
                  <a:pt x="12050" y="220"/>
                  <a:pt x="12295" y="575"/>
                </a:cubicBezTo>
                <a:cubicBezTo>
                  <a:pt x="12539" y="931"/>
                  <a:pt x="12690" y="1421"/>
                  <a:pt x="12690" y="1964"/>
                </a:cubicBezTo>
                <a:close/>
                <a:moveTo>
                  <a:pt x="4050" y="19636"/>
                </a:moveTo>
                <a:cubicBezTo>
                  <a:pt x="3677" y="19636"/>
                  <a:pt x="3375" y="19197"/>
                  <a:pt x="3375" y="18655"/>
                </a:cubicBezTo>
                <a:cubicBezTo>
                  <a:pt x="3375" y="18112"/>
                  <a:pt x="3677" y="17673"/>
                  <a:pt x="4050" y="17673"/>
                </a:cubicBezTo>
                <a:cubicBezTo>
                  <a:pt x="4423" y="17673"/>
                  <a:pt x="4725" y="18112"/>
                  <a:pt x="4725" y="18655"/>
                </a:cubicBezTo>
                <a:cubicBezTo>
                  <a:pt x="4725" y="19197"/>
                  <a:pt x="4423" y="19636"/>
                  <a:pt x="4050" y="19636"/>
                </a:cubicBezTo>
                <a:close/>
                <a:moveTo>
                  <a:pt x="4050" y="15709"/>
                </a:moveTo>
                <a:cubicBezTo>
                  <a:pt x="2932" y="15709"/>
                  <a:pt x="2025" y="17028"/>
                  <a:pt x="2025" y="18655"/>
                </a:cubicBezTo>
                <a:cubicBezTo>
                  <a:pt x="2025" y="20281"/>
                  <a:pt x="2932" y="21600"/>
                  <a:pt x="4050" y="21600"/>
                </a:cubicBezTo>
                <a:cubicBezTo>
                  <a:pt x="5168" y="21600"/>
                  <a:pt x="6075" y="20281"/>
                  <a:pt x="6075" y="18655"/>
                </a:cubicBezTo>
                <a:cubicBezTo>
                  <a:pt x="6075" y="17028"/>
                  <a:pt x="5168" y="15709"/>
                  <a:pt x="4050" y="15709"/>
                </a:cubicBezTo>
                <a:close/>
                <a:moveTo>
                  <a:pt x="18225" y="19636"/>
                </a:moveTo>
                <a:cubicBezTo>
                  <a:pt x="17852" y="19636"/>
                  <a:pt x="17550" y="19197"/>
                  <a:pt x="17550" y="18655"/>
                </a:cubicBezTo>
                <a:cubicBezTo>
                  <a:pt x="17550" y="18112"/>
                  <a:pt x="17852" y="17673"/>
                  <a:pt x="18225" y="17673"/>
                </a:cubicBezTo>
                <a:cubicBezTo>
                  <a:pt x="18598" y="17673"/>
                  <a:pt x="18900" y="18112"/>
                  <a:pt x="18900" y="18655"/>
                </a:cubicBezTo>
                <a:cubicBezTo>
                  <a:pt x="18900" y="19197"/>
                  <a:pt x="18598" y="19636"/>
                  <a:pt x="18225" y="19636"/>
                </a:cubicBezTo>
                <a:close/>
                <a:moveTo>
                  <a:pt x="18225" y="15709"/>
                </a:moveTo>
                <a:cubicBezTo>
                  <a:pt x="17107" y="15709"/>
                  <a:pt x="16200" y="17028"/>
                  <a:pt x="16200" y="18655"/>
                </a:cubicBezTo>
                <a:cubicBezTo>
                  <a:pt x="16200" y="20281"/>
                  <a:pt x="17107" y="21600"/>
                  <a:pt x="18225" y="21600"/>
                </a:cubicBezTo>
                <a:cubicBezTo>
                  <a:pt x="19343" y="21600"/>
                  <a:pt x="20250" y="20281"/>
                  <a:pt x="20250" y="18655"/>
                </a:cubicBezTo>
                <a:cubicBezTo>
                  <a:pt x="20250" y="17028"/>
                  <a:pt x="19343" y="15709"/>
                  <a:pt x="18225" y="15709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" name="Shape 13144"/>
          <p:cNvSpPr/>
          <p:nvPr/>
        </p:nvSpPr>
        <p:spPr>
          <a:xfrm>
            <a:off x="3056411" y="2719771"/>
            <a:ext cx="956543" cy="2137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775" h="21600" extrusionOk="0">
                <a:moveTo>
                  <a:pt x="9620" y="0"/>
                </a:moveTo>
                <a:lnTo>
                  <a:pt x="8543" y="526"/>
                </a:lnTo>
                <a:lnTo>
                  <a:pt x="9620" y="0"/>
                </a:lnTo>
                <a:close/>
                <a:moveTo>
                  <a:pt x="8543" y="526"/>
                </a:moveTo>
                <a:cubicBezTo>
                  <a:pt x="8523" y="536"/>
                  <a:pt x="8499" y="542"/>
                  <a:pt x="8479" y="553"/>
                </a:cubicBezTo>
                <a:cubicBezTo>
                  <a:pt x="-2810" y="6364"/>
                  <a:pt x="-2825" y="15777"/>
                  <a:pt x="8426" y="21600"/>
                </a:cubicBezTo>
                <a:lnTo>
                  <a:pt x="18664" y="16330"/>
                </a:lnTo>
                <a:cubicBezTo>
                  <a:pt x="13066" y="13417"/>
                  <a:pt x="13071" y="8715"/>
                  <a:pt x="18717" y="5820"/>
                </a:cubicBezTo>
                <a:cubicBezTo>
                  <a:pt x="18735" y="5810"/>
                  <a:pt x="18755" y="5802"/>
                  <a:pt x="18775" y="5793"/>
                </a:cubicBezTo>
                <a:lnTo>
                  <a:pt x="8543" y="526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21" name="Shape 13145"/>
          <p:cNvSpPr/>
          <p:nvPr/>
        </p:nvSpPr>
        <p:spPr>
          <a:xfrm>
            <a:off x="3229531" y="3626430"/>
            <a:ext cx="428947" cy="4289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75" y="2948"/>
                </a:moveTo>
                <a:lnTo>
                  <a:pt x="14175" y="4932"/>
                </a:lnTo>
                <a:lnTo>
                  <a:pt x="20250" y="10125"/>
                </a:lnTo>
                <a:lnTo>
                  <a:pt x="13327" y="14506"/>
                </a:lnTo>
                <a:cubicBezTo>
                  <a:pt x="13327" y="14506"/>
                  <a:pt x="21600" y="20250"/>
                  <a:pt x="21600" y="20250"/>
                </a:cubicBezTo>
                <a:lnTo>
                  <a:pt x="21600" y="9450"/>
                </a:lnTo>
                <a:cubicBezTo>
                  <a:pt x="21600" y="9450"/>
                  <a:pt x="14175" y="2948"/>
                  <a:pt x="14175" y="2948"/>
                </a:cubicBezTo>
                <a:close/>
                <a:moveTo>
                  <a:pt x="7425" y="4932"/>
                </a:moveTo>
                <a:lnTo>
                  <a:pt x="7425" y="2948"/>
                </a:lnTo>
                <a:lnTo>
                  <a:pt x="0" y="9450"/>
                </a:lnTo>
                <a:lnTo>
                  <a:pt x="0" y="20250"/>
                </a:lnTo>
                <a:lnTo>
                  <a:pt x="8298" y="14506"/>
                </a:lnTo>
                <a:lnTo>
                  <a:pt x="1350" y="10125"/>
                </a:lnTo>
                <a:cubicBezTo>
                  <a:pt x="1350" y="10125"/>
                  <a:pt x="7425" y="4932"/>
                  <a:pt x="7425" y="4932"/>
                </a:cubicBezTo>
                <a:close/>
                <a:moveTo>
                  <a:pt x="20925" y="21600"/>
                </a:moveTo>
                <a:lnTo>
                  <a:pt x="675" y="21600"/>
                </a:lnTo>
                <a:lnTo>
                  <a:pt x="9450" y="15525"/>
                </a:lnTo>
                <a:lnTo>
                  <a:pt x="12150" y="15525"/>
                </a:lnTo>
                <a:cubicBezTo>
                  <a:pt x="12150" y="15525"/>
                  <a:pt x="20925" y="21600"/>
                  <a:pt x="20925" y="21600"/>
                </a:cubicBezTo>
                <a:close/>
                <a:moveTo>
                  <a:pt x="12825" y="8100"/>
                </a:moveTo>
                <a:lnTo>
                  <a:pt x="12825" y="0"/>
                </a:lnTo>
                <a:lnTo>
                  <a:pt x="8775" y="0"/>
                </a:lnTo>
                <a:lnTo>
                  <a:pt x="8775" y="8100"/>
                </a:lnTo>
                <a:lnTo>
                  <a:pt x="6750" y="8100"/>
                </a:lnTo>
                <a:lnTo>
                  <a:pt x="10748" y="12151"/>
                </a:lnTo>
                <a:lnTo>
                  <a:pt x="14850" y="8100"/>
                </a:lnTo>
                <a:cubicBezTo>
                  <a:pt x="14850" y="8100"/>
                  <a:pt x="12825" y="8100"/>
                  <a:pt x="12825" y="81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8922342" y="5063299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922342" y="5349204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1869598" y="5063299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935661" y="5349204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922342" y="1861455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922342" y="214736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869598" y="1861455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935661" y="214736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31" name="圆角矩形 30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76724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12"/>
          <p:cNvSpPr/>
          <p:nvPr/>
        </p:nvSpPr>
        <p:spPr>
          <a:xfrm>
            <a:off x="4435717" y="2001594"/>
            <a:ext cx="1438201" cy="143820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1869796" y="2001594"/>
            <a:ext cx="1438201" cy="143820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16"/>
          <p:cNvSpPr/>
          <p:nvPr/>
        </p:nvSpPr>
        <p:spPr>
          <a:xfrm>
            <a:off x="581057" y="3529716"/>
            <a:ext cx="1438201" cy="143820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18"/>
          <p:cNvSpPr/>
          <p:nvPr/>
        </p:nvSpPr>
        <p:spPr>
          <a:xfrm>
            <a:off x="3129657" y="3529716"/>
            <a:ext cx="1438201" cy="143820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0" name="Oval 24"/>
          <p:cNvSpPr/>
          <p:nvPr/>
        </p:nvSpPr>
        <p:spPr>
          <a:xfrm>
            <a:off x="9641912" y="2001594"/>
            <a:ext cx="1438201" cy="143820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1" name="Oval 26"/>
          <p:cNvSpPr/>
          <p:nvPr/>
        </p:nvSpPr>
        <p:spPr>
          <a:xfrm>
            <a:off x="5719897" y="3529716"/>
            <a:ext cx="1438201" cy="143820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28"/>
          <p:cNvSpPr/>
          <p:nvPr/>
        </p:nvSpPr>
        <p:spPr>
          <a:xfrm>
            <a:off x="8353787" y="3520281"/>
            <a:ext cx="1438201" cy="143820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3" name="Oval 30"/>
          <p:cNvSpPr/>
          <p:nvPr/>
        </p:nvSpPr>
        <p:spPr>
          <a:xfrm>
            <a:off x="7042991" y="2001594"/>
            <a:ext cx="1438201" cy="143820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4830298" y="2398042"/>
            <a:ext cx="649039" cy="458291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49"/>
          <p:cNvGrpSpPr/>
          <p:nvPr/>
        </p:nvGrpSpPr>
        <p:grpSpPr>
          <a:xfrm>
            <a:off x="2234808" y="2300534"/>
            <a:ext cx="708177" cy="586803"/>
            <a:chOff x="6350" y="0"/>
            <a:chExt cx="733775" cy="608013"/>
          </a:xfrm>
          <a:solidFill>
            <a:schemeClr val="bg1"/>
          </a:solidFill>
        </p:grpSpPr>
        <p:sp>
          <p:nvSpPr>
            <p:cNvPr id="16" name="Freeform 9"/>
            <p:cNvSpPr/>
            <p:nvPr/>
          </p:nvSpPr>
          <p:spPr bwMode="auto">
            <a:xfrm>
              <a:off x="132112" y="309563"/>
              <a:ext cx="307975" cy="290513"/>
            </a:xfrm>
            <a:custGeom>
              <a:avLst/>
              <a:gdLst>
                <a:gd name="T0" fmla="*/ 194 w 194"/>
                <a:gd name="T1" fmla="*/ 0 h 183"/>
                <a:gd name="T2" fmla="*/ 0 w 194"/>
                <a:gd name="T3" fmla="*/ 0 h 183"/>
                <a:gd name="T4" fmla="*/ 0 w 194"/>
                <a:gd name="T5" fmla="*/ 31 h 183"/>
                <a:gd name="T6" fmla="*/ 19 w 194"/>
                <a:gd name="T7" fmla="*/ 31 h 183"/>
                <a:gd name="T8" fmla="*/ 19 w 194"/>
                <a:gd name="T9" fmla="*/ 183 h 183"/>
                <a:gd name="T10" fmla="*/ 161 w 194"/>
                <a:gd name="T11" fmla="*/ 183 h 183"/>
                <a:gd name="T12" fmla="*/ 161 w 194"/>
                <a:gd name="T13" fmla="*/ 31 h 183"/>
                <a:gd name="T14" fmla="*/ 194 w 194"/>
                <a:gd name="T15" fmla="*/ 31 h 183"/>
                <a:gd name="T16" fmla="*/ 194 w 194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183">
                  <a:moveTo>
                    <a:pt x="194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183"/>
                  </a:lnTo>
                  <a:lnTo>
                    <a:pt x="161" y="183"/>
                  </a:lnTo>
                  <a:lnTo>
                    <a:pt x="161" y="31"/>
                  </a:lnTo>
                  <a:lnTo>
                    <a:pt x="194" y="3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44450" y="0"/>
              <a:ext cx="111125" cy="1079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Freeform 11"/>
            <p:cNvSpPr/>
            <p:nvPr/>
          </p:nvSpPr>
          <p:spPr bwMode="auto">
            <a:xfrm>
              <a:off x="535337" y="252413"/>
              <a:ext cx="204788" cy="352425"/>
            </a:xfrm>
            <a:custGeom>
              <a:avLst/>
              <a:gdLst>
                <a:gd name="T0" fmla="*/ 50 w 54"/>
                <a:gd name="T1" fmla="*/ 0 h 92"/>
                <a:gd name="T2" fmla="*/ 49 w 54"/>
                <a:gd name="T3" fmla="*/ 1 h 92"/>
                <a:gd name="T4" fmla="*/ 29 w 54"/>
                <a:gd name="T5" fmla="*/ 47 h 92"/>
                <a:gd name="T6" fmla="*/ 25 w 54"/>
                <a:gd name="T7" fmla="*/ 47 h 92"/>
                <a:gd name="T8" fmla="*/ 1 w 54"/>
                <a:gd name="T9" fmla="*/ 56 h 92"/>
                <a:gd name="T10" fmla="*/ 0 w 54"/>
                <a:gd name="T11" fmla="*/ 57 h 92"/>
                <a:gd name="T12" fmla="*/ 3 w 54"/>
                <a:gd name="T13" fmla="*/ 61 h 92"/>
                <a:gd name="T14" fmla="*/ 4 w 54"/>
                <a:gd name="T15" fmla="*/ 61 h 92"/>
                <a:gd name="T16" fmla="*/ 17 w 54"/>
                <a:gd name="T17" fmla="*/ 54 h 92"/>
                <a:gd name="T18" fmla="*/ 17 w 54"/>
                <a:gd name="T19" fmla="*/ 81 h 92"/>
                <a:gd name="T20" fmla="*/ 9 w 54"/>
                <a:gd name="T21" fmla="*/ 85 h 92"/>
                <a:gd name="T22" fmla="*/ 11 w 54"/>
                <a:gd name="T23" fmla="*/ 90 h 92"/>
                <a:gd name="T24" fmla="*/ 19 w 54"/>
                <a:gd name="T25" fmla="*/ 86 h 92"/>
                <a:gd name="T26" fmla="*/ 27 w 54"/>
                <a:gd name="T27" fmla="*/ 92 h 92"/>
                <a:gd name="T28" fmla="*/ 30 w 54"/>
                <a:gd name="T29" fmla="*/ 87 h 92"/>
                <a:gd name="T30" fmla="*/ 22 w 54"/>
                <a:gd name="T31" fmla="*/ 81 h 92"/>
                <a:gd name="T32" fmla="*/ 22 w 54"/>
                <a:gd name="T33" fmla="*/ 53 h 92"/>
                <a:gd name="T34" fmla="*/ 25 w 54"/>
                <a:gd name="T35" fmla="*/ 52 h 92"/>
                <a:gd name="T36" fmla="*/ 30 w 54"/>
                <a:gd name="T37" fmla="*/ 53 h 92"/>
                <a:gd name="T38" fmla="*/ 32 w 54"/>
                <a:gd name="T39" fmla="*/ 54 h 92"/>
                <a:gd name="T40" fmla="*/ 33 w 54"/>
                <a:gd name="T41" fmla="*/ 51 h 92"/>
                <a:gd name="T42" fmla="*/ 53 w 54"/>
                <a:gd name="T43" fmla="*/ 5 h 92"/>
                <a:gd name="T44" fmla="*/ 54 w 54"/>
                <a:gd name="T45" fmla="*/ 5 h 92"/>
                <a:gd name="T46" fmla="*/ 50 w 54"/>
                <a:gd name="T4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92">
                  <a:moveTo>
                    <a:pt x="50" y="0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1" y="8"/>
                    <a:pt x="32" y="37"/>
                    <a:pt x="29" y="47"/>
                  </a:cubicBezTo>
                  <a:cubicBezTo>
                    <a:pt x="27" y="47"/>
                    <a:pt x="26" y="47"/>
                    <a:pt x="25" y="47"/>
                  </a:cubicBezTo>
                  <a:cubicBezTo>
                    <a:pt x="13" y="47"/>
                    <a:pt x="1" y="56"/>
                    <a:pt x="1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10" y="56"/>
                    <a:pt x="17" y="54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3" y="53"/>
                    <a:pt x="24" y="52"/>
                    <a:pt x="25" y="52"/>
                  </a:cubicBezTo>
                  <a:cubicBezTo>
                    <a:pt x="27" y="52"/>
                    <a:pt x="28" y="53"/>
                    <a:pt x="30" y="53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7" y="36"/>
                    <a:pt x="47" y="11"/>
                    <a:pt x="53" y="5"/>
                  </a:cubicBezTo>
                  <a:cubicBezTo>
                    <a:pt x="54" y="5"/>
                    <a:pt x="54" y="5"/>
                    <a:pt x="54" y="5"/>
                  </a:cubicBez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9" name="Freeform 12"/>
            <p:cNvSpPr/>
            <p:nvPr/>
          </p:nvSpPr>
          <p:spPr bwMode="auto">
            <a:xfrm>
              <a:off x="6350" y="114300"/>
              <a:ext cx="244475" cy="485775"/>
            </a:xfrm>
            <a:custGeom>
              <a:avLst/>
              <a:gdLst>
                <a:gd name="T0" fmla="*/ 48 w 64"/>
                <a:gd name="T1" fmla="*/ 27 h 127"/>
                <a:gd name="T2" fmla="*/ 28 w 64"/>
                <a:gd name="T3" fmla="*/ 28 h 127"/>
                <a:gd name="T4" fmla="*/ 30 w 64"/>
                <a:gd name="T5" fmla="*/ 18 h 127"/>
                <a:gd name="T6" fmla="*/ 19 w 64"/>
                <a:gd name="T7" fmla="*/ 1 h 127"/>
                <a:gd name="T8" fmla="*/ 7 w 64"/>
                <a:gd name="T9" fmla="*/ 4 h 127"/>
                <a:gd name="T10" fmla="*/ 5 w 64"/>
                <a:gd name="T11" fmla="*/ 5 h 127"/>
                <a:gd name="T12" fmla="*/ 0 w 64"/>
                <a:gd name="T13" fmla="*/ 35 h 127"/>
                <a:gd name="T14" fmla="*/ 6 w 64"/>
                <a:gd name="T15" fmla="*/ 74 h 127"/>
                <a:gd name="T16" fmla="*/ 6 w 64"/>
                <a:gd name="T17" fmla="*/ 118 h 127"/>
                <a:gd name="T18" fmla="*/ 20 w 64"/>
                <a:gd name="T19" fmla="*/ 118 h 127"/>
                <a:gd name="T20" fmla="*/ 20 w 64"/>
                <a:gd name="T21" fmla="*/ 72 h 127"/>
                <a:gd name="T22" fmla="*/ 23 w 64"/>
                <a:gd name="T23" fmla="*/ 72 h 127"/>
                <a:gd name="T24" fmla="*/ 24 w 64"/>
                <a:gd name="T25" fmla="*/ 66 h 127"/>
                <a:gd name="T26" fmla="*/ 25 w 64"/>
                <a:gd name="T27" fmla="*/ 44 h 127"/>
                <a:gd name="T28" fmla="*/ 56 w 64"/>
                <a:gd name="T29" fmla="*/ 40 h 127"/>
                <a:gd name="T30" fmla="*/ 48 w 64"/>
                <a:gd name="T31" fmla="*/ 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127">
                  <a:moveTo>
                    <a:pt x="48" y="27"/>
                  </a:moveTo>
                  <a:cubicBezTo>
                    <a:pt x="40" y="31"/>
                    <a:pt x="34" y="31"/>
                    <a:pt x="28" y="28"/>
                  </a:cubicBezTo>
                  <a:cubicBezTo>
                    <a:pt x="29" y="25"/>
                    <a:pt x="29" y="21"/>
                    <a:pt x="30" y="18"/>
                  </a:cubicBezTo>
                  <a:cubicBezTo>
                    <a:pt x="33" y="10"/>
                    <a:pt x="26" y="2"/>
                    <a:pt x="19" y="1"/>
                  </a:cubicBezTo>
                  <a:cubicBezTo>
                    <a:pt x="14" y="0"/>
                    <a:pt x="10" y="1"/>
                    <a:pt x="7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2" y="16"/>
                    <a:pt x="0" y="35"/>
                    <a:pt x="0" y="35"/>
                  </a:cubicBezTo>
                  <a:cubicBezTo>
                    <a:pt x="0" y="65"/>
                    <a:pt x="3" y="73"/>
                    <a:pt x="6" y="74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27"/>
                    <a:pt x="20" y="127"/>
                    <a:pt x="20" y="11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23" y="70"/>
                    <a:pt x="24" y="68"/>
                    <a:pt x="24" y="66"/>
                  </a:cubicBezTo>
                  <a:cubicBezTo>
                    <a:pt x="24" y="58"/>
                    <a:pt x="25" y="51"/>
                    <a:pt x="25" y="44"/>
                  </a:cubicBezTo>
                  <a:cubicBezTo>
                    <a:pt x="35" y="47"/>
                    <a:pt x="45" y="46"/>
                    <a:pt x="56" y="40"/>
                  </a:cubicBezTo>
                  <a:cubicBezTo>
                    <a:pt x="64" y="36"/>
                    <a:pt x="57" y="23"/>
                    <a:pt x="48" y="27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0" name="Freeform 13"/>
            <p:cNvSpPr/>
            <p:nvPr/>
          </p:nvSpPr>
          <p:spPr bwMode="auto">
            <a:xfrm>
              <a:off x="330549" y="80963"/>
              <a:ext cx="406400" cy="527050"/>
            </a:xfrm>
            <a:custGeom>
              <a:avLst/>
              <a:gdLst>
                <a:gd name="T0" fmla="*/ 84 w 107"/>
                <a:gd name="T1" fmla="*/ 76 h 138"/>
                <a:gd name="T2" fmla="*/ 95 w 107"/>
                <a:gd name="T3" fmla="*/ 48 h 138"/>
                <a:gd name="T4" fmla="*/ 74 w 107"/>
                <a:gd name="T5" fmla="*/ 28 h 138"/>
                <a:gd name="T6" fmla="*/ 70 w 107"/>
                <a:gd name="T7" fmla="*/ 33 h 138"/>
                <a:gd name="T8" fmla="*/ 38 w 107"/>
                <a:gd name="T9" fmla="*/ 27 h 138"/>
                <a:gd name="T10" fmla="*/ 32 w 107"/>
                <a:gd name="T11" fmla="*/ 28 h 138"/>
                <a:gd name="T12" fmla="*/ 2 w 107"/>
                <a:gd name="T13" fmla="*/ 0 h 138"/>
                <a:gd name="T14" fmla="*/ 0 w 107"/>
                <a:gd name="T15" fmla="*/ 3 h 138"/>
                <a:gd name="T16" fmla="*/ 29 w 107"/>
                <a:gd name="T17" fmla="*/ 31 h 138"/>
                <a:gd name="T18" fmla="*/ 34 w 107"/>
                <a:gd name="T19" fmla="*/ 42 h 138"/>
                <a:gd name="T20" fmla="*/ 62 w 107"/>
                <a:gd name="T21" fmla="*/ 48 h 138"/>
                <a:gd name="T22" fmla="*/ 55 w 107"/>
                <a:gd name="T23" fmla="*/ 75 h 138"/>
                <a:gd name="T24" fmla="*/ 20 w 107"/>
                <a:gd name="T25" fmla="*/ 126 h 138"/>
                <a:gd name="T26" fmla="*/ 38 w 107"/>
                <a:gd name="T27" fmla="*/ 126 h 138"/>
                <a:gd name="T28" fmla="*/ 70 w 107"/>
                <a:gd name="T29" fmla="*/ 90 h 138"/>
                <a:gd name="T30" fmla="*/ 84 w 107"/>
                <a:gd name="T31" fmla="*/ 7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7" h="138">
                  <a:moveTo>
                    <a:pt x="84" y="76"/>
                  </a:moveTo>
                  <a:cubicBezTo>
                    <a:pt x="84" y="66"/>
                    <a:pt x="87" y="56"/>
                    <a:pt x="95" y="48"/>
                  </a:cubicBezTo>
                  <a:cubicBezTo>
                    <a:pt x="107" y="35"/>
                    <a:pt x="87" y="15"/>
                    <a:pt x="74" y="28"/>
                  </a:cubicBezTo>
                  <a:cubicBezTo>
                    <a:pt x="73" y="30"/>
                    <a:pt x="71" y="32"/>
                    <a:pt x="70" y="33"/>
                  </a:cubicBezTo>
                  <a:cubicBezTo>
                    <a:pt x="59" y="32"/>
                    <a:pt x="48" y="31"/>
                    <a:pt x="38" y="27"/>
                  </a:cubicBezTo>
                  <a:cubicBezTo>
                    <a:pt x="35" y="26"/>
                    <a:pt x="33" y="27"/>
                    <a:pt x="32" y="2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7" y="35"/>
                    <a:pt x="28" y="40"/>
                    <a:pt x="34" y="42"/>
                  </a:cubicBezTo>
                  <a:cubicBezTo>
                    <a:pt x="43" y="45"/>
                    <a:pt x="52" y="47"/>
                    <a:pt x="62" y="48"/>
                  </a:cubicBezTo>
                  <a:cubicBezTo>
                    <a:pt x="58" y="56"/>
                    <a:pt x="56" y="65"/>
                    <a:pt x="55" y="75"/>
                  </a:cubicBezTo>
                  <a:cubicBezTo>
                    <a:pt x="34" y="83"/>
                    <a:pt x="23" y="102"/>
                    <a:pt x="20" y="126"/>
                  </a:cubicBezTo>
                  <a:cubicBezTo>
                    <a:pt x="18" y="138"/>
                    <a:pt x="37" y="138"/>
                    <a:pt x="38" y="126"/>
                  </a:cubicBezTo>
                  <a:cubicBezTo>
                    <a:pt x="41" y="107"/>
                    <a:pt x="52" y="94"/>
                    <a:pt x="70" y="90"/>
                  </a:cubicBezTo>
                  <a:cubicBezTo>
                    <a:pt x="78" y="90"/>
                    <a:pt x="83" y="84"/>
                    <a:pt x="84" y="76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1" name="Oval 14"/>
            <p:cNvSpPr>
              <a:spLocks noChangeArrowheads="1"/>
            </p:cNvSpPr>
            <p:nvPr/>
          </p:nvSpPr>
          <p:spPr bwMode="auto">
            <a:xfrm>
              <a:off x="595662" y="53975"/>
              <a:ext cx="111125" cy="111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56"/>
          <p:cNvGrpSpPr/>
          <p:nvPr/>
        </p:nvGrpSpPr>
        <p:grpSpPr>
          <a:xfrm>
            <a:off x="990760" y="3828659"/>
            <a:ext cx="618795" cy="616057"/>
            <a:chOff x="6350" y="-3175"/>
            <a:chExt cx="717550" cy="714376"/>
          </a:xfrm>
          <a:solidFill>
            <a:schemeClr val="bg1"/>
          </a:solidFill>
        </p:grpSpPr>
        <p:sp>
          <p:nvSpPr>
            <p:cNvPr id="23" name="Freeform 18"/>
            <p:cNvSpPr/>
            <p:nvPr/>
          </p:nvSpPr>
          <p:spPr bwMode="auto">
            <a:xfrm>
              <a:off x="438150" y="430213"/>
              <a:ext cx="285750" cy="280988"/>
            </a:xfrm>
            <a:custGeom>
              <a:avLst/>
              <a:gdLst>
                <a:gd name="T0" fmla="*/ 68 w 75"/>
                <a:gd name="T1" fmla="*/ 42 h 74"/>
                <a:gd name="T2" fmla="*/ 25 w 75"/>
                <a:gd name="T3" fmla="*/ 0 h 74"/>
                <a:gd name="T4" fmla="*/ 0 w 75"/>
                <a:gd name="T5" fmla="*/ 24 h 74"/>
                <a:gd name="T6" fmla="*/ 43 w 75"/>
                <a:gd name="T7" fmla="*/ 67 h 74"/>
                <a:gd name="T8" fmla="*/ 68 w 75"/>
                <a:gd name="T9" fmla="*/ 67 h 74"/>
                <a:gd name="T10" fmla="*/ 68 w 75"/>
                <a:gd name="T11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74">
                  <a:moveTo>
                    <a:pt x="68" y="4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9" y="10"/>
                    <a:pt x="10" y="18"/>
                    <a:pt x="0" y="2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50" y="74"/>
                    <a:pt x="61" y="74"/>
                    <a:pt x="68" y="67"/>
                  </a:cubicBezTo>
                  <a:cubicBezTo>
                    <a:pt x="75" y="60"/>
                    <a:pt x="75" y="49"/>
                    <a:pt x="68" y="42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6350" y="-3175"/>
              <a:ext cx="530225" cy="531813"/>
            </a:xfrm>
            <a:custGeom>
              <a:avLst/>
              <a:gdLst>
                <a:gd name="T0" fmla="*/ 139 w 139"/>
                <a:gd name="T1" fmla="*/ 70 h 140"/>
                <a:gd name="T2" fmla="*/ 70 w 139"/>
                <a:gd name="T3" fmla="*/ 0 h 140"/>
                <a:gd name="T4" fmla="*/ 0 w 139"/>
                <a:gd name="T5" fmla="*/ 70 h 140"/>
                <a:gd name="T6" fmla="*/ 70 w 139"/>
                <a:gd name="T7" fmla="*/ 140 h 140"/>
                <a:gd name="T8" fmla="*/ 139 w 139"/>
                <a:gd name="T9" fmla="*/ 70 h 140"/>
                <a:gd name="T10" fmla="*/ 70 w 139"/>
                <a:gd name="T11" fmla="*/ 122 h 140"/>
                <a:gd name="T12" fmla="*/ 17 w 139"/>
                <a:gd name="T13" fmla="*/ 70 h 140"/>
                <a:gd name="T14" fmla="*/ 70 w 139"/>
                <a:gd name="T15" fmla="*/ 17 h 140"/>
                <a:gd name="T16" fmla="*/ 122 w 139"/>
                <a:gd name="T17" fmla="*/ 70 h 140"/>
                <a:gd name="T18" fmla="*/ 70 w 139"/>
                <a:gd name="T19" fmla="*/ 12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140">
                  <a:moveTo>
                    <a:pt x="139" y="70"/>
                  </a:moveTo>
                  <a:cubicBezTo>
                    <a:pt x="139" y="31"/>
                    <a:pt x="108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cubicBezTo>
                    <a:pt x="108" y="140"/>
                    <a:pt x="139" y="108"/>
                    <a:pt x="139" y="70"/>
                  </a:cubicBezTo>
                  <a:moveTo>
                    <a:pt x="70" y="122"/>
                  </a:moveTo>
                  <a:cubicBezTo>
                    <a:pt x="41" y="122"/>
                    <a:pt x="17" y="99"/>
                    <a:pt x="17" y="70"/>
                  </a:cubicBezTo>
                  <a:cubicBezTo>
                    <a:pt x="17" y="41"/>
                    <a:pt x="41" y="17"/>
                    <a:pt x="70" y="17"/>
                  </a:cubicBezTo>
                  <a:cubicBezTo>
                    <a:pt x="98" y="17"/>
                    <a:pt x="122" y="41"/>
                    <a:pt x="122" y="70"/>
                  </a:cubicBezTo>
                  <a:cubicBezTo>
                    <a:pt x="122" y="99"/>
                    <a:pt x="98" y="122"/>
                    <a:pt x="70" y="122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5" name="Freeform 20"/>
            <p:cNvSpPr/>
            <p:nvPr/>
          </p:nvSpPr>
          <p:spPr bwMode="auto">
            <a:xfrm>
              <a:off x="117475" y="106363"/>
              <a:ext cx="157163" cy="155575"/>
            </a:xfrm>
            <a:custGeom>
              <a:avLst/>
              <a:gdLst>
                <a:gd name="T0" fmla="*/ 0 w 41"/>
                <a:gd name="T1" fmla="*/ 41 h 41"/>
                <a:gd name="T2" fmla="*/ 12 w 41"/>
                <a:gd name="T3" fmla="*/ 41 h 41"/>
                <a:gd name="T4" fmla="*/ 41 w 41"/>
                <a:gd name="T5" fmla="*/ 12 h 41"/>
                <a:gd name="T6" fmla="*/ 41 w 41"/>
                <a:gd name="T7" fmla="*/ 0 h 41"/>
                <a:gd name="T8" fmla="*/ 0 w 4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3574210" y="3867803"/>
            <a:ext cx="549095" cy="549096"/>
          </a:xfrm>
          <a:custGeom>
            <a:avLst/>
            <a:gdLst>
              <a:gd name="T0" fmla="*/ 178 w 190"/>
              <a:gd name="T1" fmla="*/ 0 h 190"/>
              <a:gd name="T2" fmla="*/ 12 w 190"/>
              <a:gd name="T3" fmla="*/ 0 h 190"/>
              <a:gd name="T4" fmla="*/ 0 w 190"/>
              <a:gd name="T5" fmla="*/ 11 h 190"/>
              <a:gd name="T6" fmla="*/ 0 w 190"/>
              <a:gd name="T7" fmla="*/ 178 h 190"/>
              <a:gd name="T8" fmla="*/ 12 w 190"/>
              <a:gd name="T9" fmla="*/ 190 h 190"/>
              <a:gd name="T10" fmla="*/ 178 w 190"/>
              <a:gd name="T11" fmla="*/ 190 h 190"/>
              <a:gd name="T12" fmla="*/ 190 w 190"/>
              <a:gd name="T13" fmla="*/ 178 h 190"/>
              <a:gd name="T14" fmla="*/ 190 w 190"/>
              <a:gd name="T15" fmla="*/ 11 h 190"/>
              <a:gd name="T16" fmla="*/ 178 w 190"/>
              <a:gd name="T17" fmla="*/ 0 h 190"/>
              <a:gd name="T18" fmla="*/ 36 w 190"/>
              <a:gd name="T19" fmla="*/ 178 h 190"/>
              <a:gd name="T20" fmla="*/ 12 w 190"/>
              <a:gd name="T21" fmla="*/ 178 h 190"/>
              <a:gd name="T22" fmla="*/ 12 w 190"/>
              <a:gd name="T23" fmla="*/ 154 h 190"/>
              <a:gd name="T24" fmla="*/ 36 w 190"/>
              <a:gd name="T25" fmla="*/ 154 h 190"/>
              <a:gd name="T26" fmla="*/ 36 w 190"/>
              <a:gd name="T27" fmla="*/ 178 h 190"/>
              <a:gd name="T28" fmla="*/ 36 w 190"/>
              <a:gd name="T29" fmla="*/ 130 h 190"/>
              <a:gd name="T30" fmla="*/ 12 w 190"/>
              <a:gd name="T31" fmla="*/ 130 h 190"/>
              <a:gd name="T32" fmla="*/ 12 w 190"/>
              <a:gd name="T33" fmla="*/ 106 h 190"/>
              <a:gd name="T34" fmla="*/ 36 w 190"/>
              <a:gd name="T35" fmla="*/ 106 h 190"/>
              <a:gd name="T36" fmla="*/ 36 w 190"/>
              <a:gd name="T37" fmla="*/ 130 h 190"/>
              <a:gd name="T38" fmla="*/ 36 w 190"/>
              <a:gd name="T39" fmla="*/ 83 h 190"/>
              <a:gd name="T40" fmla="*/ 12 w 190"/>
              <a:gd name="T41" fmla="*/ 83 h 190"/>
              <a:gd name="T42" fmla="*/ 12 w 190"/>
              <a:gd name="T43" fmla="*/ 59 h 190"/>
              <a:gd name="T44" fmla="*/ 36 w 190"/>
              <a:gd name="T45" fmla="*/ 59 h 190"/>
              <a:gd name="T46" fmla="*/ 36 w 190"/>
              <a:gd name="T47" fmla="*/ 83 h 190"/>
              <a:gd name="T48" fmla="*/ 36 w 190"/>
              <a:gd name="T49" fmla="*/ 35 h 190"/>
              <a:gd name="T50" fmla="*/ 12 w 190"/>
              <a:gd name="T51" fmla="*/ 35 h 190"/>
              <a:gd name="T52" fmla="*/ 12 w 190"/>
              <a:gd name="T53" fmla="*/ 11 h 190"/>
              <a:gd name="T54" fmla="*/ 36 w 190"/>
              <a:gd name="T55" fmla="*/ 11 h 190"/>
              <a:gd name="T56" fmla="*/ 36 w 190"/>
              <a:gd name="T57" fmla="*/ 35 h 190"/>
              <a:gd name="T58" fmla="*/ 143 w 190"/>
              <a:gd name="T59" fmla="*/ 178 h 190"/>
              <a:gd name="T60" fmla="*/ 48 w 190"/>
              <a:gd name="T61" fmla="*/ 178 h 190"/>
              <a:gd name="T62" fmla="*/ 48 w 190"/>
              <a:gd name="T63" fmla="*/ 118 h 190"/>
              <a:gd name="T64" fmla="*/ 143 w 190"/>
              <a:gd name="T65" fmla="*/ 118 h 190"/>
              <a:gd name="T66" fmla="*/ 143 w 190"/>
              <a:gd name="T67" fmla="*/ 178 h 190"/>
              <a:gd name="T68" fmla="*/ 143 w 190"/>
              <a:gd name="T69" fmla="*/ 106 h 190"/>
              <a:gd name="T70" fmla="*/ 48 w 190"/>
              <a:gd name="T71" fmla="*/ 106 h 190"/>
              <a:gd name="T72" fmla="*/ 48 w 190"/>
              <a:gd name="T73" fmla="*/ 11 h 190"/>
              <a:gd name="T74" fmla="*/ 143 w 190"/>
              <a:gd name="T75" fmla="*/ 11 h 190"/>
              <a:gd name="T76" fmla="*/ 143 w 190"/>
              <a:gd name="T77" fmla="*/ 106 h 190"/>
              <a:gd name="T78" fmla="*/ 178 w 190"/>
              <a:gd name="T79" fmla="*/ 178 h 190"/>
              <a:gd name="T80" fmla="*/ 154 w 190"/>
              <a:gd name="T81" fmla="*/ 178 h 190"/>
              <a:gd name="T82" fmla="*/ 154 w 190"/>
              <a:gd name="T83" fmla="*/ 154 h 190"/>
              <a:gd name="T84" fmla="*/ 178 w 190"/>
              <a:gd name="T85" fmla="*/ 154 h 190"/>
              <a:gd name="T86" fmla="*/ 178 w 190"/>
              <a:gd name="T87" fmla="*/ 178 h 190"/>
              <a:gd name="T88" fmla="*/ 178 w 190"/>
              <a:gd name="T89" fmla="*/ 130 h 190"/>
              <a:gd name="T90" fmla="*/ 154 w 190"/>
              <a:gd name="T91" fmla="*/ 130 h 190"/>
              <a:gd name="T92" fmla="*/ 154 w 190"/>
              <a:gd name="T93" fmla="*/ 106 h 190"/>
              <a:gd name="T94" fmla="*/ 178 w 190"/>
              <a:gd name="T95" fmla="*/ 106 h 190"/>
              <a:gd name="T96" fmla="*/ 178 w 190"/>
              <a:gd name="T97" fmla="*/ 130 h 190"/>
              <a:gd name="T98" fmla="*/ 178 w 190"/>
              <a:gd name="T99" fmla="*/ 83 h 190"/>
              <a:gd name="T100" fmla="*/ 154 w 190"/>
              <a:gd name="T101" fmla="*/ 83 h 190"/>
              <a:gd name="T102" fmla="*/ 154 w 190"/>
              <a:gd name="T103" fmla="*/ 59 h 190"/>
              <a:gd name="T104" fmla="*/ 178 w 190"/>
              <a:gd name="T105" fmla="*/ 59 h 190"/>
              <a:gd name="T106" fmla="*/ 178 w 190"/>
              <a:gd name="T107" fmla="*/ 83 h 190"/>
              <a:gd name="T108" fmla="*/ 178 w 190"/>
              <a:gd name="T109" fmla="*/ 35 h 190"/>
              <a:gd name="T110" fmla="*/ 154 w 190"/>
              <a:gd name="T111" fmla="*/ 35 h 190"/>
              <a:gd name="T112" fmla="*/ 154 w 190"/>
              <a:gd name="T113" fmla="*/ 11 h 190"/>
              <a:gd name="T114" fmla="*/ 178 w 190"/>
              <a:gd name="T115" fmla="*/ 11 h 190"/>
              <a:gd name="T116" fmla="*/ 178 w 190"/>
              <a:gd name="T117" fmla="*/ 3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0" h="190">
                <a:moveTo>
                  <a:pt x="17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4"/>
                  <a:pt x="5" y="190"/>
                  <a:pt x="12" y="190"/>
                </a:cubicBezTo>
                <a:cubicBezTo>
                  <a:pt x="178" y="190"/>
                  <a:pt x="178" y="190"/>
                  <a:pt x="178" y="190"/>
                </a:cubicBezTo>
                <a:cubicBezTo>
                  <a:pt x="185" y="190"/>
                  <a:pt x="190" y="184"/>
                  <a:pt x="190" y="178"/>
                </a:cubicBezTo>
                <a:cubicBezTo>
                  <a:pt x="190" y="11"/>
                  <a:pt x="190" y="11"/>
                  <a:pt x="190" y="11"/>
                </a:cubicBezTo>
                <a:cubicBezTo>
                  <a:pt x="190" y="5"/>
                  <a:pt x="185" y="0"/>
                  <a:pt x="178" y="0"/>
                </a:cubicBezTo>
                <a:moveTo>
                  <a:pt x="36" y="178"/>
                </a:moveTo>
                <a:cubicBezTo>
                  <a:pt x="12" y="178"/>
                  <a:pt x="12" y="178"/>
                  <a:pt x="12" y="178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36" y="154"/>
                  <a:pt x="36" y="154"/>
                  <a:pt x="36" y="154"/>
                </a:cubicBezTo>
                <a:lnTo>
                  <a:pt x="36" y="178"/>
                </a:lnTo>
                <a:close/>
                <a:moveTo>
                  <a:pt x="36" y="130"/>
                </a:moveTo>
                <a:cubicBezTo>
                  <a:pt x="12" y="130"/>
                  <a:pt x="12" y="130"/>
                  <a:pt x="12" y="130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36" y="106"/>
                  <a:pt x="36" y="106"/>
                  <a:pt x="36" y="106"/>
                </a:cubicBezTo>
                <a:lnTo>
                  <a:pt x="36" y="130"/>
                </a:lnTo>
                <a:close/>
                <a:moveTo>
                  <a:pt x="36" y="83"/>
                </a:moveTo>
                <a:cubicBezTo>
                  <a:pt x="12" y="83"/>
                  <a:pt x="12" y="83"/>
                  <a:pt x="12" y="83"/>
                </a:cubicBezTo>
                <a:cubicBezTo>
                  <a:pt x="12" y="59"/>
                  <a:pt x="12" y="59"/>
                  <a:pt x="12" y="59"/>
                </a:cubicBezTo>
                <a:cubicBezTo>
                  <a:pt x="36" y="59"/>
                  <a:pt x="36" y="59"/>
                  <a:pt x="36" y="59"/>
                </a:cubicBezTo>
                <a:lnTo>
                  <a:pt x="36" y="83"/>
                </a:lnTo>
                <a:close/>
                <a:moveTo>
                  <a:pt x="36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12" y="11"/>
                  <a:pt x="12" y="11"/>
                  <a:pt x="12" y="11"/>
                </a:cubicBezTo>
                <a:cubicBezTo>
                  <a:pt x="36" y="11"/>
                  <a:pt x="36" y="11"/>
                  <a:pt x="36" y="11"/>
                </a:cubicBezTo>
                <a:lnTo>
                  <a:pt x="36" y="35"/>
                </a:lnTo>
                <a:close/>
                <a:moveTo>
                  <a:pt x="143" y="178"/>
                </a:moveTo>
                <a:cubicBezTo>
                  <a:pt x="48" y="178"/>
                  <a:pt x="48" y="178"/>
                  <a:pt x="48" y="178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143" y="118"/>
                  <a:pt x="143" y="118"/>
                  <a:pt x="143" y="118"/>
                </a:cubicBezTo>
                <a:lnTo>
                  <a:pt x="143" y="178"/>
                </a:lnTo>
                <a:close/>
                <a:moveTo>
                  <a:pt x="143" y="106"/>
                </a:moveTo>
                <a:cubicBezTo>
                  <a:pt x="48" y="106"/>
                  <a:pt x="48" y="106"/>
                  <a:pt x="48" y="106"/>
                </a:cubicBezTo>
                <a:cubicBezTo>
                  <a:pt x="48" y="11"/>
                  <a:pt x="48" y="11"/>
                  <a:pt x="48" y="11"/>
                </a:cubicBezTo>
                <a:cubicBezTo>
                  <a:pt x="143" y="11"/>
                  <a:pt x="143" y="11"/>
                  <a:pt x="143" y="11"/>
                </a:cubicBezTo>
                <a:lnTo>
                  <a:pt x="143" y="106"/>
                </a:lnTo>
                <a:close/>
                <a:moveTo>
                  <a:pt x="178" y="178"/>
                </a:moveTo>
                <a:cubicBezTo>
                  <a:pt x="154" y="178"/>
                  <a:pt x="154" y="178"/>
                  <a:pt x="154" y="178"/>
                </a:cubicBezTo>
                <a:cubicBezTo>
                  <a:pt x="154" y="154"/>
                  <a:pt x="154" y="154"/>
                  <a:pt x="154" y="154"/>
                </a:cubicBezTo>
                <a:cubicBezTo>
                  <a:pt x="178" y="154"/>
                  <a:pt x="178" y="154"/>
                  <a:pt x="178" y="154"/>
                </a:cubicBezTo>
                <a:lnTo>
                  <a:pt x="178" y="178"/>
                </a:lnTo>
                <a:close/>
                <a:moveTo>
                  <a:pt x="178" y="130"/>
                </a:moveTo>
                <a:cubicBezTo>
                  <a:pt x="154" y="130"/>
                  <a:pt x="154" y="130"/>
                  <a:pt x="154" y="130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78" y="106"/>
                  <a:pt x="178" y="106"/>
                  <a:pt x="178" y="106"/>
                </a:cubicBezTo>
                <a:lnTo>
                  <a:pt x="178" y="130"/>
                </a:lnTo>
                <a:close/>
                <a:moveTo>
                  <a:pt x="178" y="83"/>
                </a:moveTo>
                <a:cubicBezTo>
                  <a:pt x="154" y="83"/>
                  <a:pt x="154" y="83"/>
                  <a:pt x="154" y="83"/>
                </a:cubicBezTo>
                <a:cubicBezTo>
                  <a:pt x="154" y="59"/>
                  <a:pt x="154" y="59"/>
                  <a:pt x="154" y="59"/>
                </a:cubicBezTo>
                <a:cubicBezTo>
                  <a:pt x="178" y="59"/>
                  <a:pt x="178" y="59"/>
                  <a:pt x="178" y="59"/>
                </a:cubicBezTo>
                <a:lnTo>
                  <a:pt x="178" y="83"/>
                </a:lnTo>
                <a:close/>
                <a:moveTo>
                  <a:pt x="178" y="35"/>
                </a:moveTo>
                <a:cubicBezTo>
                  <a:pt x="154" y="35"/>
                  <a:pt x="154" y="35"/>
                  <a:pt x="154" y="35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8" y="11"/>
                  <a:pt x="178" y="11"/>
                  <a:pt x="178" y="11"/>
                </a:cubicBezTo>
                <a:lnTo>
                  <a:pt x="178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27" name="Group 61"/>
          <p:cNvGrpSpPr/>
          <p:nvPr/>
        </p:nvGrpSpPr>
        <p:grpSpPr>
          <a:xfrm>
            <a:off x="7464948" y="2333147"/>
            <a:ext cx="594287" cy="578988"/>
            <a:chOff x="3532018" y="-211904"/>
            <a:chExt cx="801688" cy="781051"/>
          </a:xfrm>
          <a:solidFill>
            <a:schemeClr val="bg1"/>
          </a:solidFill>
        </p:grpSpPr>
        <p:sp>
          <p:nvSpPr>
            <p:cNvPr id="28" name="Freeform 28"/>
            <p:cNvSpPr/>
            <p:nvPr/>
          </p:nvSpPr>
          <p:spPr bwMode="auto">
            <a:xfrm>
              <a:off x="3532018" y="-149991"/>
              <a:ext cx="719138" cy="719138"/>
            </a:xfrm>
            <a:custGeom>
              <a:avLst/>
              <a:gdLst>
                <a:gd name="T0" fmla="*/ 94 w 189"/>
                <a:gd name="T1" fmla="*/ 95 h 189"/>
                <a:gd name="T2" fmla="*/ 189 w 189"/>
                <a:gd name="T3" fmla="*/ 95 h 189"/>
                <a:gd name="T4" fmla="*/ 94 w 189"/>
                <a:gd name="T5" fmla="*/ 189 h 189"/>
                <a:gd name="T6" fmla="*/ 0 w 189"/>
                <a:gd name="T7" fmla="*/ 95 h 189"/>
                <a:gd name="T8" fmla="*/ 94 w 189"/>
                <a:gd name="T9" fmla="*/ 0 h 189"/>
                <a:gd name="T10" fmla="*/ 94 w 189"/>
                <a:gd name="T11" fmla="*/ 9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89">
                  <a:moveTo>
                    <a:pt x="94" y="95"/>
                  </a:moveTo>
                  <a:cubicBezTo>
                    <a:pt x="189" y="95"/>
                    <a:pt x="189" y="95"/>
                    <a:pt x="189" y="95"/>
                  </a:cubicBezTo>
                  <a:cubicBezTo>
                    <a:pt x="189" y="147"/>
                    <a:pt x="147" y="189"/>
                    <a:pt x="94" y="189"/>
                  </a:cubicBezTo>
                  <a:cubicBezTo>
                    <a:pt x="42" y="189"/>
                    <a:pt x="0" y="147"/>
                    <a:pt x="0" y="95"/>
                  </a:cubicBezTo>
                  <a:cubicBezTo>
                    <a:pt x="0" y="42"/>
                    <a:pt x="42" y="0"/>
                    <a:pt x="94" y="0"/>
                  </a:cubicBezTo>
                  <a:lnTo>
                    <a:pt x="94" y="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3973343" y="-211904"/>
              <a:ext cx="360363" cy="361950"/>
            </a:xfrm>
            <a:custGeom>
              <a:avLst/>
              <a:gdLst>
                <a:gd name="T0" fmla="*/ 0 w 95"/>
                <a:gd name="T1" fmla="*/ 95 h 95"/>
                <a:gd name="T2" fmla="*/ 95 w 95"/>
                <a:gd name="T3" fmla="*/ 95 h 95"/>
                <a:gd name="T4" fmla="*/ 0 w 95"/>
                <a:gd name="T5" fmla="*/ 0 h 95"/>
                <a:gd name="T6" fmla="*/ 0 w 95"/>
                <a:gd name="T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95">
                  <a:moveTo>
                    <a:pt x="0" y="95"/>
                  </a:moveTo>
                  <a:cubicBezTo>
                    <a:pt x="95" y="95"/>
                    <a:pt x="95" y="95"/>
                    <a:pt x="95" y="95"/>
                  </a:cubicBezTo>
                  <a:cubicBezTo>
                    <a:pt x="95" y="42"/>
                    <a:pt x="52" y="0"/>
                    <a:pt x="0" y="0"/>
                  </a:cubicBez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30" name="Freeform 33"/>
          <p:cNvSpPr>
            <a:spLocks noEditPoints="1"/>
          </p:cNvSpPr>
          <p:nvPr/>
        </p:nvSpPr>
        <p:spPr bwMode="auto">
          <a:xfrm>
            <a:off x="8717162" y="3845652"/>
            <a:ext cx="711451" cy="631013"/>
          </a:xfrm>
          <a:custGeom>
            <a:avLst/>
            <a:gdLst>
              <a:gd name="T0" fmla="*/ 211 w 214"/>
              <a:gd name="T1" fmla="*/ 26 h 189"/>
              <a:gd name="T2" fmla="*/ 193 w 214"/>
              <a:gd name="T3" fmla="*/ 7 h 189"/>
              <a:gd name="T4" fmla="*/ 183 w 214"/>
              <a:gd name="T5" fmla="*/ 7 h 189"/>
              <a:gd name="T6" fmla="*/ 181 w 214"/>
              <a:gd name="T7" fmla="*/ 13 h 189"/>
              <a:gd name="T8" fmla="*/ 177 w 214"/>
              <a:gd name="T9" fmla="*/ 14 h 189"/>
              <a:gd name="T10" fmla="*/ 177 w 214"/>
              <a:gd name="T11" fmla="*/ 14 h 189"/>
              <a:gd name="T12" fmla="*/ 129 w 214"/>
              <a:gd name="T13" fmla="*/ 63 h 189"/>
              <a:gd name="T14" fmla="*/ 126 w 214"/>
              <a:gd name="T15" fmla="*/ 75 h 189"/>
              <a:gd name="T16" fmla="*/ 131 w 214"/>
              <a:gd name="T17" fmla="*/ 80 h 189"/>
              <a:gd name="T18" fmla="*/ 131 w 214"/>
              <a:gd name="T19" fmla="*/ 80 h 189"/>
              <a:gd name="T20" fmla="*/ 131 w 214"/>
              <a:gd name="T21" fmla="*/ 81 h 189"/>
              <a:gd name="T22" fmla="*/ 121 w 214"/>
              <a:gd name="T23" fmla="*/ 92 h 189"/>
              <a:gd name="T24" fmla="*/ 85 w 214"/>
              <a:gd name="T25" fmla="*/ 56 h 189"/>
              <a:gd name="T26" fmla="*/ 74 w 214"/>
              <a:gd name="T27" fmla="*/ 15 h 189"/>
              <a:gd name="T28" fmla="*/ 34 w 214"/>
              <a:gd name="T29" fmla="*/ 4 h 189"/>
              <a:gd name="T30" fmla="*/ 57 w 214"/>
              <a:gd name="T31" fmla="*/ 28 h 189"/>
              <a:gd name="T32" fmla="*/ 51 w 214"/>
              <a:gd name="T33" fmla="*/ 52 h 189"/>
              <a:gd name="T34" fmla="*/ 28 w 214"/>
              <a:gd name="T35" fmla="*/ 58 h 189"/>
              <a:gd name="T36" fmla="*/ 4 w 214"/>
              <a:gd name="T37" fmla="*/ 34 h 189"/>
              <a:gd name="T38" fmla="*/ 15 w 214"/>
              <a:gd name="T39" fmla="*/ 75 h 189"/>
              <a:gd name="T40" fmla="*/ 58 w 214"/>
              <a:gd name="T41" fmla="*/ 85 h 189"/>
              <a:gd name="T42" fmla="*/ 58 w 214"/>
              <a:gd name="T43" fmla="*/ 85 h 189"/>
              <a:gd name="T44" fmla="*/ 92 w 214"/>
              <a:gd name="T45" fmla="*/ 120 h 189"/>
              <a:gd name="T46" fmla="*/ 60 w 214"/>
              <a:gd name="T47" fmla="*/ 153 h 189"/>
              <a:gd name="T48" fmla="*/ 58 w 214"/>
              <a:gd name="T49" fmla="*/ 151 h 189"/>
              <a:gd name="T50" fmla="*/ 49 w 214"/>
              <a:gd name="T51" fmla="*/ 158 h 189"/>
              <a:gd name="T52" fmla="*/ 33 w 214"/>
              <a:gd name="T53" fmla="*/ 183 h 189"/>
              <a:gd name="T54" fmla="*/ 37 w 214"/>
              <a:gd name="T55" fmla="*/ 187 h 189"/>
              <a:gd name="T56" fmla="*/ 61 w 214"/>
              <a:gd name="T57" fmla="*/ 171 h 189"/>
              <a:gd name="T58" fmla="*/ 69 w 214"/>
              <a:gd name="T59" fmla="*/ 162 h 189"/>
              <a:gd name="T60" fmla="*/ 67 w 214"/>
              <a:gd name="T61" fmla="*/ 160 h 189"/>
              <a:gd name="T62" fmla="*/ 100 w 214"/>
              <a:gd name="T63" fmla="*/ 127 h 189"/>
              <a:gd name="T64" fmla="*/ 156 w 214"/>
              <a:gd name="T65" fmla="*/ 184 h 189"/>
              <a:gd name="T66" fmla="*/ 170 w 214"/>
              <a:gd name="T67" fmla="*/ 189 h 189"/>
              <a:gd name="T68" fmla="*/ 184 w 214"/>
              <a:gd name="T69" fmla="*/ 184 h 189"/>
              <a:gd name="T70" fmla="*/ 184 w 214"/>
              <a:gd name="T71" fmla="*/ 155 h 189"/>
              <a:gd name="T72" fmla="*/ 128 w 214"/>
              <a:gd name="T73" fmla="*/ 99 h 189"/>
              <a:gd name="T74" fmla="*/ 139 w 214"/>
              <a:gd name="T75" fmla="*/ 89 h 189"/>
              <a:gd name="T76" fmla="*/ 143 w 214"/>
              <a:gd name="T77" fmla="*/ 93 h 189"/>
              <a:gd name="T78" fmla="*/ 156 w 214"/>
              <a:gd name="T79" fmla="*/ 90 h 189"/>
              <a:gd name="T80" fmla="*/ 204 w 214"/>
              <a:gd name="T81" fmla="*/ 42 h 189"/>
              <a:gd name="T82" fmla="*/ 205 w 214"/>
              <a:gd name="T83" fmla="*/ 41 h 189"/>
              <a:gd name="T84" fmla="*/ 204 w 214"/>
              <a:gd name="T85" fmla="*/ 41 h 189"/>
              <a:gd name="T86" fmla="*/ 206 w 214"/>
              <a:gd name="T87" fmla="*/ 37 h 189"/>
              <a:gd name="T88" fmla="*/ 211 w 214"/>
              <a:gd name="T89" fmla="*/ 36 h 189"/>
              <a:gd name="T90" fmla="*/ 211 w 214"/>
              <a:gd name="T91" fmla="*/ 26 h 189"/>
              <a:gd name="T92" fmla="*/ 172 w 214"/>
              <a:gd name="T93" fmla="*/ 165 h 189"/>
              <a:gd name="T94" fmla="*/ 180 w 214"/>
              <a:gd name="T95" fmla="*/ 173 h 189"/>
              <a:gd name="T96" fmla="*/ 172 w 214"/>
              <a:gd name="T97" fmla="*/ 180 h 189"/>
              <a:gd name="T98" fmla="*/ 164 w 214"/>
              <a:gd name="T99" fmla="*/ 173 h 189"/>
              <a:gd name="T100" fmla="*/ 172 w 214"/>
              <a:gd name="T101" fmla="*/ 165 h 189"/>
              <a:gd name="T102" fmla="*/ 145 w 214"/>
              <a:gd name="T103" fmla="*/ 66 h 189"/>
              <a:gd name="T104" fmla="*/ 142 w 214"/>
              <a:gd name="T105" fmla="*/ 62 h 189"/>
              <a:gd name="T106" fmla="*/ 178 w 214"/>
              <a:gd name="T107" fmla="*/ 26 h 189"/>
              <a:gd name="T108" fmla="*/ 181 w 214"/>
              <a:gd name="T109" fmla="*/ 29 h 189"/>
              <a:gd name="T110" fmla="*/ 145 w 214"/>
              <a:gd name="T111" fmla="*/ 66 h 189"/>
              <a:gd name="T112" fmla="*/ 156 w 214"/>
              <a:gd name="T113" fmla="*/ 77 h 189"/>
              <a:gd name="T114" fmla="*/ 153 w 214"/>
              <a:gd name="T115" fmla="*/ 74 h 189"/>
              <a:gd name="T116" fmla="*/ 189 w 214"/>
              <a:gd name="T117" fmla="*/ 38 h 189"/>
              <a:gd name="T118" fmla="*/ 193 w 214"/>
              <a:gd name="T119" fmla="*/ 41 h 189"/>
              <a:gd name="T120" fmla="*/ 156 w 214"/>
              <a:gd name="T121" fmla="*/ 77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4" h="189">
                <a:moveTo>
                  <a:pt x="211" y="26"/>
                </a:moveTo>
                <a:cubicBezTo>
                  <a:pt x="193" y="7"/>
                  <a:pt x="193" y="7"/>
                  <a:pt x="193" y="7"/>
                </a:cubicBezTo>
                <a:cubicBezTo>
                  <a:pt x="190" y="5"/>
                  <a:pt x="186" y="5"/>
                  <a:pt x="183" y="7"/>
                </a:cubicBezTo>
                <a:cubicBezTo>
                  <a:pt x="182" y="9"/>
                  <a:pt x="181" y="11"/>
                  <a:pt x="181" y="13"/>
                </a:cubicBezTo>
                <a:cubicBezTo>
                  <a:pt x="180" y="13"/>
                  <a:pt x="179" y="13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29" y="63"/>
                  <a:pt x="129" y="63"/>
                  <a:pt x="129" y="63"/>
                </a:cubicBezTo>
                <a:cubicBezTo>
                  <a:pt x="129" y="67"/>
                  <a:pt x="128" y="72"/>
                  <a:pt x="126" y="75"/>
                </a:cubicBezTo>
                <a:cubicBezTo>
                  <a:pt x="131" y="80"/>
                  <a:pt x="131" y="80"/>
                  <a:pt x="131" y="80"/>
                </a:cubicBezTo>
                <a:cubicBezTo>
                  <a:pt x="131" y="80"/>
                  <a:pt x="131" y="80"/>
                  <a:pt x="131" y="80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21" y="92"/>
                  <a:pt x="121" y="92"/>
                  <a:pt x="121" y="92"/>
                </a:cubicBezTo>
                <a:cubicBezTo>
                  <a:pt x="85" y="56"/>
                  <a:pt x="85" y="56"/>
                  <a:pt x="85" y="56"/>
                </a:cubicBezTo>
                <a:cubicBezTo>
                  <a:pt x="89" y="42"/>
                  <a:pt x="86" y="26"/>
                  <a:pt x="74" y="15"/>
                </a:cubicBezTo>
                <a:cubicBezTo>
                  <a:pt x="63" y="4"/>
                  <a:pt x="48" y="0"/>
                  <a:pt x="34" y="4"/>
                </a:cubicBezTo>
                <a:cubicBezTo>
                  <a:pt x="57" y="28"/>
                  <a:pt x="57" y="28"/>
                  <a:pt x="57" y="28"/>
                </a:cubicBezTo>
                <a:cubicBezTo>
                  <a:pt x="51" y="52"/>
                  <a:pt x="51" y="52"/>
                  <a:pt x="51" y="52"/>
                </a:cubicBezTo>
                <a:cubicBezTo>
                  <a:pt x="28" y="58"/>
                  <a:pt x="28" y="58"/>
                  <a:pt x="28" y="58"/>
                </a:cubicBezTo>
                <a:cubicBezTo>
                  <a:pt x="4" y="34"/>
                  <a:pt x="4" y="34"/>
                  <a:pt x="4" y="34"/>
                </a:cubicBezTo>
                <a:cubicBezTo>
                  <a:pt x="0" y="48"/>
                  <a:pt x="4" y="64"/>
                  <a:pt x="15" y="75"/>
                </a:cubicBezTo>
                <a:cubicBezTo>
                  <a:pt x="26" y="86"/>
                  <a:pt x="43" y="90"/>
                  <a:pt x="58" y="85"/>
                </a:cubicBezTo>
                <a:cubicBezTo>
                  <a:pt x="58" y="85"/>
                  <a:pt x="58" y="85"/>
                  <a:pt x="58" y="85"/>
                </a:cubicBezTo>
                <a:cubicBezTo>
                  <a:pt x="92" y="120"/>
                  <a:pt x="92" y="120"/>
                  <a:pt x="92" y="120"/>
                </a:cubicBezTo>
                <a:cubicBezTo>
                  <a:pt x="60" y="153"/>
                  <a:pt x="60" y="153"/>
                  <a:pt x="60" y="153"/>
                </a:cubicBezTo>
                <a:cubicBezTo>
                  <a:pt x="58" y="151"/>
                  <a:pt x="58" y="151"/>
                  <a:pt x="58" y="151"/>
                </a:cubicBezTo>
                <a:cubicBezTo>
                  <a:pt x="49" y="158"/>
                  <a:pt x="49" y="158"/>
                  <a:pt x="49" y="158"/>
                </a:cubicBezTo>
                <a:cubicBezTo>
                  <a:pt x="33" y="183"/>
                  <a:pt x="33" y="183"/>
                  <a:pt x="33" y="183"/>
                </a:cubicBezTo>
                <a:cubicBezTo>
                  <a:pt x="37" y="187"/>
                  <a:pt x="37" y="187"/>
                  <a:pt x="37" y="187"/>
                </a:cubicBezTo>
                <a:cubicBezTo>
                  <a:pt x="61" y="171"/>
                  <a:pt x="61" y="171"/>
                  <a:pt x="61" y="171"/>
                </a:cubicBezTo>
                <a:cubicBezTo>
                  <a:pt x="69" y="162"/>
                  <a:pt x="69" y="162"/>
                  <a:pt x="69" y="162"/>
                </a:cubicBezTo>
                <a:cubicBezTo>
                  <a:pt x="67" y="160"/>
                  <a:pt x="67" y="160"/>
                  <a:pt x="67" y="160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56" y="184"/>
                  <a:pt x="156" y="184"/>
                  <a:pt x="156" y="184"/>
                </a:cubicBezTo>
                <a:cubicBezTo>
                  <a:pt x="160" y="188"/>
                  <a:pt x="165" y="189"/>
                  <a:pt x="170" y="189"/>
                </a:cubicBezTo>
                <a:cubicBezTo>
                  <a:pt x="175" y="189"/>
                  <a:pt x="180" y="188"/>
                  <a:pt x="184" y="184"/>
                </a:cubicBezTo>
                <a:cubicBezTo>
                  <a:pt x="192" y="176"/>
                  <a:pt x="192" y="163"/>
                  <a:pt x="184" y="155"/>
                </a:cubicBezTo>
                <a:cubicBezTo>
                  <a:pt x="128" y="99"/>
                  <a:pt x="128" y="99"/>
                  <a:pt x="128" y="99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43" y="93"/>
                  <a:pt x="143" y="93"/>
                  <a:pt x="143" y="93"/>
                </a:cubicBezTo>
                <a:cubicBezTo>
                  <a:pt x="147" y="91"/>
                  <a:pt x="151" y="90"/>
                  <a:pt x="156" y="90"/>
                </a:cubicBezTo>
                <a:cubicBezTo>
                  <a:pt x="204" y="42"/>
                  <a:pt x="204" y="42"/>
                  <a:pt x="204" y="42"/>
                </a:cubicBezTo>
                <a:cubicBezTo>
                  <a:pt x="205" y="41"/>
                  <a:pt x="205" y="41"/>
                  <a:pt x="205" y="41"/>
                </a:cubicBezTo>
                <a:cubicBezTo>
                  <a:pt x="204" y="41"/>
                  <a:pt x="204" y="41"/>
                  <a:pt x="204" y="41"/>
                </a:cubicBezTo>
                <a:cubicBezTo>
                  <a:pt x="205" y="40"/>
                  <a:pt x="206" y="39"/>
                  <a:pt x="206" y="37"/>
                </a:cubicBezTo>
                <a:cubicBezTo>
                  <a:pt x="208" y="38"/>
                  <a:pt x="210" y="37"/>
                  <a:pt x="211" y="36"/>
                </a:cubicBezTo>
                <a:cubicBezTo>
                  <a:pt x="214" y="33"/>
                  <a:pt x="214" y="29"/>
                  <a:pt x="211" y="26"/>
                </a:cubicBezTo>
                <a:moveTo>
                  <a:pt x="172" y="165"/>
                </a:moveTo>
                <a:cubicBezTo>
                  <a:pt x="176" y="165"/>
                  <a:pt x="180" y="168"/>
                  <a:pt x="180" y="173"/>
                </a:cubicBezTo>
                <a:cubicBezTo>
                  <a:pt x="180" y="177"/>
                  <a:pt x="176" y="180"/>
                  <a:pt x="172" y="180"/>
                </a:cubicBezTo>
                <a:cubicBezTo>
                  <a:pt x="168" y="180"/>
                  <a:pt x="164" y="177"/>
                  <a:pt x="164" y="173"/>
                </a:cubicBezTo>
                <a:cubicBezTo>
                  <a:pt x="164" y="168"/>
                  <a:pt x="168" y="165"/>
                  <a:pt x="172" y="165"/>
                </a:cubicBezTo>
                <a:moveTo>
                  <a:pt x="145" y="66"/>
                </a:moveTo>
                <a:cubicBezTo>
                  <a:pt x="142" y="62"/>
                  <a:pt x="142" y="62"/>
                  <a:pt x="142" y="62"/>
                </a:cubicBezTo>
                <a:cubicBezTo>
                  <a:pt x="178" y="26"/>
                  <a:pt x="178" y="26"/>
                  <a:pt x="178" y="26"/>
                </a:cubicBezTo>
                <a:cubicBezTo>
                  <a:pt x="181" y="29"/>
                  <a:pt x="181" y="29"/>
                  <a:pt x="181" y="29"/>
                </a:cubicBezTo>
                <a:lnTo>
                  <a:pt x="145" y="66"/>
                </a:lnTo>
                <a:close/>
                <a:moveTo>
                  <a:pt x="156" y="77"/>
                </a:moveTo>
                <a:cubicBezTo>
                  <a:pt x="153" y="74"/>
                  <a:pt x="153" y="74"/>
                  <a:pt x="153" y="74"/>
                </a:cubicBezTo>
                <a:cubicBezTo>
                  <a:pt x="189" y="38"/>
                  <a:pt x="189" y="38"/>
                  <a:pt x="189" y="38"/>
                </a:cubicBezTo>
                <a:cubicBezTo>
                  <a:pt x="193" y="41"/>
                  <a:pt x="193" y="41"/>
                  <a:pt x="193" y="41"/>
                </a:cubicBezTo>
                <a:lnTo>
                  <a:pt x="156" y="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1" name="Group 65"/>
          <p:cNvGrpSpPr/>
          <p:nvPr/>
        </p:nvGrpSpPr>
        <p:grpSpPr>
          <a:xfrm>
            <a:off x="6112525" y="3861267"/>
            <a:ext cx="652944" cy="611797"/>
            <a:chOff x="4763" y="0"/>
            <a:chExt cx="957262" cy="896938"/>
          </a:xfrm>
          <a:solidFill>
            <a:schemeClr val="bg1"/>
          </a:solidFill>
        </p:grpSpPr>
        <p:sp>
          <p:nvSpPr>
            <p:cNvPr id="32" name="Freeform 37"/>
            <p:cNvSpPr>
              <a:spLocks noEditPoints="1"/>
            </p:cNvSpPr>
            <p:nvPr/>
          </p:nvSpPr>
          <p:spPr bwMode="auto">
            <a:xfrm>
              <a:off x="244475" y="596900"/>
              <a:ext cx="477837" cy="300038"/>
            </a:xfrm>
            <a:custGeom>
              <a:avLst/>
              <a:gdLst>
                <a:gd name="T0" fmla="*/ 0 w 301"/>
                <a:gd name="T1" fmla="*/ 76 h 189"/>
                <a:gd name="T2" fmla="*/ 0 w 301"/>
                <a:gd name="T3" fmla="*/ 189 h 189"/>
                <a:gd name="T4" fmla="*/ 301 w 301"/>
                <a:gd name="T5" fmla="*/ 189 h 189"/>
                <a:gd name="T6" fmla="*/ 301 w 301"/>
                <a:gd name="T7" fmla="*/ 76 h 189"/>
                <a:gd name="T8" fmla="*/ 301 w 301"/>
                <a:gd name="T9" fmla="*/ 0 h 189"/>
                <a:gd name="T10" fmla="*/ 0 w 301"/>
                <a:gd name="T11" fmla="*/ 0 h 189"/>
                <a:gd name="T12" fmla="*/ 0 w 301"/>
                <a:gd name="T13" fmla="*/ 76 h 189"/>
                <a:gd name="T14" fmla="*/ 38 w 301"/>
                <a:gd name="T15" fmla="*/ 38 h 189"/>
                <a:gd name="T16" fmla="*/ 263 w 301"/>
                <a:gd name="T17" fmla="*/ 38 h 189"/>
                <a:gd name="T18" fmla="*/ 263 w 301"/>
                <a:gd name="T19" fmla="*/ 76 h 189"/>
                <a:gd name="T20" fmla="*/ 38 w 301"/>
                <a:gd name="T21" fmla="*/ 76 h 189"/>
                <a:gd name="T22" fmla="*/ 38 w 301"/>
                <a:gd name="T23" fmla="*/ 38 h 189"/>
                <a:gd name="T24" fmla="*/ 38 w 301"/>
                <a:gd name="T25" fmla="*/ 114 h 189"/>
                <a:gd name="T26" fmla="*/ 263 w 301"/>
                <a:gd name="T27" fmla="*/ 114 h 189"/>
                <a:gd name="T28" fmla="*/ 263 w 301"/>
                <a:gd name="T29" fmla="*/ 150 h 189"/>
                <a:gd name="T30" fmla="*/ 38 w 301"/>
                <a:gd name="T31" fmla="*/ 150 h 189"/>
                <a:gd name="T32" fmla="*/ 38 w 301"/>
                <a:gd name="T33" fmla="*/ 11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189">
                  <a:moveTo>
                    <a:pt x="0" y="76"/>
                  </a:moveTo>
                  <a:lnTo>
                    <a:pt x="0" y="189"/>
                  </a:lnTo>
                  <a:lnTo>
                    <a:pt x="301" y="189"/>
                  </a:lnTo>
                  <a:lnTo>
                    <a:pt x="301" y="76"/>
                  </a:lnTo>
                  <a:lnTo>
                    <a:pt x="301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38" y="38"/>
                  </a:moveTo>
                  <a:lnTo>
                    <a:pt x="263" y="38"/>
                  </a:lnTo>
                  <a:lnTo>
                    <a:pt x="263" y="76"/>
                  </a:lnTo>
                  <a:lnTo>
                    <a:pt x="38" y="76"/>
                  </a:lnTo>
                  <a:lnTo>
                    <a:pt x="38" y="38"/>
                  </a:lnTo>
                  <a:close/>
                  <a:moveTo>
                    <a:pt x="38" y="114"/>
                  </a:moveTo>
                  <a:lnTo>
                    <a:pt x="263" y="114"/>
                  </a:lnTo>
                  <a:lnTo>
                    <a:pt x="263" y="150"/>
                  </a:lnTo>
                  <a:lnTo>
                    <a:pt x="38" y="150"/>
                  </a:lnTo>
                  <a:lnTo>
                    <a:pt x="38" y="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3" name="Freeform 38"/>
            <p:cNvSpPr/>
            <p:nvPr/>
          </p:nvSpPr>
          <p:spPr bwMode="auto">
            <a:xfrm>
              <a:off x="244475" y="0"/>
              <a:ext cx="477837" cy="300038"/>
            </a:xfrm>
            <a:custGeom>
              <a:avLst/>
              <a:gdLst>
                <a:gd name="T0" fmla="*/ 301 w 301"/>
                <a:gd name="T1" fmla="*/ 112 h 189"/>
                <a:gd name="T2" fmla="*/ 301 w 301"/>
                <a:gd name="T3" fmla="*/ 0 h 189"/>
                <a:gd name="T4" fmla="*/ 0 w 301"/>
                <a:gd name="T5" fmla="*/ 0 h 189"/>
                <a:gd name="T6" fmla="*/ 0 w 301"/>
                <a:gd name="T7" fmla="*/ 112 h 189"/>
                <a:gd name="T8" fmla="*/ 0 w 301"/>
                <a:gd name="T9" fmla="*/ 189 h 189"/>
                <a:gd name="T10" fmla="*/ 301 w 301"/>
                <a:gd name="T11" fmla="*/ 189 h 189"/>
                <a:gd name="T12" fmla="*/ 301 w 301"/>
                <a:gd name="T13" fmla="*/ 1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189">
                  <a:moveTo>
                    <a:pt x="301" y="112"/>
                  </a:moveTo>
                  <a:lnTo>
                    <a:pt x="301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0" y="189"/>
                  </a:lnTo>
                  <a:lnTo>
                    <a:pt x="301" y="189"/>
                  </a:lnTo>
                  <a:lnTo>
                    <a:pt x="301" y="1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4" name="Freeform 39"/>
            <p:cNvSpPr/>
            <p:nvPr/>
          </p:nvSpPr>
          <p:spPr bwMode="auto">
            <a:xfrm>
              <a:off x="4763" y="177800"/>
              <a:ext cx="957262" cy="539750"/>
            </a:xfrm>
            <a:custGeom>
              <a:avLst/>
              <a:gdLst>
                <a:gd name="T0" fmla="*/ 220 w 252"/>
                <a:gd name="T1" fmla="*/ 0 h 142"/>
                <a:gd name="T2" fmla="*/ 205 w 252"/>
                <a:gd name="T3" fmla="*/ 0 h 142"/>
                <a:gd name="T4" fmla="*/ 205 w 252"/>
                <a:gd name="T5" fmla="*/ 32 h 142"/>
                <a:gd name="T6" fmla="*/ 205 w 252"/>
                <a:gd name="T7" fmla="*/ 48 h 142"/>
                <a:gd name="T8" fmla="*/ 47 w 252"/>
                <a:gd name="T9" fmla="*/ 48 h 142"/>
                <a:gd name="T10" fmla="*/ 47 w 252"/>
                <a:gd name="T11" fmla="*/ 32 h 142"/>
                <a:gd name="T12" fmla="*/ 47 w 252"/>
                <a:gd name="T13" fmla="*/ 0 h 142"/>
                <a:gd name="T14" fmla="*/ 32 w 252"/>
                <a:gd name="T15" fmla="*/ 0 h 142"/>
                <a:gd name="T16" fmla="*/ 0 w 252"/>
                <a:gd name="T17" fmla="*/ 32 h 142"/>
                <a:gd name="T18" fmla="*/ 0 w 252"/>
                <a:gd name="T19" fmla="*/ 110 h 142"/>
                <a:gd name="T20" fmla="*/ 32 w 252"/>
                <a:gd name="T21" fmla="*/ 142 h 142"/>
                <a:gd name="T22" fmla="*/ 47 w 252"/>
                <a:gd name="T23" fmla="*/ 142 h 142"/>
                <a:gd name="T24" fmla="*/ 47 w 252"/>
                <a:gd name="T25" fmla="*/ 110 h 142"/>
                <a:gd name="T26" fmla="*/ 47 w 252"/>
                <a:gd name="T27" fmla="*/ 95 h 142"/>
                <a:gd name="T28" fmla="*/ 205 w 252"/>
                <a:gd name="T29" fmla="*/ 95 h 142"/>
                <a:gd name="T30" fmla="*/ 205 w 252"/>
                <a:gd name="T31" fmla="*/ 110 h 142"/>
                <a:gd name="T32" fmla="*/ 205 w 252"/>
                <a:gd name="T33" fmla="*/ 142 h 142"/>
                <a:gd name="T34" fmla="*/ 220 w 252"/>
                <a:gd name="T35" fmla="*/ 142 h 142"/>
                <a:gd name="T36" fmla="*/ 252 w 252"/>
                <a:gd name="T37" fmla="*/ 110 h 142"/>
                <a:gd name="T38" fmla="*/ 252 w 252"/>
                <a:gd name="T39" fmla="*/ 32 h 142"/>
                <a:gd name="T40" fmla="*/ 220 w 252"/>
                <a:gd name="T4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142">
                  <a:moveTo>
                    <a:pt x="220" y="0"/>
                  </a:moveTo>
                  <a:cubicBezTo>
                    <a:pt x="205" y="0"/>
                    <a:pt x="205" y="0"/>
                    <a:pt x="205" y="0"/>
                  </a:cubicBezTo>
                  <a:cubicBezTo>
                    <a:pt x="205" y="32"/>
                    <a:pt x="205" y="32"/>
                    <a:pt x="205" y="32"/>
                  </a:cubicBezTo>
                  <a:cubicBezTo>
                    <a:pt x="205" y="48"/>
                    <a:pt x="205" y="48"/>
                    <a:pt x="205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6" y="0"/>
                    <a:pt x="0" y="16"/>
                    <a:pt x="0" y="3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26"/>
                    <a:pt x="16" y="142"/>
                    <a:pt x="32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5" y="142"/>
                    <a:pt x="205" y="142"/>
                    <a:pt x="205" y="142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36" y="142"/>
                    <a:pt x="252" y="126"/>
                    <a:pt x="252" y="110"/>
                  </a:cubicBezTo>
                  <a:cubicBezTo>
                    <a:pt x="252" y="32"/>
                    <a:pt x="252" y="32"/>
                    <a:pt x="252" y="32"/>
                  </a:cubicBezTo>
                  <a:cubicBezTo>
                    <a:pt x="252" y="16"/>
                    <a:pt x="236" y="0"/>
                    <a:pt x="220" y="0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35" name="Freeform 43"/>
          <p:cNvSpPr>
            <a:spLocks noEditPoints="1"/>
          </p:cNvSpPr>
          <p:nvPr/>
        </p:nvSpPr>
        <p:spPr bwMode="auto">
          <a:xfrm>
            <a:off x="10000376" y="2415619"/>
            <a:ext cx="721273" cy="453704"/>
          </a:xfrm>
          <a:custGeom>
            <a:avLst/>
            <a:gdLst>
              <a:gd name="T0" fmla="*/ 211 w 260"/>
              <a:gd name="T1" fmla="*/ 65 h 162"/>
              <a:gd name="T2" fmla="*/ 146 w 260"/>
              <a:gd name="T3" fmla="*/ 0 h 162"/>
              <a:gd name="T4" fmla="*/ 90 w 260"/>
              <a:gd name="T5" fmla="*/ 33 h 162"/>
              <a:gd name="T6" fmla="*/ 81 w 260"/>
              <a:gd name="T7" fmla="*/ 32 h 162"/>
              <a:gd name="T8" fmla="*/ 35 w 260"/>
              <a:gd name="T9" fmla="*/ 67 h 162"/>
              <a:gd name="T10" fmla="*/ 0 w 260"/>
              <a:gd name="T11" fmla="*/ 114 h 162"/>
              <a:gd name="T12" fmla="*/ 49 w 260"/>
              <a:gd name="T13" fmla="*/ 162 h 162"/>
              <a:gd name="T14" fmla="*/ 211 w 260"/>
              <a:gd name="T15" fmla="*/ 162 h 162"/>
              <a:gd name="T16" fmla="*/ 260 w 260"/>
              <a:gd name="T17" fmla="*/ 114 h 162"/>
              <a:gd name="T18" fmla="*/ 211 w 260"/>
              <a:gd name="T19" fmla="*/ 65 h 162"/>
              <a:gd name="T20" fmla="*/ 130 w 260"/>
              <a:gd name="T21" fmla="*/ 146 h 162"/>
              <a:gd name="T22" fmla="*/ 81 w 260"/>
              <a:gd name="T23" fmla="*/ 81 h 162"/>
              <a:gd name="T24" fmla="*/ 114 w 260"/>
              <a:gd name="T25" fmla="*/ 81 h 162"/>
              <a:gd name="T26" fmla="*/ 114 w 260"/>
              <a:gd name="T27" fmla="*/ 32 h 162"/>
              <a:gd name="T28" fmla="*/ 146 w 260"/>
              <a:gd name="T29" fmla="*/ 32 h 162"/>
              <a:gd name="T30" fmla="*/ 146 w 260"/>
              <a:gd name="T31" fmla="*/ 81 h 162"/>
              <a:gd name="T32" fmla="*/ 179 w 260"/>
              <a:gd name="T33" fmla="*/ 81 h 162"/>
              <a:gd name="T34" fmla="*/ 130 w 260"/>
              <a:gd name="T35" fmla="*/ 146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cxnSp>
        <p:nvCxnSpPr>
          <p:cNvPr id="36" name="Straight Connector 11"/>
          <p:cNvCxnSpPr/>
          <p:nvPr/>
        </p:nvCxnSpPr>
        <p:spPr>
          <a:xfrm>
            <a:off x="1284041" y="4967917"/>
            <a:ext cx="0" cy="1289850"/>
          </a:xfrm>
          <a:prstGeom prst="line">
            <a:avLst/>
          </a:prstGeom>
          <a:noFill/>
          <a:ln>
            <a:solidFill>
              <a:schemeClr val="bg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7" name="Elbow Connector 71"/>
          <p:cNvCxnSpPr>
            <a:stCxn id="7" idx="2"/>
          </p:cNvCxnSpPr>
          <p:nvPr/>
        </p:nvCxnSpPr>
        <p:spPr>
          <a:xfrm rot="10800000" flipV="1">
            <a:off x="1324358" y="2720695"/>
            <a:ext cx="545439" cy="823660"/>
          </a:xfrm>
          <a:prstGeom prst="bentConnector2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Elbow Connector 74"/>
          <p:cNvCxnSpPr/>
          <p:nvPr/>
        </p:nvCxnSpPr>
        <p:spPr>
          <a:xfrm rot="10800000" flipV="1">
            <a:off x="3871166" y="2716189"/>
            <a:ext cx="545441" cy="823661"/>
          </a:xfrm>
          <a:prstGeom prst="bentConnector2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Elbow Connector 75"/>
          <p:cNvCxnSpPr/>
          <p:nvPr/>
        </p:nvCxnSpPr>
        <p:spPr>
          <a:xfrm rot="16200000" flipV="1">
            <a:off x="2425038" y="3575002"/>
            <a:ext cx="809188" cy="547840"/>
          </a:xfrm>
          <a:prstGeom prst="bentConnector3">
            <a:avLst>
              <a:gd name="adj1" fmla="val 173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Elbow Connector 79"/>
          <p:cNvCxnSpPr/>
          <p:nvPr/>
        </p:nvCxnSpPr>
        <p:spPr>
          <a:xfrm rot="10800000" flipV="1">
            <a:off x="6471090" y="2716190"/>
            <a:ext cx="545441" cy="823661"/>
          </a:xfrm>
          <a:prstGeom prst="bentConnector2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Elbow Connector 80"/>
          <p:cNvCxnSpPr/>
          <p:nvPr/>
        </p:nvCxnSpPr>
        <p:spPr>
          <a:xfrm rot="16200000" flipV="1">
            <a:off x="5024962" y="3575003"/>
            <a:ext cx="809188" cy="547840"/>
          </a:xfrm>
          <a:prstGeom prst="bentConnector3">
            <a:avLst>
              <a:gd name="adj1" fmla="val 173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Elbow Connector 81"/>
          <p:cNvCxnSpPr/>
          <p:nvPr/>
        </p:nvCxnSpPr>
        <p:spPr>
          <a:xfrm rot="10800000" flipV="1">
            <a:off x="9068593" y="2701644"/>
            <a:ext cx="545441" cy="823661"/>
          </a:xfrm>
          <a:prstGeom prst="bentConnector2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3" name="Elbow Connector 82"/>
          <p:cNvCxnSpPr/>
          <p:nvPr/>
        </p:nvCxnSpPr>
        <p:spPr>
          <a:xfrm rot="16200000" flipV="1">
            <a:off x="7641515" y="3579507"/>
            <a:ext cx="809188" cy="547840"/>
          </a:xfrm>
          <a:prstGeom prst="bentConnector3">
            <a:avLst>
              <a:gd name="adj1" fmla="val 173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4" name="Straight Connector 83"/>
          <p:cNvCxnSpPr/>
          <p:nvPr/>
        </p:nvCxnSpPr>
        <p:spPr>
          <a:xfrm>
            <a:off x="11068705" y="2703997"/>
            <a:ext cx="900000" cy="0"/>
          </a:xfrm>
          <a:prstGeom prst="line">
            <a:avLst/>
          </a:prstGeom>
          <a:noFill/>
          <a:ln>
            <a:solidFill>
              <a:schemeClr val="bg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5" name="TextBox 13"/>
          <p:cNvSpPr txBox="1"/>
          <p:nvPr/>
        </p:nvSpPr>
        <p:spPr>
          <a:xfrm>
            <a:off x="843165" y="4486817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3391765" y="4486817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5982005" y="4486817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8615895" y="4486817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9904020" y="2985482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7305099" y="2985482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4697825" y="2985482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2131904" y="2985482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510749" y="5581484"/>
            <a:ext cx="9383394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13"/>
          <p:cNvSpPr txBox="1"/>
          <p:nvPr/>
        </p:nvSpPr>
        <p:spPr>
          <a:xfrm>
            <a:off x="1510748" y="5239445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56" name="圆角矩形 55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01384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timgsa.baidu.com/timg?image&amp;quality=80&amp;size=b9999_10000&amp;sec=1489993186058&amp;di=d3edfbdc5e34ac58b4dde7a289804bf1&amp;imgtype=0&amp;src=http%3A%2F%2Fyy1.cnliveimg.com%2Fimage%2F20160920%2F73625429a51240d78f52e4d6de00b2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텍스트 개체 틀 1"/>
          <p:cNvSpPr txBox="1">
            <a:spLocks/>
          </p:cNvSpPr>
          <p:nvPr/>
        </p:nvSpPr>
        <p:spPr>
          <a:xfrm>
            <a:off x="5581651" y="2890731"/>
            <a:ext cx="6182783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6400" b="1" dirty="0" smtClean="0">
                <a:solidFill>
                  <a:schemeClr val="bg1"/>
                </a:solidFill>
                <a:cs typeface="+mn-ea"/>
                <a:sym typeface="+mn-lt"/>
              </a:rPr>
              <a:t>THANKS</a:t>
            </a:r>
            <a:endParaRPr lang="en-US" altLang="ko-KR" sz="6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텍스트 개체 틀 2"/>
          <p:cNvSpPr txBox="1">
            <a:spLocks/>
          </p:cNvSpPr>
          <p:nvPr/>
        </p:nvSpPr>
        <p:spPr>
          <a:xfrm>
            <a:off x="5581651" y="3816462"/>
            <a:ext cx="6182783" cy="342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867" smtClean="0">
                <a:solidFill>
                  <a:schemeClr val="bg1"/>
                </a:solidFill>
                <a:cs typeface="+mn-ea"/>
                <a:sym typeface="+mn-lt"/>
              </a:rPr>
              <a:t>PRESENTATION COMPANY INTRODUCTION</a:t>
            </a:r>
            <a:endParaRPr lang="ko-KR" altLang="en-US" sz="18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690396" y="4289098"/>
            <a:ext cx="5664629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latinLnBrk="1" hangingPunct="1"/>
            <a:r>
              <a:rPr kumimoji="0" lang="en-US" altLang="ko-KR" sz="800" dirty="0" err="1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Powerpoint</a:t>
            </a:r>
            <a:r>
              <a:rPr kumimoji="0" lang="en-US" altLang="ko-KR" sz="8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is a complete presentation graphic package.</a:t>
            </a:r>
          </a:p>
          <a:p>
            <a:pPr eaLnBrk="1" latinLnBrk="1" hangingPunct="1"/>
            <a:r>
              <a:rPr kumimoji="0" lang="en-US" altLang="ko-KR" sz="8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it gives you everything you need to produce a professional-looking presentation</a:t>
            </a:r>
          </a:p>
        </p:txBody>
      </p:sp>
      <p:cxnSp>
        <p:nvCxnSpPr>
          <p:cNvPr id="9" name="직선 연결선 9"/>
          <p:cNvCxnSpPr/>
          <p:nvPr/>
        </p:nvCxnSpPr>
        <p:spPr>
          <a:xfrm>
            <a:off x="5690397" y="4182025"/>
            <a:ext cx="7219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34622" y="247650"/>
            <a:ext cx="2112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LOGO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28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489993749823&amp;di=181df21dbe21c23a66e3eb1151e0171f&amp;imgtype=0&amp;src=http%3A%2F%2Fwww.ilikewallpaper.net%2Fipad-air-wallpapers%2Fdownload%2F18506%2FSpace-Meteorite-Planet-Rain-ipad-air-wallpaper-ilikewallpaper_c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2192000" cy="819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3957484" y="1557184"/>
            <a:ext cx="4277032" cy="4277032"/>
            <a:chOff x="3957484" y="1254634"/>
            <a:chExt cx="4277032" cy="4277032"/>
          </a:xfrm>
        </p:grpSpPr>
        <p:sp>
          <p:nvSpPr>
            <p:cNvPr id="8" name="椭圆 7"/>
            <p:cNvSpPr/>
            <p:nvPr/>
          </p:nvSpPr>
          <p:spPr>
            <a:xfrm>
              <a:off x="3957484" y="1254634"/>
              <a:ext cx="4277032" cy="4277032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206580" y="2132673"/>
              <a:ext cx="3778840" cy="2198460"/>
              <a:chOff x="4839641" y="2132673"/>
              <a:chExt cx="3778840" cy="2198460"/>
            </a:xfrm>
          </p:grpSpPr>
          <p:sp>
            <p:nvSpPr>
              <p:cNvPr id="4" name="MH_Others_1"/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5192891" y="2132673"/>
                <a:ext cx="3072341" cy="12604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 latinLnBrk="1"/>
                <a:r>
                  <a:rPr lang="en-US" altLang="zh-CN" sz="5867" b="1" dirty="0">
                    <a:solidFill>
                      <a:prstClr val="white"/>
                    </a:solidFill>
                    <a:sym typeface="Arial" panose="020B0604020202020204" pitchFamily="34" charset="0"/>
                  </a:rPr>
                  <a:t>part01</a:t>
                </a:r>
                <a:endParaRPr lang="zh-CN" altLang="en-US" sz="5867" b="1" dirty="0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5095768" y="3961801"/>
                <a:ext cx="32665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algn="ctr" eaLnBrk="1" latinLnBrk="1" hangingPunct="1"/>
                <a:r>
                  <a:rPr kumimoji="0" lang="en-US" altLang="ko-KR" sz="800" dirty="0" err="1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Powerpoint</a:t>
                </a:r>
                <a:r>
                  <a:rPr kumimoji="0" lang="en-US" altLang="ko-KR" sz="800" dirty="0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 is a complete presentation graphic package.</a:t>
                </a:r>
              </a:p>
              <a:p>
                <a:pPr algn="ctr" eaLnBrk="1" latinLnBrk="1" hangingPunct="1"/>
                <a:r>
                  <a:rPr kumimoji="0" lang="en-US" altLang="ko-KR" sz="800" dirty="0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it gives you everything you need to produce a professional-looking presentation</a:t>
                </a:r>
              </a:p>
            </p:txBody>
          </p:sp>
          <p:sp>
            <p:nvSpPr>
              <p:cNvPr id="6" name="MH_Others_2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4839641" y="3347175"/>
                <a:ext cx="377884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latinLnBrk="1">
                  <a:defRPr/>
                </a:pPr>
                <a:r>
                  <a:rPr lang="zh-CN" altLang="en-US" sz="3200" dirty="0">
                    <a:solidFill>
                      <a:prstClr val="white"/>
                    </a:solidFill>
                    <a:sym typeface="Arial" panose="020B0604020202020204" pitchFamily="34" charset="0"/>
                  </a:rPr>
                  <a:t>在此输入您的标题</a:t>
                </a:r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5450129" y="3304662"/>
                <a:ext cx="255786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8405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A_图片 191"/>
          <p:cNvSpPr/>
          <p:nvPr>
            <p:custDataLst>
              <p:tags r:id="rId1"/>
            </p:custDataLst>
          </p:nvPr>
        </p:nvSpPr>
        <p:spPr>
          <a:xfrm>
            <a:off x="598357" y="2163778"/>
            <a:ext cx="5323531" cy="3347482"/>
          </a:xfrm>
          <a:custGeom>
            <a:avLst/>
            <a:gdLst/>
            <a:ahLst/>
            <a:cxnLst/>
            <a:rect l="0" t="0" r="0" b="0"/>
            <a:pathLst>
              <a:path w="5323531" h="3347482">
                <a:moveTo>
                  <a:pt x="0" y="0"/>
                </a:moveTo>
                <a:lnTo>
                  <a:pt x="5323530" y="0"/>
                </a:lnTo>
                <a:lnTo>
                  <a:pt x="5323530" y="3347481"/>
                </a:lnTo>
                <a:lnTo>
                  <a:pt x="0" y="3347481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524066" y="2090475"/>
            <a:ext cx="5472112" cy="3494087"/>
          </a:xfrm>
          <a:prstGeom prst="rect">
            <a:avLst/>
          </a:prstGeom>
          <a:noFill/>
          <a:ln w="38100">
            <a:solidFill>
              <a:schemeClr val="bg1">
                <a:alpha val="58823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椭圆 228"/>
          <p:cNvSpPr>
            <a:spLocks noChangeArrowheads="1"/>
          </p:cNvSpPr>
          <p:nvPr/>
        </p:nvSpPr>
        <p:spPr bwMode="auto">
          <a:xfrm>
            <a:off x="6475603" y="4810656"/>
            <a:ext cx="796925" cy="7969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椭圆 229"/>
          <p:cNvSpPr>
            <a:spLocks noChangeArrowheads="1"/>
          </p:cNvSpPr>
          <p:nvPr/>
        </p:nvSpPr>
        <p:spPr bwMode="auto">
          <a:xfrm>
            <a:off x="6432741" y="4767793"/>
            <a:ext cx="882650" cy="88265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Freeform 51"/>
          <p:cNvSpPr>
            <a:spLocks noEditPoints="1"/>
          </p:cNvSpPr>
          <p:nvPr/>
        </p:nvSpPr>
        <p:spPr bwMode="auto">
          <a:xfrm>
            <a:off x="6660106" y="5030434"/>
            <a:ext cx="427837" cy="357368"/>
          </a:xfrm>
          <a:custGeom>
            <a:avLst/>
            <a:gdLst>
              <a:gd name="T0" fmla="*/ 482687 w 208"/>
              <a:gd name="T1" fmla="*/ 160671 h 174"/>
              <a:gd name="T2" fmla="*/ 485201 w 208"/>
              <a:gd name="T3" fmla="*/ 143097 h 174"/>
              <a:gd name="T4" fmla="*/ 341903 w 208"/>
              <a:gd name="T5" fmla="*/ 0 h 174"/>
              <a:gd name="T6" fmla="*/ 223746 w 208"/>
              <a:gd name="T7" fmla="*/ 62762 h 174"/>
              <a:gd name="T8" fmla="*/ 181008 w 208"/>
              <a:gd name="T9" fmla="*/ 52720 h 174"/>
              <a:gd name="T10" fmla="*/ 87990 w 208"/>
              <a:gd name="T11" fmla="*/ 138076 h 174"/>
              <a:gd name="T12" fmla="*/ 0 w 208"/>
              <a:gd name="T13" fmla="*/ 241006 h 174"/>
              <a:gd name="T14" fmla="*/ 105588 w 208"/>
              <a:gd name="T15" fmla="*/ 346446 h 174"/>
              <a:gd name="T16" fmla="*/ 221232 w 208"/>
              <a:gd name="T17" fmla="*/ 346446 h 174"/>
              <a:gd name="T18" fmla="*/ 221232 w 208"/>
              <a:gd name="T19" fmla="*/ 411718 h 174"/>
              <a:gd name="T20" fmla="*/ 246372 w 208"/>
              <a:gd name="T21" fmla="*/ 436823 h 174"/>
              <a:gd name="T22" fmla="*/ 296651 w 208"/>
              <a:gd name="T23" fmla="*/ 436823 h 174"/>
              <a:gd name="T24" fmla="*/ 321791 w 208"/>
              <a:gd name="T25" fmla="*/ 411718 h 174"/>
              <a:gd name="T26" fmla="*/ 321791 w 208"/>
              <a:gd name="T27" fmla="*/ 346446 h 174"/>
              <a:gd name="T28" fmla="*/ 417323 w 208"/>
              <a:gd name="T29" fmla="*/ 346446 h 174"/>
              <a:gd name="T30" fmla="*/ 522911 w 208"/>
              <a:gd name="T31" fmla="*/ 241006 h 174"/>
              <a:gd name="T32" fmla="*/ 482687 w 208"/>
              <a:gd name="T33" fmla="*/ 160671 h 174"/>
              <a:gd name="T34" fmla="*/ 301679 w 208"/>
              <a:gd name="T35" fmla="*/ 411718 h 174"/>
              <a:gd name="T36" fmla="*/ 296651 w 208"/>
              <a:gd name="T37" fmla="*/ 416739 h 174"/>
              <a:gd name="T38" fmla="*/ 246372 w 208"/>
              <a:gd name="T39" fmla="*/ 416739 h 174"/>
              <a:gd name="T40" fmla="*/ 241344 w 208"/>
              <a:gd name="T41" fmla="*/ 411718 h 174"/>
              <a:gd name="T42" fmla="*/ 241344 w 208"/>
              <a:gd name="T43" fmla="*/ 346446 h 174"/>
              <a:gd name="T44" fmla="*/ 241344 w 208"/>
              <a:gd name="T45" fmla="*/ 273642 h 174"/>
              <a:gd name="T46" fmla="*/ 173466 w 208"/>
              <a:gd name="T47" fmla="*/ 273642 h 174"/>
              <a:gd name="T48" fmla="*/ 266483 w 208"/>
              <a:gd name="T49" fmla="*/ 150629 h 174"/>
              <a:gd name="T50" fmla="*/ 276539 w 208"/>
              <a:gd name="T51" fmla="*/ 150629 h 174"/>
              <a:gd name="T52" fmla="*/ 369557 w 208"/>
              <a:gd name="T53" fmla="*/ 273642 h 174"/>
              <a:gd name="T54" fmla="*/ 301679 w 208"/>
              <a:gd name="T55" fmla="*/ 273642 h 174"/>
              <a:gd name="T56" fmla="*/ 301679 w 208"/>
              <a:gd name="T57" fmla="*/ 346446 h 174"/>
              <a:gd name="T58" fmla="*/ 301679 w 208"/>
              <a:gd name="T59" fmla="*/ 411718 h 174"/>
              <a:gd name="T60" fmla="*/ 417323 w 208"/>
              <a:gd name="T61" fmla="*/ 326362 h 174"/>
              <a:gd name="T62" fmla="*/ 321791 w 208"/>
              <a:gd name="T63" fmla="*/ 326362 h 174"/>
              <a:gd name="T64" fmla="*/ 321791 w 208"/>
              <a:gd name="T65" fmla="*/ 293726 h 174"/>
              <a:gd name="T66" fmla="*/ 369557 w 208"/>
              <a:gd name="T67" fmla="*/ 293726 h 174"/>
              <a:gd name="T68" fmla="*/ 389669 w 208"/>
              <a:gd name="T69" fmla="*/ 281173 h 174"/>
              <a:gd name="T70" fmla="*/ 384641 w 208"/>
              <a:gd name="T71" fmla="*/ 261090 h 174"/>
              <a:gd name="T72" fmla="*/ 291623 w 208"/>
              <a:gd name="T73" fmla="*/ 138076 h 174"/>
              <a:gd name="T74" fmla="*/ 271511 w 208"/>
              <a:gd name="T75" fmla="*/ 128034 h 174"/>
              <a:gd name="T76" fmla="*/ 251400 w 208"/>
              <a:gd name="T77" fmla="*/ 138076 h 174"/>
              <a:gd name="T78" fmla="*/ 155868 w 208"/>
              <a:gd name="T79" fmla="*/ 261090 h 174"/>
              <a:gd name="T80" fmla="*/ 153354 w 208"/>
              <a:gd name="T81" fmla="*/ 281173 h 174"/>
              <a:gd name="T82" fmla="*/ 173466 w 208"/>
              <a:gd name="T83" fmla="*/ 293726 h 174"/>
              <a:gd name="T84" fmla="*/ 221232 w 208"/>
              <a:gd name="T85" fmla="*/ 293726 h 174"/>
              <a:gd name="T86" fmla="*/ 221232 w 208"/>
              <a:gd name="T87" fmla="*/ 326362 h 174"/>
              <a:gd name="T88" fmla="*/ 105588 w 208"/>
              <a:gd name="T89" fmla="*/ 326362 h 174"/>
              <a:gd name="T90" fmla="*/ 20112 w 208"/>
              <a:gd name="T91" fmla="*/ 241006 h 174"/>
              <a:gd name="T92" fmla="*/ 98046 w 208"/>
              <a:gd name="T93" fmla="*/ 155650 h 174"/>
              <a:gd name="T94" fmla="*/ 108102 w 208"/>
              <a:gd name="T95" fmla="*/ 155650 h 174"/>
              <a:gd name="T96" fmla="*/ 108102 w 208"/>
              <a:gd name="T97" fmla="*/ 145608 h 174"/>
              <a:gd name="T98" fmla="*/ 181008 w 208"/>
              <a:gd name="T99" fmla="*/ 72804 h 174"/>
              <a:gd name="T100" fmla="*/ 221232 w 208"/>
              <a:gd name="T101" fmla="*/ 85356 h 174"/>
              <a:gd name="T102" fmla="*/ 231288 w 208"/>
              <a:gd name="T103" fmla="*/ 90377 h 174"/>
              <a:gd name="T104" fmla="*/ 236316 w 208"/>
              <a:gd name="T105" fmla="*/ 80335 h 174"/>
              <a:gd name="T106" fmla="*/ 341903 w 208"/>
              <a:gd name="T107" fmla="*/ 20084 h 174"/>
              <a:gd name="T108" fmla="*/ 465089 w 208"/>
              <a:gd name="T109" fmla="*/ 143097 h 174"/>
              <a:gd name="T110" fmla="*/ 462575 w 208"/>
              <a:gd name="T111" fmla="*/ 163181 h 174"/>
              <a:gd name="T112" fmla="*/ 462575 w 208"/>
              <a:gd name="T113" fmla="*/ 168202 h 174"/>
              <a:gd name="T114" fmla="*/ 467603 w 208"/>
              <a:gd name="T115" fmla="*/ 173223 h 174"/>
              <a:gd name="T116" fmla="*/ 502799 w 208"/>
              <a:gd name="T117" fmla="*/ 241006 h 174"/>
              <a:gd name="T118" fmla="*/ 417323 w 208"/>
              <a:gd name="T119" fmla="*/ 326362 h 17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8" h="174">
                <a:moveTo>
                  <a:pt x="192" y="64"/>
                </a:moveTo>
                <a:cubicBezTo>
                  <a:pt x="193" y="61"/>
                  <a:pt x="193" y="59"/>
                  <a:pt x="193" y="57"/>
                </a:cubicBezTo>
                <a:cubicBezTo>
                  <a:pt x="193" y="25"/>
                  <a:pt x="167" y="0"/>
                  <a:pt x="136" y="0"/>
                </a:cubicBezTo>
                <a:cubicBezTo>
                  <a:pt x="117" y="0"/>
                  <a:pt x="100" y="9"/>
                  <a:pt x="89" y="25"/>
                </a:cubicBezTo>
                <a:cubicBezTo>
                  <a:pt x="84" y="22"/>
                  <a:pt x="78" y="21"/>
                  <a:pt x="72" y="21"/>
                </a:cubicBezTo>
                <a:cubicBezTo>
                  <a:pt x="53" y="21"/>
                  <a:pt x="37" y="35"/>
                  <a:pt x="35" y="55"/>
                </a:cubicBezTo>
                <a:cubicBezTo>
                  <a:pt x="15" y="58"/>
                  <a:pt x="0" y="76"/>
                  <a:pt x="0" y="96"/>
                </a:cubicBezTo>
                <a:cubicBezTo>
                  <a:pt x="0" y="119"/>
                  <a:pt x="19" y="138"/>
                  <a:pt x="42" y="138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8" y="170"/>
                  <a:pt x="92" y="174"/>
                  <a:pt x="98" y="174"/>
                </a:cubicBezTo>
                <a:cubicBezTo>
                  <a:pt x="118" y="174"/>
                  <a:pt x="118" y="174"/>
                  <a:pt x="118" y="174"/>
                </a:cubicBezTo>
                <a:cubicBezTo>
                  <a:pt x="124" y="174"/>
                  <a:pt x="128" y="170"/>
                  <a:pt x="128" y="164"/>
                </a:cubicBezTo>
                <a:cubicBezTo>
                  <a:pt x="128" y="138"/>
                  <a:pt x="128" y="138"/>
                  <a:pt x="128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89" y="138"/>
                  <a:pt x="208" y="119"/>
                  <a:pt x="208" y="96"/>
                </a:cubicBezTo>
                <a:cubicBezTo>
                  <a:pt x="208" y="84"/>
                  <a:pt x="202" y="72"/>
                  <a:pt x="192" y="64"/>
                </a:cubicBezTo>
                <a:close/>
                <a:moveTo>
                  <a:pt x="120" y="164"/>
                </a:moveTo>
                <a:cubicBezTo>
                  <a:pt x="120" y="165"/>
                  <a:pt x="119" y="166"/>
                  <a:pt x="118" y="166"/>
                </a:cubicBezTo>
                <a:cubicBezTo>
                  <a:pt x="98" y="166"/>
                  <a:pt x="98" y="166"/>
                  <a:pt x="98" y="166"/>
                </a:cubicBezTo>
                <a:cubicBezTo>
                  <a:pt x="97" y="166"/>
                  <a:pt x="96" y="165"/>
                  <a:pt x="96" y="164"/>
                </a:cubicBezTo>
                <a:cubicBezTo>
                  <a:pt x="96" y="138"/>
                  <a:pt x="96" y="138"/>
                  <a:pt x="96" y="138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69" y="109"/>
                  <a:pt x="69" y="109"/>
                  <a:pt x="69" y="109"/>
                </a:cubicBezTo>
                <a:cubicBezTo>
                  <a:pt x="106" y="60"/>
                  <a:pt x="106" y="60"/>
                  <a:pt x="106" y="60"/>
                </a:cubicBezTo>
                <a:cubicBezTo>
                  <a:pt x="107" y="59"/>
                  <a:pt x="109" y="59"/>
                  <a:pt x="110" y="60"/>
                </a:cubicBezTo>
                <a:cubicBezTo>
                  <a:pt x="147" y="109"/>
                  <a:pt x="147" y="109"/>
                  <a:pt x="147" y="109"/>
                </a:cubicBezTo>
                <a:cubicBezTo>
                  <a:pt x="120" y="109"/>
                  <a:pt x="120" y="109"/>
                  <a:pt x="120" y="109"/>
                </a:cubicBezTo>
                <a:cubicBezTo>
                  <a:pt x="120" y="138"/>
                  <a:pt x="120" y="138"/>
                  <a:pt x="120" y="138"/>
                </a:cubicBezTo>
                <a:lnTo>
                  <a:pt x="120" y="164"/>
                </a:lnTo>
                <a:close/>
                <a:moveTo>
                  <a:pt x="166" y="130"/>
                </a:moveTo>
                <a:cubicBezTo>
                  <a:pt x="128" y="130"/>
                  <a:pt x="128" y="130"/>
                  <a:pt x="128" y="130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47" y="117"/>
                  <a:pt x="147" y="117"/>
                  <a:pt x="147" y="117"/>
                </a:cubicBezTo>
                <a:cubicBezTo>
                  <a:pt x="151" y="117"/>
                  <a:pt x="154" y="115"/>
                  <a:pt x="155" y="112"/>
                </a:cubicBezTo>
                <a:cubicBezTo>
                  <a:pt x="156" y="110"/>
                  <a:pt x="156" y="107"/>
                  <a:pt x="153" y="104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4" y="53"/>
                  <a:pt x="111" y="51"/>
                  <a:pt x="108" y="51"/>
                </a:cubicBezTo>
                <a:cubicBezTo>
                  <a:pt x="105" y="51"/>
                  <a:pt x="102" y="53"/>
                  <a:pt x="100" y="55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0" y="107"/>
                  <a:pt x="60" y="110"/>
                  <a:pt x="61" y="112"/>
                </a:cubicBezTo>
                <a:cubicBezTo>
                  <a:pt x="62" y="115"/>
                  <a:pt x="65" y="117"/>
                  <a:pt x="69" y="117"/>
                </a:cubicBezTo>
                <a:cubicBezTo>
                  <a:pt x="88" y="117"/>
                  <a:pt x="88" y="117"/>
                  <a:pt x="88" y="117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42" y="130"/>
                  <a:pt x="42" y="130"/>
                  <a:pt x="42" y="130"/>
                </a:cubicBezTo>
                <a:cubicBezTo>
                  <a:pt x="23" y="130"/>
                  <a:pt x="8" y="115"/>
                  <a:pt x="8" y="96"/>
                </a:cubicBezTo>
                <a:cubicBezTo>
                  <a:pt x="8" y="78"/>
                  <a:pt x="22" y="64"/>
                  <a:pt x="39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42"/>
                  <a:pt x="56" y="29"/>
                  <a:pt x="72" y="29"/>
                </a:cubicBezTo>
                <a:cubicBezTo>
                  <a:pt x="78" y="29"/>
                  <a:pt x="84" y="30"/>
                  <a:pt x="88" y="34"/>
                </a:cubicBezTo>
                <a:cubicBezTo>
                  <a:pt x="92" y="36"/>
                  <a:pt x="92" y="36"/>
                  <a:pt x="92" y="36"/>
                </a:cubicBezTo>
                <a:cubicBezTo>
                  <a:pt x="94" y="32"/>
                  <a:pt x="94" y="32"/>
                  <a:pt x="94" y="32"/>
                </a:cubicBezTo>
                <a:cubicBezTo>
                  <a:pt x="103" y="17"/>
                  <a:pt x="119" y="8"/>
                  <a:pt x="136" y="8"/>
                </a:cubicBezTo>
                <a:cubicBezTo>
                  <a:pt x="163" y="8"/>
                  <a:pt x="185" y="30"/>
                  <a:pt x="185" y="57"/>
                </a:cubicBezTo>
                <a:cubicBezTo>
                  <a:pt x="185" y="59"/>
                  <a:pt x="185" y="62"/>
                  <a:pt x="184" y="65"/>
                </a:cubicBezTo>
                <a:cubicBezTo>
                  <a:pt x="184" y="67"/>
                  <a:pt x="184" y="67"/>
                  <a:pt x="184" y="67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195" y="75"/>
                  <a:pt x="200" y="85"/>
                  <a:pt x="200" y="96"/>
                </a:cubicBezTo>
                <a:cubicBezTo>
                  <a:pt x="200" y="115"/>
                  <a:pt x="184" y="130"/>
                  <a:pt x="166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椭圆 225"/>
          <p:cNvSpPr>
            <a:spLocks noChangeArrowheads="1"/>
          </p:cNvSpPr>
          <p:nvPr/>
        </p:nvSpPr>
        <p:spPr bwMode="auto">
          <a:xfrm>
            <a:off x="6475603" y="3512081"/>
            <a:ext cx="796925" cy="7969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椭圆 226"/>
          <p:cNvSpPr>
            <a:spLocks noChangeArrowheads="1"/>
          </p:cNvSpPr>
          <p:nvPr/>
        </p:nvSpPr>
        <p:spPr bwMode="auto">
          <a:xfrm>
            <a:off x="6432741" y="3469218"/>
            <a:ext cx="882650" cy="88265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Freeform 120"/>
          <p:cNvSpPr>
            <a:spLocks noEditPoints="1"/>
          </p:cNvSpPr>
          <p:nvPr/>
        </p:nvSpPr>
        <p:spPr bwMode="auto">
          <a:xfrm>
            <a:off x="6662280" y="3702611"/>
            <a:ext cx="423489" cy="415864"/>
          </a:xfrm>
          <a:custGeom>
            <a:avLst/>
            <a:gdLst>
              <a:gd name="T0" fmla="*/ 115580 w 206"/>
              <a:gd name="T1" fmla="*/ 160961 h 202"/>
              <a:gd name="T2" fmla="*/ 261311 w 206"/>
              <a:gd name="T3" fmla="*/ 163476 h 202"/>
              <a:gd name="T4" fmla="*/ 135681 w 206"/>
              <a:gd name="T5" fmla="*/ 168506 h 202"/>
              <a:gd name="T6" fmla="*/ 208546 w 206"/>
              <a:gd name="T7" fmla="*/ 246471 h 202"/>
              <a:gd name="T8" fmla="*/ 304025 w 206"/>
              <a:gd name="T9" fmla="*/ 284196 h 202"/>
              <a:gd name="T10" fmla="*/ 364328 w 206"/>
              <a:gd name="T11" fmla="*/ 223836 h 202"/>
              <a:gd name="T12" fmla="*/ 374378 w 206"/>
              <a:gd name="T13" fmla="*/ 155931 h 202"/>
              <a:gd name="T14" fmla="*/ 306538 w 206"/>
              <a:gd name="T15" fmla="*/ 100600 h 202"/>
              <a:gd name="T16" fmla="*/ 286437 w 206"/>
              <a:gd name="T17" fmla="*/ 25150 h 202"/>
              <a:gd name="T18" fmla="*/ 173370 w 206"/>
              <a:gd name="T19" fmla="*/ 42755 h 202"/>
              <a:gd name="T20" fmla="*/ 87941 w 206"/>
              <a:gd name="T21" fmla="*/ 30180 h 202"/>
              <a:gd name="T22" fmla="*/ 45227 w 206"/>
              <a:gd name="T23" fmla="*/ 85510 h 202"/>
              <a:gd name="T24" fmla="*/ 42714 w 206"/>
              <a:gd name="T25" fmla="*/ 173536 h 202"/>
              <a:gd name="T26" fmla="*/ 2513 w 206"/>
              <a:gd name="T27" fmla="*/ 241441 h 202"/>
              <a:gd name="T28" fmla="*/ 95479 w 206"/>
              <a:gd name="T29" fmla="*/ 306831 h 202"/>
              <a:gd name="T30" fmla="*/ 135681 w 206"/>
              <a:gd name="T31" fmla="*/ 377251 h 202"/>
              <a:gd name="T32" fmla="*/ 216084 w 206"/>
              <a:gd name="T33" fmla="*/ 367191 h 202"/>
              <a:gd name="T34" fmla="*/ 291462 w 206"/>
              <a:gd name="T35" fmla="*/ 352101 h 202"/>
              <a:gd name="T36" fmla="*/ 211059 w 206"/>
              <a:gd name="T37" fmla="*/ 316891 h 202"/>
              <a:gd name="T38" fmla="*/ 103017 w 206"/>
              <a:gd name="T39" fmla="*/ 342041 h 202"/>
              <a:gd name="T40" fmla="*/ 77891 w 206"/>
              <a:gd name="T41" fmla="*/ 256531 h 202"/>
              <a:gd name="T42" fmla="*/ 62815 w 206"/>
              <a:gd name="T43" fmla="*/ 211261 h 202"/>
              <a:gd name="T44" fmla="*/ 37689 w 206"/>
              <a:gd name="T45" fmla="*/ 105630 h 202"/>
              <a:gd name="T46" fmla="*/ 123118 w 206"/>
              <a:gd name="T47" fmla="*/ 80480 h 202"/>
              <a:gd name="T48" fmla="*/ 168345 w 206"/>
              <a:gd name="T49" fmla="*/ 65390 h 202"/>
              <a:gd name="T50" fmla="*/ 276387 w 206"/>
              <a:gd name="T51" fmla="*/ 42755 h 202"/>
              <a:gd name="T52" fmla="*/ 299000 w 206"/>
              <a:gd name="T53" fmla="*/ 125750 h 202"/>
              <a:gd name="T54" fmla="*/ 316588 w 206"/>
              <a:gd name="T55" fmla="*/ 171021 h 202"/>
              <a:gd name="T56" fmla="*/ 339202 w 206"/>
              <a:gd name="T57" fmla="*/ 279166 h 202"/>
              <a:gd name="T58" fmla="*/ 256286 w 206"/>
              <a:gd name="T59" fmla="*/ 301801 h 202"/>
              <a:gd name="T60" fmla="*/ 399504 w 206"/>
              <a:gd name="T61" fmla="*/ 440127 h 202"/>
              <a:gd name="T62" fmla="*/ 404530 w 206"/>
              <a:gd name="T63" fmla="*/ 420007 h 202"/>
              <a:gd name="T64" fmla="*/ 429656 w 206"/>
              <a:gd name="T65" fmla="*/ 387312 h 202"/>
              <a:gd name="T66" fmla="*/ 484933 w 206"/>
              <a:gd name="T67" fmla="*/ 352101 h 202"/>
              <a:gd name="T68" fmla="*/ 482421 w 206"/>
              <a:gd name="T69" fmla="*/ 306831 h 202"/>
              <a:gd name="T70" fmla="*/ 417093 w 206"/>
              <a:gd name="T71" fmla="*/ 299286 h 202"/>
              <a:gd name="T72" fmla="*/ 364328 w 206"/>
              <a:gd name="T73" fmla="*/ 281681 h 202"/>
              <a:gd name="T74" fmla="*/ 336689 w 206"/>
              <a:gd name="T75" fmla="*/ 306831 h 202"/>
              <a:gd name="T76" fmla="*/ 301513 w 206"/>
              <a:gd name="T77" fmla="*/ 349586 h 202"/>
              <a:gd name="T78" fmla="*/ 286437 w 206"/>
              <a:gd name="T79" fmla="*/ 382282 h 202"/>
              <a:gd name="T80" fmla="*/ 319101 w 206"/>
              <a:gd name="T81" fmla="*/ 430067 h 202"/>
              <a:gd name="T82" fmla="*/ 319101 w 206"/>
              <a:gd name="T83" fmla="*/ 475337 h 202"/>
              <a:gd name="T84" fmla="*/ 384429 w 206"/>
              <a:gd name="T85" fmla="*/ 480367 h 202"/>
              <a:gd name="T86" fmla="*/ 437194 w 206"/>
              <a:gd name="T87" fmla="*/ 500487 h 202"/>
              <a:gd name="T88" fmla="*/ 464832 w 206"/>
              <a:gd name="T89" fmla="*/ 475337 h 202"/>
              <a:gd name="T90" fmla="*/ 487446 w 206"/>
              <a:gd name="T91" fmla="*/ 422522 h 202"/>
              <a:gd name="T92" fmla="*/ 517597 w 206"/>
              <a:gd name="T93" fmla="*/ 389827 h 202"/>
              <a:gd name="T94" fmla="*/ 464832 w 206"/>
              <a:gd name="T95" fmla="*/ 422522 h 202"/>
              <a:gd name="T96" fmla="*/ 452269 w 206"/>
              <a:gd name="T97" fmla="*/ 440127 h 202"/>
              <a:gd name="T98" fmla="*/ 419605 w 206"/>
              <a:gd name="T99" fmla="*/ 485397 h 202"/>
              <a:gd name="T100" fmla="*/ 371866 w 206"/>
              <a:gd name="T101" fmla="*/ 455217 h 202"/>
              <a:gd name="T102" fmla="*/ 351765 w 206"/>
              <a:gd name="T103" fmla="*/ 442642 h 202"/>
              <a:gd name="T104" fmla="*/ 304025 w 206"/>
              <a:gd name="T105" fmla="*/ 409947 h 202"/>
              <a:gd name="T106" fmla="*/ 336689 w 206"/>
              <a:gd name="T107" fmla="*/ 359646 h 202"/>
              <a:gd name="T108" fmla="*/ 349252 w 206"/>
              <a:gd name="T109" fmla="*/ 342041 h 202"/>
              <a:gd name="T110" fmla="*/ 381916 w 206"/>
              <a:gd name="T111" fmla="*/ 294256 h 202"/>
              <a:gd name="T112" fmla="*/ 432168 w 206"/>
              <a:gd name="T113" fmla="*/ 326951 h 202"/>
              <a:gd name="T114" fmla="*/ 449757 w 206"/>
              <a:gd name="T115" fmla="*/ 339526 h 202"/>
              <a:gd name="T116" fmla="*/ 494984 w 206"/>
              <a:gd name="T117" fmla="*/ 369706 h 20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06" h="202">
                <a:moveTo>
                  <a:pt x="104" y="65"/>
                </a:moveTo>
                <a:cubicBezTo>
                  <a:pt x="99" y="53"/>
                  <a:pt x="88" y="45"/>
                  <a:pt x="75" y="45"/>
                </a:cubicBezTo>
                <a:cubicBezTo>
                  <a:pt x="71" y="45"/>
                  <a:pt x="67" y="46"/>
                  <a:pt x="63" y="47"/>
                </a:cubicBezTo>
                <a:cubicBezTo>
                  <a:pt x="56" y="50"/>
                  <a:pt x="50" y="56"/>
                  <a:pt x="46" y="64"/>
                </a:cubicBezTo>
                <a:cubicBezTo>
                  <a:pt x="43" y="72"/>
                  <a:pt x="43" y="80"/>
                  <a:pt x="46" y="88"/>
                </a:cubicBezTo>
                <a:cubicBezTo>
                  <a:pt x="51" y="100"/>
                  <a:pt x="62" y="107"/>
                  <a:pt x="75" y="107"/>
                </a:cubicBezTo>
                <a:cubicBezTo>
                  <a:pt x="79" y="107"/>
                  <a:pt x="83" y="106"/>
                  <a:pt x="86" y="105"/>
                </a:cubicBezTo>
                <a:cubicBezTo>
                  <a:pt x="102" y="99"/>
                  <a:pt x="110" y="81"/>
                  <a:pt x="104" y="65"/>
                </a:cubicBezTo>
                <a:close/>
                <a:moveTo>
                  <a:pt x="83" y="98"/>
                </a:moveTo>
                <a:cubicBezTo>
                  <a:pt x="81" y="99"/>
                  <a:pt x="78" y="99"/>
                  <a:pt x="75" y="99"/>
                </a:cubicBezTo>
                <a:cubicBezTo>
                  <a:pt x="65" y="99"/>
                  <a:pt x="57" y="93"/>
                  <a:pt x="54" y="85"/>
                </a:cubicBezTo>
                <a:cubicBezTo>
                  <a:pt x="51" y="79"/>
                  <a:pt x="51" y="73"/>
                  <a:pt x="54" y="67"/>
                </a:cubicBezTo>
                <a:cubicBezTo>
                  <a:pt x="56" y="61"/>
                  <a:pt x="61" y="57"/>
                  <a:pt x="66" y="55"/>
                </a:cubicBezTo>
                <a:cubicBezTo>
                  <a:pt x="69" y="54"/>
                  <a:pt x="72" y="53"/>
                  <a:pt x="75" y="53"/>
                </a:cubicBezTo>
                <a:cubicBezTo>
                  <a:pt x="84" y="53"/>
                  <a:pt x="93" y="59"/>
                  <a:pt x="96" y="68"/>
                </a:cubicBezTo>
                <a:cubicBezTo>
                  <a:pt x="101" y="79"/>
                  <a:pt x="95" y="93"/>
                  <a:pt x="83" y="98"/>
                </a:cubicBezTo>
                <a:close/>
                <a:moveTo>
                  <a:pt x="116" y="140"/>
                </a:moveTo>
                <a:cubicBezTo>
                  <a:pt x="117" y="138"/>
                  <a:pt x="117" y="136"/>
                  <a:pt x="116" y="135"/>
                </a:cubicBezTo>
                <a:cubicBezTo>
                  <a:pt x="111" y="123"/>
                  <a:pt x="111" y="123"/>
                  <a:pt x="111" y="123"/>
                </a:cubicBezTo>
                <a:cubicBezTo>
                  <a:pt x="115" y="120"/>
                  <a:pt x="118" y="117"/>
                  <a:pt x="121" y="113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6" y="120"/>
                  <a:pt x="140" y="118"/>
                  <a:pt x="141" y="115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50" y="95"/>
                  <a:pt x="149" y="90"/>
                  <a:pt x="145" y="89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35" y="79"/>
                  <a:pt x="135" y="75"/>
                  <a:pt x="134" y="70"/>
                </a:cubicBezTo>
                <a:cubicBezTo>
                  <a:pt x="145" y="65"/>
                  <a:pt x="145" y="65"/>
                  <a:pt x="145" y="65"/>
                </a:cubicBezTo>
                <a:cubicBezTo>
                  <a:pt x="147" y="65"/>
                  <a:pt x="148" y="63"/>
                  <a:pt x="149" y="62"/>
                </a:cubicBezTo>
                <a:cubicBezTo>
                  <a:pt x="150" y="60"/>
                  <a:pt x="150" y="58"/>
                  <a:pt x="149" y="56"/>
                </a:cubicBezTo>
                <a:cubicBezTo>
                  <a:pt x="142" y="40"/>
                  <a:pt x="142" y="40"/>
                  <a:pt x="142" y="40"/>
                </a:cubicBezTo>
                <a:cubicBezTo>
                  <a:pt x="141" y="36"/>
                  <a:pt x="137" y="34"/>
                  <a:pt x="134" y="36"/>
                </a:cubicBezTo>
                <a:cubicBezTo>
                  <a:pt x="122" y="40"/>
                  <a:pt x="122" y="40"/>
                  <a:pt x="122" y="40"/>
                </a:cubicBezTo>
                <a:cubicBezTo>
                  <a:pt x="120" y="36"/>
                  <a:pt x="116" y="33"/>
                  <a:pt x="113" y="30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18" y="17"/>
                  <a:pt x="118" y="15"/>
                  <a:pt x="118" y="14"/>
                </a:cubicBezTo>
                <a:cubicBezTo>
                  <a:pt x="117" y="12"/>
                  <a:pt x="116" y="11"/>
                  <a:pt x="114" y="10"/>
                </a:cubicBezTo>
                <a:cubicBezTo>
                  <a:pt x="97" y="3"/>
                  <a:pt x="97" y="3"/>
                  <a:pt x="97" y="3"/>
                </a:cubicBezTo>
                <a:cubicBezTo>
                  <a:pt x="94" y="1"/>
                  <a:pt x="90" y="3"/>
                  <a:pt x="88" y="6"/>
                </a:cubicBezTo>
                <a:cubicBezTo>
                  <a:pt x="83" y="17"/>
                  <a:pt x="83" y="17"/>
                  <a:pt x="83" y="17"/>
                </a:cubicBezTo>
                <a:cubicBezTo>
                  <a:pt x="79" y="17"/>
                  <a:pt x="74" y="17"/>
                  <a:pt x="69" y="17"/>
                </a:cubicBezTo>
                <a:cubicBezTo>
                  <a:pt x="65" y="6"/>
                  <a:pt x="65" y="6"/>
                  <a:pt x="65" y="6"/>
                </a:cubicBezTo>
                <a:cubicBezTo>
                  <a:pt x="63" y="2"/>
                  <a:pt x="59" y="0"/>
                  <a:pt x="56" y="2"/>
                </a:cubicBezTo>
                <a:cubicBezTo>
                  <a:pt x="39" y="8"/>
                  <a:pt x="39" y="8"/>
                  <a:pt x="39" y="8"/>
                </a:cubicBezTo>
                <a:cubicBezTo>
                  <a:pt x="37" y="9"/>
                  <a:pt x="36" y="10"/>
                  <a:pt x="35" y="12"/>
                </a:cubicBezTo>
                <a:cubicBezTo>
                  <a:pt x="34" y="14"/>
                  <a:pt x="34" y="16"/>
                  <a:pt x="35" y="17"/>
                </a:cubicBezTo>
                <a:cubicBezTo>
                  <a:pt x="40" y="29"/>
                  <a:pt x="40" y="29"/>
                  <a:pt x="40" y="29"/>
                </a:cubicBezTo>
                <a:cubicBezTo>
                  <a:pt x="36" y="32"/>
                  <a:pt x="32" y="35"/>
                  <a:pt x="29" y="39"/>
                </a:cubicBezTo>
                <a:cubicBezTo>
                  <a:pt x="18" y="34"/>
                  <a:pt x="18" y="34"/>
                  <a:pt x="18" y="34"/>
                </a:cubicBezTo>
                <a:cubicBezTo>
                  <a:pt x="14" y="33"/>
                  <a:pt x="10" y="34"/>
                  <a:pt x="8" y="38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8"/>
                  <a:pt x="1" y="62"/>
                  <a:pt x="5" y="63"/>
                </a:cubicBezTo>
                <a:cubicBezTo>
                  <a:pt x="17" y="69"/>
                  <a:pt x="17" y="69"/>
                  <a:pt x="17" y="69"/>
                </a:cubicBezTo>
                <a:cubicBezTo>
                  <a:pt x="16" y="73"/>
                  <a:pt x="16" y="78"/>
                  <a:pt x="17" y="82"/>
                </a:cubicBezTo>
                <a:cubicBezTo>
                  <a:pt x="5" y="87"/>
                  <a:pt x="5" y="87"/>
                  <a:pt x="5" y="87"/>
                </a:cubicBezTo>
                <a:cubicBezTo>
                  <a:pt x="3" y="88"/>
                  <a:pt x="1" y="89"/>
                  <a:pt x="1" y="91"/>
                </a:cubicBezTo>
                <a:cubicBezTo>
                  <a:pt x="0" y="92"/>
                  <a:pt x="0" y="94"/>
                  <a:pt x="1" y="96"/>
                </a:cubicBezTo>
                <a:cubicBezTo>
                  <a:pt x="7" y="113"/>
                  <a:pt x="7" y="113"/>
                  <a:pt x="7" y="113"/>
                </a:cubicBezTo>
                <a:cubicBezTo>
                  <a:pt x="9" y="116"/>
                  <a:pt x="13" y="118"/>
                  <a:pt x="16" y="117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31" y="116"/>
                  <a:pt x="35" y="119"/>
                  <a:pt x="38" y="122"/>
                </a:cubicBezTo>
                <a:cubicBezTo>
                  <a:pt x="33" y="134"/>
                  <a:pt x="33" y="134"/>
                  <a:pt x="33" y="134"/>
                </a:cubicBezTo>
                <a:cubicBezTo>
                  <a:pt x="33" y="136"/>
                  <a:pt x="33" y="137"/>
                  <a:pt x="33" y="139"/>
                </a:cubicBezTo>
                <a:cubicBezTo>
                  <a:pt x="34" y="141"/>
                  <a:pt x="35" y="142"/>
                  <a:pt x="37" y="143"/>
                </a:cubicBezTo>
                <a:cubicBezTo>
                  <a:pt x="54" y="150"/>
                  <a:pt x="54" y="150"/>
                  <a:pt x="54" y="150"/>
                </a:cubicBezTo>
                <a:cubicBezTo>
                  <a:pt x="57" y="152"/>
                  <a:pt x="61" y="150"/>
                  <a:pt x="63" y="146"/>
                </a:cubicBezTo>
                <a:cubicBezTo>
                  <a:pt x="68" y="135"/>
                  <a:pt x="68" y="135"/>
                  <a:pt x="68" y="135"/>
                </a:cubicBezTo>
                <a:cubicBezTo>
                  <a:pt x="72" y="135"/>
                  <a:pt x="77" y="135"/>
                  <a:pt x="82" y="135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87" y="149"/>
                  <a:pt x="90" y="151"/>
                  <a:pt x="93" y="151"/>
                </a:cubicBezTo>
                <a:cubicBezTo>
                  <a:pt x="94" y="151"/>
                  <a:pt x="94" y="151"/>
                  <a:pt x="95" y="15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4" y="143"/>
                  <a:pt x="115" y="142"/>
                  <a:pt x="116" y="140"/>
                </a:cubicBezTo>
                <a:close/>
                <a:moveTo>
                  <a:pt x="108" y="137"/>
                </a:moveTo>
                <a:cubicBezTo>
                  <a:pt x="93" y="142"/>
                  <a:pt x="93" y="142"/>
                  <a:pt x="93" y="142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84" y="126"/>
                  <a:pt x="84" y="126"/>
                  <a:pt x="84" y="126"/>
                </a:cubicBezTo>
                <a:cubicBezTo>
                  <a:pt x="78" y="127"/>
                  <a:pt x="72" y="127"/>
                  <a:pt x="66" y="12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56" y="142"/>
                  <a:pt x="56" y="142"/>
                  <a:pt x="56" y="142"/>
                </a:cubicBezTo>
                <a:cubicBezTo>
                  <a:pt x="41" y="136"/>
                  <a:pt x="41" y="136"/>
                  <a:pt x="41" y="136"/>
                </a:cubicBezTo>
                <a:cubicBezTo>
                  <a:pt x="48" y="119"/>
                  <a:pt x="48" y="119"/>
                  <a:pt x="48" y="119"/>
                </a:cubicBezTo>
                <a:cubicBezTo>
                  <a:pt x="46" y="118"/>
                  <a:pt x="46" y="118"/>
                  <a:pt x="46" y="118"/>
                </a:cubicBezTo>
                <a:cubicBezTo>
                  <a:pt x="41" y="114"/>
                  <a:pt x="37" y="110"/>
                  <a:pt x="33" y="105"/>
                </a:cubicBezTo>
                <a:cubicBezTo>
                  <a:pt x="31" y="102"/>
                  <a:pt x="31" y="102"/>
                  <a:pt x="31" y="102"/>
                </a:cubicBezTo>
                <a:cubicBezTo>
                  <a:pt x="14" y="109"/>
                  <a:pt x="14" y="109"/>
                  <a:pt x="14" y="109"/>
                </a:cubicBezTo>
                <a:cubicBezTo>
                  <a:pt x="9" y="94"/>
                  <a:pt x="9" y="94"/>
                  <a:pt x="9" y="94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4"/>
                  <a:pt x="25" y="84"/>
                  <a:pt x="25" y="84"/>
                </a:cubicBezTo>
                <a:cubicBezTo>
                  <a:pt x="24" y="78"/>
                  <a:pt x="24" y="73"/>
                  <a:pt x="25" y="67"/>
                </a:cubicBezTo>
                <a:cubicBezTo>
                  <a:pt x="26" y="64"/>
                  <a:pt x="26" y="64"/>
                  <a:pt x="26" y="64"/>
                </a:cubicBezTo>
                <a:cubicBezTo>
                  <a:pt x="9" y="57"/>
                  <a:pt x="9" y="57"/>
                  <a:pt x="9" y="57"/>
                </a:cubicBezTo>
                <a:cubicBezTo>
                  <a:pt x="15" y="42"/>
                  <a:pt x="15" y="42"/>
                  <a:pt x="15" y="42"/>
                </a:cubicBezTo>
                <a:cubicBezTo>
                  <a:pt x="32" y="49"/>
                  <a:pt x="32" y="49"/>
                  <a:pt x="32" y="49"/>
                </a:cubicBezTo>
                <a:cubicBezTo>
                  <a:pt x="34" y="46"/>
                  <a:pt x="34" y="46"/>
                  <a:pt x="34" y="46"/>
                </a:cubicBezTo>
                <a:cubicBezTo>
                  <a:pt x="37" y="41"/>
                  <a:pt x="42" y="37"/>
                  <a:pt x="47" y="34"/>
                </a:cubicBezTo>
                <a:cubicBezTo>
                  <a:pt x="49" y="32"/>
                  <a:pt x="49" y="32"/>
                  <a:pt x="49" y="32"/>
                </a:cubicBezTo>
                <a:cubicBezTo>
                  <a:pt x="43" y="15"/>
                  <a:pt x="43" y="15"/>
                  <a:pt x="43" y="15"/>
                </a:cubicBezTo>
                <a:cubicBezTo>
                  <a:pt x="58" y="10"/>
                  <a:pt x="58" y="10"/>
                  <a:pt x="58" y="10"/>
                </a:cubicBezTo>
                <a:cubicBezTo>
                  <a:pt x="64" y="26"/>
                  <a:pt x="64" y="26"/>
                  <a:pt x="64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25"/>
                  <a:pt x="79" y="25"/>
                  <a:pt x="85" y="26"/>
                </a:cubicBezTo>
                <a:cubicBezTo>
                  <a:pt x="88" y="26"/>
                  <a:pt x="88" y="26"/>
                  <a:pt x="88" y="26"/>
                </a:cubicBezTo>
                <a:cubicBezTo>
                  <a:pt x="95" y="10"/>
                  <a:pt x="95" y="10"/>
                  <a:pt x="95" y="10"/>
                </a:cubicBezTo>
                <a:cubicBezTo>
                  <a:pt x="110" y="17"/>
                  <a:pt x="110" y="17"/>
                  <a:pt x="110" y="17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110" y="38"/>
                  <a:pt x="114" y="42"/>
                  <a:pt x="118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41" y="58"/>
                  <a:pt x="141" y="58"/>
                  <a:pt x="141" y="58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7" y="74"/>
                  <a:pt x="127" y="80"/>
                  <a:pt x="126" y="86"/>
                </a:cubicBezTo>
                <a:cubicBezTo>
                  <a:pt x="125" y="89"/>
                  <a:pt x="125" y="89"/>
                  <a:pt x="125" y="89"/>
                </a:cubicBezTo>
                <a:cubicBezTo>
                  <a:pt x="141" y="96"/>
                  <a:pt x="141" y="96"/>
                  <a:pt x="141" y="96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17" y="106"/>
                  <a:pt x="117" y="106"/>
                  <a:pt x="117" y="106"/>
                </a:cubicBezTo>
                <a:cubicBezTo>
                  <a:pt x="113" y="111"/>
                  <a:pt x="109" y="115"/>
                  <a:pt x="104" y="118"/>
                </a:cubicBezTo>
                <a:cubicBezTo>
                  <a:pt x="102" y="120"/>
                  <a:pt x="102" y="120"/>
                  <a:pt x="102" y="120"/>
                </a:cubicBezTo>
                <a:lnTo>
                  <a:pt x="108" y="137"/>
                </a:lnTo>
                <a:close/>
                <a:moveTo>
                  <a:pt x="157" y="136"/>
                </a:moveTo>
                <a:cubicBezTo>
                  <a:pt x="146" y="137"/>
                  <a:pt x="138" y="147"/>
                  <a:pt x="140" y="158"/>
                </a:cubicBezTo>
                <a:cubicBezTo>
                  <a:pt x="141" y="168"/>
                  <a:pt x="149" y="175"/>
                  <a:pt x="159" y="175"/>
                </a:cubicBezTo>
                <a:cubicBezTo>
                  <a:pt x="160" y="175"/>
                  <a:pt x="161" y="175"/>
                  <a:pt x="162" y="175"/>
                </a:cubicBezTo>
                <a:cubicBezTo>
                  <a:pt x="173" y="174"/>
                  <a:pt x="180" y="164"/>
                  <a:pt x="179" y="153"/>
                </a:cubicBezTo>
                <a:cubicBezTo>
                  <a:pt x="178" y="142"/>
                  <a:pt x="168" y="134"/>
                  <a:pt x="157" y="136"/>
                </a:cubicBezTo>
                <a:close/>
                <a:moveTo>
                  <a:pt x="161" y="167"/>
                </a:moveTo>
                <a:cubicBezTo>
                  <a:pt x="154" y="168"/>
                  <a:pt x="148" y="163"/>
                  <a:pt x="147" y="157"/>
                </a:cubicBezTo>
                <a:cubicBezTo>
                  <a:pt x="147" y="150"/>
                  <a:pt x="151" y="144"/>
                  <a:pt x="158" y="144"/>
                </a:cubicBezTo>
                <a:cubicBezTo>
                  <a:pt x="158" y="143"/>
                  <a:pt x="159" y="143"/>
                  <a:pt x="159" y="143"/>
                </a:cubicBezTo>
                <a:cubicBezTo>
                  <a:pt x="165" y="143"/>
                  <a:pt x="170" y="148"/>
                  <a:pt x="171" y="154"/>
                </a:cubicBezTo>
                <a:cubicBezTo>
                  <a:pt x="172" y="160"/>
                  <a:pt x="167" y="166"/>
                  <a:pt x="161" y="167"/>
                </a:cubicBezTo>
                <a:close/>
                <a:moveTo>
                  <a:pt x="205" y="144"/>
                </a:moveTo>
                <a:cubicBezTo>
                  <a:pt x="204" y="141"/>
                  <a:pt x="202" y="139"/>
                  <a:pt x="199" y="139"/>
                </a:cubicBezTo>
                <a:cubicBezTo>
                  <a:pt x="193" y="140"/>
                  <a:pt x="193" y="140"/>
                  <a:pt x="193" y="140"/>
                </a:cubicBezTo>
                <a:cubicBezTo>
                  <a:pt x="192" y="138"/>
                  <a:pt x="191" y="136"/>
                  <a:pt x="190" y="135"/>
                </a:cubicBezTo>
                <a:cubicBezTo>
                  <a:pt x="193" y="130"/>
                  <a:pt x="193" y="130"/>
                  <a:pt x="193" y="130"/>
                </a:cubicBezTo>
                <a:cubicBezTo>
                  <a:pt x="194" y="129"/>
                  <a:pt x="195" y="127"/>
                  <a:pt x="194" y="126"/>
                </a:cubicBezTo>
                <a:cubicBezTo>
                  <a:pt x="194" y="124"/>
                  <a:pt x="193" y="123"/>
                  <a:pt x="192" y="122"/>
                </a:cubicBezTo>
                <a:cubicBezTo>
                  <a:pt x="184" y="115"/>
                  <a:pt x="184" y="115"/>
                  <a:pt x="184" y="115"/>
                </a:cubicBezTo>
                <a:cubicBezTo>
                  <a:pt x="181" y="114"/>
                  <a:pt x="178" y="114"/>
                  <a:pt x="176" y="116"/>
                </a:cubicBezTo>
                <a:cubicBezTo>
                  <a:pt x="172" y="121"/>
                  <a:pt x="172" y="121"/>
                  <a:pt x="172" y="121"/>
                </a:cubicBezTo>
                <a:cubicBezTo>
                  <a:pt x="170" y="120"/>
                  <a:pt x="168" y="120"/>
                  <a:pt x="166" y="119"/>
                </a:cubicBezTo>
                <a:cubicBezTo>
                  <a:pt x="165" y="113"/>
                  <a:pt x="165" y="113"/>
                  <a:pt x="165" y="113"/>
                </a:cubicBezTo>
                <a:cubicBezTo>
                  <a:pt x="165" y="111"/>
                  <a:pt x="163" y="108"/>
                  <a:pt x="160" y="108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7" y="110"/>
                  <a:pt x="146" y="111"/>
                  <a:pt x="145" y="112"/>
                </a:cubicBezTo>
                <a:cubicBezTo>
                  <a:pt x="144" y="113"/>
                  <a:pt x="143" y="115"/>
                  <a:pt x="143" y="116"/>
                </a:cubicBezTo>
                <a:cubicBezTo>
                  <a:pt x="144" y="122"/>
                  <a:pt x="144" y="122"/>
                  <a:pt x="144" y="122"/>
                </a:cubicBezTo>
                <a:cubicBezTo>
                  <a:pt x="142" y="123"/>
                  <a:pt x="140" y="124"/>
                  <a:pt x="139" y="125"/>
                </a:cubicBezTo>
                <a:cubicBezTo>
                  <a:pt x="134" y="122"/>
                  <a:pt x="134" y="122"/>
                  <a:pt x="134" y="122"/>
                </a:cubicBezTo>
                <a:cubicBezTo>
                  <a:pt x="131" y="120"/>
                  <a:pt x="128" y="120"/>
                  <a:pt x="126" y="123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18" y="132"/>
                  <a:pt x="118" y="134"/>
                  <a:pt x="118" y="135"/>
                </a:cubicBezTo>
                <a:cubicBezTo>
                  <a:pt x="118" y="137"/>
                  <a:pt x="119" y="138"/>
                  <a:pt x="120" y="139"/>
                </a:cubicBezTo>
                <a:cubicBezTo>
                  <a:pt x="125" y="143"/>
                  <a:pt x="125" y="143"/>
                  <a:pt x="125" y="143"/>
                </a:cubicBezTo>
                <a:cubicBezTo>
                  <a:pt x="125" y="145"/>
                  <a:pt x="124" y="147"/>
                  <a:pt x="124" y="149"/>
                </a:cubicBezTo>
                <a:cubicBezTo>
                  <a:pt x="117" y="149"/>
                  <a:pt x="117" y="149"/>
                  <a:pt x="117" y="149"/>
                </a:cubicBezTo>
                <a:cubicBezTo>
                  <a:pt x="116" y="150"/>
                  <a:pt x="115" y="150"/>
                  <a:pt x="114" y="152"/>
                </a:cubicBezTo>
                <a:cubicBezTo>
                  <a:pt x="113" y="153"/>
                  <a:pt x="112" y="154"/>
                  <a:pt x="112" y="156"/>
                </a:cubicBezTo>
                <a:cubicBezTo>
                  <a:pt x="114" y="166"/>
                  <a:pt x="114" y="166"/>
                  <a:pt x="114" y="166"/>
                </a:cubicBezTo>
                <a:cubicBezTo>
                  <a:pt x="114" y="169"/>
                  <a:pt x="117" y="171"/>
                  <a:pt x="119" y="171"/>
                </a:cubicBezTo>
                <a:cubicBezTo>
                  <a:pt x="127" y="171"/>
                  <a:pt x="127" y="171"/>
                  <a:pt x="127" y="171"/>
                </a:cubicBezTo>
                <a:cubicBezTo>
                  <a:pt x="127" y="172"/>
                  <a:pt x="128" y="174"/>
                  <a:pt x="130" y="176"/>
                </a:cubicBezTo>
                <a:cubicBezTo>
                  <a:pt x="126" y="181"/>
                  <a:pt x="126" y="181"/>
                  <a:pt x="126" y="181"/>
                </a:cubicBezTo>
                <a:cubicBezTo>
                  <a:pt x="125" y="182"/>
                  <a:pt x="124" y="184"/>
                  <a:pt x="125" y="185"/>
                </a:cubicBezTo>
                <a:cubicBezTo>
                  <a:pt x="125" y="187"/>
                  <a:pt x="126" y="188"/>
                  <a:pt x="127" y="189"/>
                </a:cubicBezTo>
                <a:cubicBezTo>
                  <a:pt x="135" y="195"/>
                  <a:pt x="135" y="195"/>
                  <a:pt x="135" y="195"/>
                </a:cubicBezTo>
                <a:cubicBezTo>
                  <a:pt x="138" y="197"/>
                  <a:pt x="141" y="197"/>
                  <a:pt x="143" y="194"/>
                </a:cubicBezTo>
                <a:cubicBezTo>
                  <a:pt x="147" y="189"/>
                  <a:pt x="147" y="189"/>
                  <a:pt x="147" y="189"/>
                </a:cubicBezTo>
                <a:cubicBezTo>
                  <a:pt x="149" y="190"/>
                  <a:pt x="151" y="191"/>
                  <a:pt x="153" y="191"/>
                </a:cubicBezTo>
                <a:cubicBezTo>
                  <a:pt x="154" y="197"/>
                  <a:pt x="154" y="197"/>
                  <a:pt x="154" y="197"/>
                </a:cubicBezTo>
                <a:cubicBezTo>
                  <a:pt x="154" y="200"/>
                  <a:pt x="156" y="202"/>
                  <a:pt x="159" y="202"/>
                </a:cubicBezTo>
                <a:cubicBezTo>
                  <a:pt x="171" y="201"/>
                  <a:pt x="171" y="201"/>
                  <a:pt x="171" y="201"/>
                </a:cubicBezTo>
                <a:cubicBezTo>
                  <a:pt x="172" y="201"/>
                  <a:pt x="174" y="200"/>
                  <a:pt x="174" y="199"/>
                </a:cubicBezTo>
                <a:cubicBezTo>
                  <a:pt x="175" y="197"/>
                  <a:pt x="176" y="196"/>
                  <a:pt x="176" y="194"/>
                </a:cubicBezTo>
                <a:cubicBezTo>
                  <a:pt x="175" y="188"/>
                  <a:pt x="175" y="188"/>
                  <a:pt x="175" y="188"/>
                </a:cubicBezTo>
                <a:cubicBezTo>
                  <a:pt x="177" y="187"/>
                  <a:pt x="178" y="186"/>
                  <a:pt x="180" y="185"/>
                </a:cubicBezTo>
                <a:cubicBezTo>
                  <a:pt x="185" y="189"/>
                  <a:pt x="185" y="189"/>
                  <a:pt x="185" y="189"/>
                </a:cubicBezTo>
                <a:cubicBezTo>
                  <a:pt x="187" y="191"/>
                  <a:pt x="191" y="190"/>
                  <a:pt x="193" y="188"/>
                </a:cubicBezTo>
                <a:cubicBezTo>
                  <a:pt x="199" y="180"/>
                  <a:pt x="199" y="180"/>
                  <a:pt x="199" y="180"/>
                </a:cubicBezTo>
                <a:cubicBezTo>
                  <a:pt x="201" y="177"/>
                  <a:pt x="201" y="173"/>
                  <a:pt x="198" y="172"/>
                </a:cubicBezTo>
                <a:cubicBezTo>
                  <a:pt x="194" y="168"/>
                  <a:pt x="194" y="168"/>
                  <a:pt x="194" y="168"/>
                </a:cubicBezTo>
                <a:cubicBezTo>
                  <a:pt x="194" y="166"/>
                  <a:pt x="195" y="164"/>
                  <a:pt x="195" y="162"/>
                </a:cubicBezTo>
                <a:cubicBezTo>
                  <a:pt x="201" y="161"/>
                  <a:pt x="201" y="161"/>
                  <a:pt x="201" y="161"/>
                </a:cubicBezTo>
                <a:cubicBezTo>
                  <a:pt x="203" y="161"/>
                  <a:pt x="204" y="160"/>
                  <a:pt x="205" y="159"/>
                </a:cubicBezTo>
                <a:cubicBezTo>
                  <a:pt x="206" y="158"/>
                  <a:pt x="206" y="156"/>
                  <a:pt x="206" y="155"/>
                </a:cubicBezTo>
                <a:lnTo>
                  <a:pt x="205" y="144"/>
                </a:lnTo>
                <a:close/>
                <a:moveTo>
                  <a:pt x="188" y="155"/>
                </a:moveTo>
                <a:cubicBezTo>
                  <a:pt x="188" y="158"/>
                  <a:pt x="188" y="158"/>
                  <a:pt x="188" y="158"/>
                </a:cubicBezTo>
                <a:cubicBezTo>
                  <a:pt x="188" y="161"/>
                  <a:pt x="187" y="164"/>
                  <a:pt x="185" y="168"/>
                </a:cubicBezTo>
                <a:cubicBezTo>
                  <a:pt x="184" y="170"/>
                  <a:pt x="184" y="170"/>
                  <a:pt x="184" y="170"/>
                </a:cubicBezTo>
                <a:cubicBezTo>
                  <a:pt x="192" y="176"/>
                  <a:pt x="192" y="176"/>
                  <a:pt x="192" y="176"/>
                </a:cubicBezTo>
                <a:cubicBezTo>
                  <a:pt x="188" y="181"/>
                  <a:pt x="188" y="181"/>
                  <a:pt x="188" y="181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5" y="179"/>
                  <a:pt x="172" y="181"/>
                  <a:pt x="169" y="182"/>
                </a:cubicBezTo>
                <a:cubicBezTo>
                  <a:pt x="166" y="183"/>
                  <a:pt x="166" y="183"/>
                  <a:pt x="166" y="183"/>
                </a:cubicBezTo>
                <a:cubicBezTo>
                  <a:pt x="167" y="193"/>
                  <a:pt x="167" y="193"/>
                  <a:pt x="167" y="193"/>
                </a:cubicBezTo>
                <a:cubicBezTo>
                  <a:pt x="161" y="194"/>
                  <a:pt x="161" y="194"/>
                  <a:pt x="161" y="194"/>
                </a:cubicBezTo>
                <a:cubicBezTo>
                  <a:pt x="160" y="184"/>
                  <a:pt x="160" y="184"/>
                  <a:pt x="160" y="184"/>
                </a:cubicBezTo>
                <a:cubicBezTo>
                  <a:pt x="157" y="184"/>
                  <a:pt x="157" y="184"/>
                  <a:pt x="157" y="184"/>
                </a:cubicBezTo>
                <a:cubicBezTo>
                  <a:pt x="154" y="183"/>
                  <a:pt x="150" y="182"/>
                  <a:pt x="148" y="181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8" y="188"/>
                  <a:pt x="138" y="188"/>
                  <a:pt x="138" y="188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38" y="173"/>
                  <a:pt x="138" y="173"/>
                  <a:pt x="138" y="173"/>
                </a:cubicBezTo>
                <a:cubicBezTo>
                  <a:pt x="136" y="171"/>
                  <a:pt x="134" y="168"/>
                  <a:pt x="133" y="165"/>
                </a:cubicBezTo>
                <a:cubicBezTo>
                  <a:pt x="132" y="162"/>
                  <a:pt x="132" y="162"/>
                  <a:pt x="132" y="162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31" y="156"/>
                  <a:pt x="131" y="156"/>
                  <a:pt x="131" y="156"/>
                </a:cubicBezTo>
                <a:cubicBezTo>
                  <a:pt x="131" y="153"/>
                  <a:pt x="131" y="153"/>
                  <a:pt x="131" y="153"/>
                </a:cubicBezTo>
                <a:cubicBezTo>
                  <a:pt x="132" y="149"/>
                  <a:pt x="132" y="146"/>
                  <a:pt x="134" y="143"/>
                </a:cubicBezTo>
                <a:cubicBezTo>
                  <a:pt x="135" y="140"/>
                  <a:pt x="135" y="140"/>
                  <a:pt x="135" y="140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1" y="129"/>
                  <a:pt x="131" y="129"/>
                  <a:pt x="131" y="129"/>
                </a:cubicBezTo>
                <a:cubicBezTo>
                  <a:pt x="139" y="136"/>
                  <a:pt x="139" y="136"/>
                  <a:pt x="139" y="136"/>
                </a:cubicBezTo>
                <a:cubicBezTo>
                  <a:pt x="141" y="134"/>
                  <a:pt x="141" y="134"/>
                  <a:pt x="141" y="134"/>
                </a:cubicBezTo>
                <a:cubicBezTo>
                  <a:pt x="144" y="131"/>
                  <a:pt x="147" y="130"/>
                  <a:pt x="150" y="129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8" y="117"/>
                  <a:pt x="158" y="117"/>
                  <a:pt x="158" y="117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162" y="127"/>
                  <a:pt x="162" y="127"/>
                  <a:pt x="162" y="127"/>
                </a:cubicBezTo>
                <a:cubicBezTo>
                  <a:pt x="165" y="127"/>
                  <a:pt x="169" y="128"/>
                  <a:pt x="172" y="130"/>
                </a:cubicBezTo>
                <a:cubicBezTo>
                  <a:pt x="175" y="131"/>
                  <a:pt x="175" y="131"/>
                  <a:pt x="175" y="131"/>
                </a:cubicBezTo>
                <a:cubicBezTo>
                  <a:pt x="181" y="123"/>
                  <a:pt x="181" y="123"/>
                  <a:pt x="181" y="123"/>
                </a:cubicBezTo>
                <a:cubicBezTo>
                  <a:pt x="185" y="127"/>
                  <a:pt x="185" y="127"/>
                  <a:pt x="185" y="127"/>
                </a:cubicBezTo>
                <a:cubicBezTo>
                  <a:pt x="179" y="135"/>
                  <a:pt x="179" y="135"/>
                  <a:pt x="179" y="135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4" y="140"/>
                  <a:pt x="185" y="143"/>
                  <a:pt x="186" y="146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98" y="153"/>
                  <a:pt x="198" y="153"/>
                  <a:pt x="198" y="153"/>
                </a:cubicBezTo>
                <a:lnTo>
                  <a:pt x="188" y="1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221"/>
          <p:cNvSpPr>
            <a:spLocks noChangeArrowheads="1"/>
          </p:cNvSpPr>
          <p:nvPr/>
        </p:nvSpPr>
        <p:spPr bwMode="auto">
          <a:xfrm>
            <a:off x="6475603" y="2067456"/>
            <a:ext cx="796925" cy="7969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椭圆 222"/>
          <p:cNvSpPr>
            <a:spLocks noChangeArrowheads="1"/>
          </p:cNvSpPr>
          <p:nvPr/>
        </p:nvSpPr>
        <p:spPr bwMode="auto">
          <a:xfrm>
            <a:off x="6432741" y="2024593"/>
            <a:ext cx="882650" cy="88265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Freeform 50"/>
          <p:cNvSpPr>
            <a:spLocks noEditPoints="1"/>
          </p:cNvSpPr>
          <p:nvPr/>
        </p:nvSpPr>
        <p:spPr bwMode="auto">
          <a:xfrm>
            <a:off x="6669236" y="2294347"/>
            <a:ext cx="409576" cy="343143"/>
          </a:xfrm>
          <a:custGeom>
            <a:avLst/>
            <a:gdLst>
              <a:gd name="T0" fmla="*/ 0 w 471"/>
              <a:gd name="T1" fmla="*/ 419817 h 395"/>
              <a:gd name="T2" fmla="*/ 95655 w 471"/>
              <a:gd name="T3" fmla="*/ 419817 h 395"/>
              <a:gd name="T4" fmla="*/ 95655 w 471"/>
              <a:gd name="T5" fmla="*/ 248702 h 395"/>
              <a:gd name="T6" fmla="*/ 0 w 471"/>
              <a:gd name="T7" fmla="*/ 248702 h 395"/>
              <a:gd name="T8" fmla="*/ 0 w 471"/>
              <a:gd name="T9" fmla="*/ 419817 h 395"/>
              <a:gd name="T10" fmla="*/ 20194 w 471"/>
              <a:gd name="T11" fmla="*/ 268895 h 395"/>
              <a:gd name="T12" fmla="*/ 75461 w 471"/>
              <a:gd name="T13" fmla="*/ 268895 h 395"/>
              <a:gd name="T14" fmla="*/ 75461 w 471"/>
              <a:gd name="T15" fmla="*/ 399623 h 395"/>
              <a:gd name="T16" fmla="*/ 20194 w 471"/>
              <a:gd name="T17" fmla="*/ 399623 h 395"/>
              <a:gd name="T18" fmla="*/ 20194 w 471"/>
              <a:gd name="T19" fmla="*/ 268895 h 395"/>
              <a:gd name="T20" fmla="*/ 136042 w 471"/>
              <a:gd name="T21" fmla="*/ 419817 h 395"/>
              <a:gd name="T22" fmla="*/ 231697 w 471"/>
              <a:gd name="T23" fmla="*/ 419817 h 395"/>
              <a:gd name="T24" fmla="*/ 231697 w 471"/>
              <a:gd name="T25" fmla="*/ 92466 h 395"/>
              <a:gd name="T26" fmla="*/ 136042 w 471"/>
              <a:gd name="T27" fmla="*/ 92466 h 395"/>
              <a:gd name="T28" fmla="*/ 136042 w 471"/>
              <a:gd name="T29" fmla="*/ 419817 h 395"/>
              <a:gd name="T30" fmla="*/ 156236 w 471"/>
              <a:gd name="T31" fmla="*/ 112660 h 395"/>
              <a:gd name="T32" fmla="*/ 211503 w 471"/>
              <a:gd name="T33" fmla="*/ 112660 h 395"/>
              <a:gd name="T34" fmla="*/ 211503 w 471"/>
              <a:gd name="T35" fmla="*/ 399623 h 395"/>
              <a:gd name="T36" fmla="*/ 156236 w 471"/>
              <a:gd name="T37" fmla="*/ 399623 h 395"/>
              <a:gd name="T38" fmla="*/ 156236 w 471"/>
              <a:gd name="T39" fmla="*/ 112660 h 395"/>
              <a:gd name="T40" fmla="*/ 407063 w 471"/>
              <a:gd name="T41" fmla="*/ 165801 h 395"/>
              <a:gd name="T42" fmla="*/ 407063 w 471"/>
              <a:gd name="T43" fmla="*/ 419817 h 395"/>
              <a:gd name="T44" fmla="*/ 500592 w 471"/>
              <a:gd name="T45" fmla="*/ 419817 h 395"/>
              <a:gd name="T46" fmla="*/ 500592 w 471"/>
              <a:gd name="T47" fmla="*/ 165801 h 395"/>
              <a:gd name="T48" fmla="*/ 407063 w 471"/>
              <a:gd name="T49" fmla="*/ 165801 h 395"/>
              <a:gd name="T50" fmla="*/ 480398 w 471"/>
              <a:gd name="T51" fmla="*/ 399623 h 395"/>
              <a:gd name="T52" fmla="*/ 427257 w 471"/>
              <a:gd name="T53" fmla="*/ 399623 h 395"/>
              <a:gd name="T54" fmla="*/ 427257 w 471"/>
              <a:gd name="T55" fmla="*/ 185995 h 395"/>
              <a:gd name="T56" fmla="*/ 480398 w 471"/>
              <a:gd name="T57" fmla="*/ 185995 h 395"/>
              <a:gd name="T58" fmla="*/ 480398 w 471"/>
              <a:gd name="T59" fmla="*/ 399623 h 395"/>
              <a:gd name="T60" fmla="*/ 272084 w 471"/>
              <a:gd name="T61" fmla="*/ 419817 h 395"/>
              <a:gd name="T62" fmla="*/ 367738 w 471"/>
              <a:gd name="T63" fmla="*/ 419817 h 395"/>
              <a:gd name="T64" fmla="*/ 367738 w 471"/>
              <a:gd name="T65" fmla="*/ 0 h 395"/>
              <a:gd name="T66" fmla="*/ 272084 w 471"/>
              <a:gd name="T67" fmla="*/ 0 h 395"/>
              <a:gd name="T68" fmla="*/ 272084 w 471"/>
              <a:gd name="T69" fmla="*/ 419817 h 395"/>
              <a:gd name="T70" fmla="*/ 292278 w 471"/>
              <a:gd name="T71" fmla="*/ 20194 h 395"/>
              <a:gd name="T72" fmla="*/ 347545 w 471"/>
              <a:gd name="T73" fmla="*/ 20194 h 395"/>
              <a:gd name="T74" fmla="*/ 347545 w 471"/>
              <a:gd name="T75" fmla="*/ 399623 h 395"/>
              <a:gd name="T76" fmla="*/ 292278 w 471"/>
              <a:gd name="T77" fmla="*/ 399623 h 395"/>
              <a:gd name="T78" fmla="*/ 292278 w 471"/>
              <a:gd name="T79" fmla="*/ 20194 h 39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71" h="395">
                <a:moveTo>
                  <a:pt x="0" y="395"/>
                </a:moveTo>
                <a:lnTo>
                  <a:pt x="90" y="395"/>
                </a:lnTo>
                <a:lnTo>
                  <a:pt x="90" y="234"/>
                </a:lnTo>
                <a:lnTo>
                  <a:pt x="0" y="234"/>
                </a:lnTo>
                <a:lnTo>
                  <a:pt x="0" y="395"/>
                </a:lnTo>
                <a:close/>
                <a:moveTo>
                  <a:pt x="19" y="253"/>
                </a:moveTo>
                <a:lnTo>
                  <a:pt x="71" y="253"/>
                </a:lnTo>
                <a:lnTo>
                  <a:pt x="71" y="376"/>
                </a:lnTo>
                <a:lnTo>
                  <a:pt x="19" y="376"/>
                </a:lnTo>
                <a:lnTo>
                  <a:pt x="19" y="253"/>
                </a:lnTo>
                <a:close/>
                <a:moveTo>
                  <a:pt x="128" y="395"/>
                </a:moveTo>
                <a:lnTo>
                  <a:pt x="218" y="395"/>
                </a:lnTo>
                <a:lnTo>
                  <a:pt x="218" y="87"/>
                </a:lnTo>
                <a:lnTo>
                  <a:pt x="128" y="87"/>
                </a:lnTo>
                <a:lnTo>
                  <a:pt x="128" y="395"/>
                </a:lnTo>
                <a:close/>
                <a:moveTo>
                  <a:pt x="147" y="106"/>
                </a:moveTo>
                <a:lnTo>
                  <a:pt x="199" y="106"/>
                </a:lnTo>
                <a:lnTo>
                  <a:pt x="199" y="376"/>
                </a:lnTo>
                <a:lnTo>
                  <a:pt x="147" y="376"/>
                </a:lnTo>
                <a:lnTo>
                  <a:pt x="147" y="106"/>
                </a:lnTo>
                <a:close/>
                <a:moveTo>
                  <a:pt x="383" y="156"/>
                </a:moveTo>
                <a:lnTo>
                  <a:pt x="383" y="395"/>
                </a:lnTo>
                <a:lnTo>
                  <a:pt x="471" y="395"/>
                </a:lnTo>
                <a:lnTo>
                  <a:pt x="471" y="156"/>
                </a:lnTo>
                <a:lnTo>
                  <a:pt x="383" y="156"/>
                </a:lnTo>
                <a:close/>
                <a:moveTo>
                  <a:pt x="452" y="376"/>
                </a:moveTo>
                <a:lnTo>
                  <a:pt x="402" y="376"/>
                </a:lnTo>
                <a:lnTo>
                  <a:pt x="402" y="175"/>
                </a:lnTo>
                <a:lnTo>
                  <a:pt x="452" y="175"/>
                </a:lnTo>
                <a:lnTo>
                  <a:pt x="452" y="376"/>
                </a:lnTo>
                <a:close/>
                <a:moveTo>
                  <a:pt x="256" y="395"/>
                </a:moveTo>
                <a:lnTo>
                  <a:pt x="346" y="395"/>
                </a:lnTo>
                <a:lnTo>
                  <a:pt x="346" y="0"/>
                </a:lnTo>
                <a:lnTo>
                  <a:pt x="256" y="0"/>
                </a:lnTo>
                <a:lnTo>
                  <a:pt x="256" y="395"/>
                </a:lnTo>
                <a:close/>
                <a:moveTo>
                  <a:pt x="275" y="19"/>
                </a:moveTo>
                <a:lnTo>
                  <a:pt x="327" y="19"/>
                </a:lnTo>
                <a:lnTo>
                  <a:pt x="327" y="376"/>
                </a:lnTo>
                <a:lnTo>
                  <a:pt x="275" y="376"/>
                </a:lnTo>
                <a:lnTo>
                  <a:pt x="275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509024" y="2096407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7513104" y="2411340"/>
            <a:ext cx="4154830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此处可编辑内容，根据您的需要自由拉伸文本框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7509024" y="3541032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7513104" y="3855965"/>
            <a:ext cx="4154830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大小。单击此处可编辑内容，根据您的需要自由拉伸文本框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7509024" y="4839607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513104" y="5154540"/>
            <a:ext cx="4154830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大小。单击此处可编辑内容，根据您的需要自由拉伸文本框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4" name="圆角矩形 23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14621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342"/>
          <p:cNvSpPr/>
          <p:nvPr/>
        </p:nvSpPr>
        <p:spPr>
          <a:xfrm>
            <a:off x="6336147" y="2054810"/>
            <a:ext cx="674455" cy="674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78" name="Shape 345"/>
          <p:cNvSpPr/>
          <p:nvPr/>
        </p:nvSpPr>
        <p:spPr>
          <a:xfrm>
            <a:off x="6336147" y="3649824"/>
            <a:ext cx="674455" cy="674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79" name="Shape 347"/>
          <p:cNvSpPr/>
          <p:nvPr/>
        </p:nvSpPr>
        <p:spPr>
          <a:xfrm>
            <a:off x="6535405" y="2247649"/>
            <a:ext cx="275939" cy="2887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>
              <a:solidFill>
                <a:schemeClr val="bg1"/>
              </a:solidFill>
            </a:endParaRPr>
          </a:p>
        </p:txBody>
      </p:sp>
      <p:sp>
        <p:nvSpPr>
          <p:cNvPr id="80" name="Shape 348"/>
          <p:cNvSpPr/>
          <p:nvPr/>
        </p:nvSpPr>
        <p:spPr>
          <a:xfrm>
            <a:off x="6536240" y="3866372"/>
            <a:ext cx="274269" cy="241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41" y="15188"/>
                </a:moveTo>
                <a:cubicBezTo>
                  <a:pt x="8905" y="14174"/>
                  <a:pt x="8222" y="13317"/>
                  <a:pt x="8222" y="11485"/>
                </a:cubicBezTo>
                <a:cubicBezTo>
                  <a:pt x="8222" y="10385"/>
                  <a:pt x="8875" y="10744"/>
                  <a:pt x="9161" y="8730"/>
                </a:cubicBezTo>
                <a:cubicBezTo>
                  <a:pt x="9279" y="7894"/>
                  <a:pt x="9855" y="8716"/>
                  <a:pt x="9966" y="6808"/>
                </a:cubicBezTo>
                <a:cubicBezTo>
                  <a:pt x="9966" y="6047"/>
                  <a:pt x="9651" y="5858"/>
                  <a:pt x="9651" y="5858"/>
                </a:cubicBezTo>
                <a:cubicBezTo>
                  <a:pt x="9651" y="5858"/>
                  <a:pt x="9811" y="4733"/>
                  <a:pt x="9873" y="3867"/>
                </a:cubicBezTo>
                <a:cubicBezTo>
                  <a:pt x="9951" y="2788"/>
                  <a:pt x="9396" y="0"/>
                  <a:pt x="6431" y="0"/>
                </a:cubicBezTo>
                <a:cubicBezTo>
                  <a:pt x="3466" y="0"/>
                  <a:pt x="2909" y="2788"/>
                  <a:pt x="2987" y="3867"/>
                </a:cubicBezTo>
                <a:cubicBezTo>
                  <a:pt x="3050" y="4733"/>
                  <a:pt x="3210" y="5858"/>
                  <a:pt x="3210" y="5858"/>
                </a:cubicBezTo>
                <a:cubicBezTo>
                  <a:pt x="3210" y="5858"/>
                  <a:pt x="2895" y="6047"/>
                  <a:pt x="2895" y="6808"/>
                </a:cubicBezTo>
                <a:cubicBezTo>
                  <a:pt x="3005" y="8716"/>
                  <a:pt x="3582" y="7894"/>
                  <a:pt x="3700" y="8730"/>
                </a:cubicBezTo>
                <a:cubicBezTo>
                  <a:pt x="3987" y="10744"/>
                  <a:pt x="4639" y="10385"/>
                  <a:pt x="4639" y="11485"/>
                </a:cubicBezTo>
                <a:cubicBezTo>
                  <a:pt x="4639" y="13317"/>
                  <a:pt x="3956" y="14174"/>
                  <a:pt x="1819" y="15188"/>
                </a:cubicBezTo>
                <a:cubicBezTo>
                  <a:pt x="1169" y="15497"/>
                  <a:pt x="0" y="15976"/>
                  <a:pt x="0" y="17129"/>
                </a:cubicBezTo>
                <a:lnTo>
                  <a:pt x="0" y="21600"/>
                </a:lnTo>
                <a:lnTo>
                  <a:pt x="15005" y="21600"/>
                </a:lnTo>
                <a:cubicBezTo>
                  <a:pt x="15005" y="21600"/>
                  <a:pt x="15005" y="18955"/>
                  <a:pt x="15005" y="18248"/>
                </a:cubicBezTo>
                <a:cubicBezTo>
                  <a:pt x="15005" y="17196"/>
                  <a:pt x="13184" y="16207"/>
                  <a:pt x="11041" y="15188"/>
                </a:cubicBezTo>
                <a:close/>
                <a:moveTo>
                  <a:pt x="21600" y="21600"/>
                </a:moveTo>
                <a:cubicBezTo>
                  <a:pt x="21600" y="21600"/>
                  <a:pt x="21557" y="16953"/>
                  <a:pt x="21307" y="16471"/>
                </a:cubicBezTo>
                <a:cubicBezTo>
                  <a:pt x="20935" y="15754"/>
                  <a:pt x="20071" y="15261"/>
                  <a:pt x="18463" y="14498"/>
                </a:cubicBezTo>
                <a:cubicBezTo>
                  <a:pt x="16861" y="13736"/>
                  <a:pt x="16349" y="13094"/>
                  <a:pt x="16349" y="11720"/>
                </a:cubicBezTo>
                <a:cubicBezTo>
                  <a:pt x="16349" y="10894"/>
                  <a:pt x="16838" y="11164"/>
                  <a:pt x="17053" y="9653"/>
                </a:cubicBezTo>
                <a:cubicBezTo>
                  <a:pt x="17142" y="9026"/>
                  <a:pt x="17574" y="9643"/>
                  <a:pt x="17657" y="8212"/>
                </a:cubicBezTo>
                <a:cubicBezTo>
                  <a:pt x="17657" y="7642"/>
                  <a:pt x="17420" y="7499"/>
                  <a:pt x="17420" y="7499"/>
                </a:cubicBezTo>
                <a:cubicBezTo>
                  <a:pt x="17420" y="7499"/>
                  <a:pt x="17541" y="6656"/>
                  <a:pt x="17588" y="6006"/>
                </a:cubicBezTo>
                <a:cubicBezTo>
                  <a:pt x="17646" y="5197"/>
                  <a:pt x="17229" y="3106"/>
                  <a:pt x="15005" y="3106"/>
                </a:cubicBezTo>
                <a:cubicBezTo>
                  <a:pt x="12781" y="3106"/>
                  <a:pt x="12365" y="5197"/>
                  <a:pt x="12422" y="6006"/>
                </a:cubicBezTo>
                <a:cubicBezTo>
                  <a:pt x="12469" y="6656"/>
                  <a:pt x="12589" y="7499"/>
                  <a:pt x="12589" y="7499"/>
                </a:cubicBezTo>
                <a:cubicBezTo>
                  <a:pt x="12589" y="7499"/>
                  <a:pt x="12353" y="7642"/>
                  <a:pt x="12353" y="8212"/>
                </a:cubicBezTo>
                <a:cubicBezTo>
                  <a:pt x="12437" y="9643"/>
                  <a:pt x="12868" y="9026"/>
                  <a:pt x="12957" y="9653"/>
                </a:cubicBezTo>
                <a:cubicBezTo>
                  <a:pt x="13173" y="11164"/>
                  <a:pt x="13662" y="10894"/>
                  <a:pt x="13662" y="11720"/>
                </a:cubicBezTo>
                <a:cubicBezTo>
                  <a:pt x="13662" y="12655"/>
                  <a:pt x="13424" y="13250"/>
                  <a:pt x="12768" y="13776"/>
                </a:cubicBezTo>
                <a:cubicBezTo>
                  <a:pt x="16268" y="15766"/>
                  <a:pt x="16737" y="16172"/>
                  <a:pt x="16737" y="17952"/>
                </a:cubicBezTo>
                <a:lnTo>
                  <a:pt x="16737" y="21600"/>
                </a:lnTo>
                <a:cubicBezTo>
                  <a:pt x="16737" y="2160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>
              <a:solidFill>
                <a:schemeClr val="bg1"/>
              </a:solidFill>
            </a:endParaRPr>
          </a:p>
        </p:txBody>
      </p:sp>
      <p:sp>
        <p:nvSpPr>
          <p:cNvPr id="81" name="Text Placeholder 8"/>
          <p:cNvSpPr txBox="1"/>
          <p:nvPr/>
        </p:nvSpPr>
        <p:spPr>
          <a:xfrm>
            <a:off x="3251515" y="1943742"/>
            <a:ext cx="1595494" cy="2646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id-ID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 Placeholder 1"/>
          <p:cNvSpPr txBox="1"/>
          <p:nvPr/>
        </p:nvSpPr>
        <p:spPr>
          <a:xfrm>
            <a:off x="1693539" y="2119880"/>
            <a:ext cx="3153470" cy="746166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 Placeholder 8"/>
          <p:cNvSpPr txBox="1"/>
          <p:nvPr/>
        </p:nvSpPr>
        <p:spPr>
          <a:xfrm>
            <a:off x="7028890" y="1943742"/>
            <a:ext cx="1692698" cy="2646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id-ID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 Placeholder 1"/>
          <p:cNvSpPr txBox="1"/>
          <p:nvPr/>
        </p:nvSpPr>
        <p:spPr>
          <a:xfrm>
            <a:off x="7126720" y="2133556"/>
            <a:ext cx="3241066" cy="718814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 Placeholder 8"/>
          <p:cNvSpPr txBox="1"/>
          <p:nvPr/>
        </p:nvSpPr>
        <p:spPr>
          <a:xfrm>
            <a:off x="3250954" y="3563854"/>
            <a:ext cx="1596055" cy="2646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id-ID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Text Placeholder 1"/>
          <p:cNvSpPr txBox="1"/>
          <p:nvPr/>
        </p:nvSpPr>
        <p:spPr>
          <a:xfrm>
            <a:off x="1693539" y="3738816"/>
            <a:ext cx="3153470" cy="746166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 Placeholder 8"/>
          <p:cNvSpPr txBox="1"/>
          <p:nvPr/>
        </p:nvSpPr>
        <p:spPr>
          <a:xfrm>
            <a:off x="7028890" y="3527158"/>
            <a:ext cx="1751402" cy="3380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id-ID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Text Placeholder 1"/>
          <p:cNvSpPr txBox="1"/>
          <p:nvPr/>
        </p:nvSpPr>
        <p:spPr>
          <a:xfrm>
            <a:off x="7126720" y="3752492"/>
            <a:ext cx="3241067" cy="718814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Text Placeholder 4"/>
          <p:cNvSpPr txBox="1"/>
          <p:nvPr/>
        </p:nvSpPr>
        <p:spPr>
          <a:xfrm>
            <a:off x="1651227" y="4650540"/>
            <a:ext cx="8889546" cy="8082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编辑改色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、替换更多使用说明和作品请详阅模版最末的使用手册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Shape 335"/>
          <p:cNvSpPr/>
          <p:nvPr/>
        </p:nvSpPr>
        <p:spPr>
          <a:xfrm>
            <a:off x="5080075" y="2054810"/>
            <a:ext cx="674455" cy="674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91" name="Shape 336"/>
          <p:cNvSpPr/>
          <p:nvPr/>
        </p:nvSpPr>
        <p:spPr>
          <a:xfrm>
            <a:off x="5279737" y="2268226"/>
            <a:ext cx="275130" cy="2476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5832"/>
                </a:moveTo>
                <a:lnTo>
                  <a:pt x="2160" y="15832"/>
                </a:lnTo>
                <a:lnTo>
                  <a:pt x="2160" y="2209"/>
                </a:lnTo>
                <a:lnTo>
                  <a:pt x="19440" y="2209"/>
                </a:lnTo>
                <a:cubicBezTo>
                  <a:pt x="19440" y="2209"/>
                  <a:pt x="19440" y="15832"/>
                  <a:pt x="19440" y="1583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71" y="0"/>
                  <a:pt x="0" y="1104"/>
                  <a:pt x="0" y="2455"/>
                </a:cubicBezTo>
                <a:lnTo>
                  <a:pt x="0" y="15955"/>
                </a:lnTo>
                <a:cubicBezTo>
                  <a:pt x="0" y="17304"/>
                  <a:pt x="953" y="18627"/>
                  <a:pt x="2119" y="18891"/>
                </a:cubicBezTo>
                <a:lnTo>
                  <a:pt x="6839" y="19964"/>
                </a:lnTo>
                <a:cubicBezTo>
                  <a:pt x="6839" y="19964"/>
                  <a:pt x="2775" y="21600"/>
                  <a:pt x="5400" y="21600"/>
                </a:cubicBezTo>
                <a:lnTo>
                  <a:pt x="16200" y="21600"/>
                </a:lnTo>
                <a:cubicBezTo>
                  <a:pt x="18825" y="21600"/>
                  <a:pt x="14761" y="19964"/>
                  <a:pt x="14761" y="19964"/>
                </a:cubicBezTo>
                <a:lnTo>
                  <a:pt x="19483" y="18891"/>
                </a:lnTo>
                <a:cubicBezTo>
                  <a:pt x="20647" y="18627"/>
                  <a:pt x="21600" y="17304"/>
                  <a:pt x="21600" y="15955"/>
                </a:cubicBezTo>
                <a:lnTo>
                  <a:pt x="21600" y="2455"/>
                </a:lnTo>
                <a:cubicBezTo>
                  <a:pt x="21600" y="1104"/>
                  <a:pt x="20629" y="0"/>
                  <a:pt x="19440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>
              <a:solidFill>
                <a:schemeClr val="bg1"/>
              </a:solidFill>
            </a:endParaRPr>
          </a:p>
        </p:txBody>
      </p:sp>
      <p:sp>
        <p:nvSpPr>
          <p:cNvPr id="92" name="Shape 339"/>
          <p:cNvSpPr/>
          <p:nvPr/>
        </p:nvSpPr>
        <p:spPr>
          <a:xfrm>
            <a:off x="5080075" y="3649824"/>
            <a:ext cx="674455" cy="674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15">
              <a:solidFill>
                <a:schemeClr val="bg1"/>
              </a:solidFill>
            </a:endParaRPr>
          </a:p>
        </p:txBody>
      </p:sp>
      <p:sp>
        <p:nvSpPr>
          <p:cNvPr id="93" name="Shape 346"/>
          <p:cNvSpPr/>
          <p:nvPr/>
        </p:nvSpPr>
        <p:spPr>
          <a:xfrm>
            <a:off x="5280116" y="3846666"/>
            <a:ext cx="274372" cy="280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31" h="20433" extrusionOk="0">
                <a:moveTo>
                  <a:pt x="14102" y="6331"/>
                </a:moveTo>
                <a:cubicBezTo>
                  <a:pt x="13391" y="5619"/>
                  <a:pt x="13391" y="4469"/>
                  <a:pt x="14102" y="3759"/>
                </a:cubicBezTo>
                <a:cubicBezTo>
                  <a:pt x="14812" y="3049"/>
                  <a:pt x="15965" y="3049"/>
                  <a:pt x="16674" y="3759"/>
                </a:cubicBezTo>
                <a:cubicBezTo>
                  <a:pt x="17385" y="4469"/>
                  <a:pt x="17385" y="5619"/>
                  <a:pt x="16674" y="6331"/>
                </a:cubicBezTo>
                <a:cubicBezTo>
                  <a:pt x="15965" y="7041"/>
                  <a:pt x="14812" y="7041"/>
                  <a:pt x="14102" y="6331"/>
                </a:cubicBezTo>
                <a:close/>
                <a:moveTo>
                  <a:pt x="12904" y="13199"/>
                </a:moveTo>
                <a:cubicBezTo>
                  <a:pt x="12904" y="13199"/>
                  <a:pt x="21289" y="7286"/>
                  <a:pt x="20359" y="518"/>
                </a:cubicBezTo>
                <a:cubicBezTo>
                  <a:pt x="20339" y="369"/>
                  <a:pt x="20289" y="271"/>
                  <a:pt x="20226" y="206"/>
                </a:cubicBezTo>
                <a:cubicBezTo>
                  <a:pt x="20162" y="145"/>
                  <a:pt x="20065" y="93"/>
                  <a:pt x="19914" y="72"/>
                </a:cubicBezTo>
                <a:cubicBezTo>
                  <a:pt x="13147" y="-856"/>
                  <a:pt x="7233" y="7529"/>
                  <a:pt x="7233" y="7529"/>
                </a:cubicBezTo>
                <a:cubicBezTo>
                  <a:pt x="2104" y="6928"/>
                  <a:pt x="2478" y="7929"/>
                  <a:pt x="137" y="13421"/>
                </a:cubicBezTo>
                <a:cubicBezTo>
                  <a:pt x="-311" y="14470"/>
                  <a:pt x="416" y="14829"/>
                  <a:pt x="1211" y="14536"/>
                </a:cubicBezTo>
                <a:cubicBezTo>
                  <a:pt x="2006" y="14242"/>
                  <a:pt x="3764" y="13593"/>
                  <a:pt x="3764" y="13593"/>
                </a:cubicBezTo>
                <a:lnTo>
                  <a:pt x="6840" y="16669"/>
                </a:lnTo>
                <a:cubicBezTo>
                  <a:pt x="6840" y="16669"/>
                  <a:pt x="6192" y="18426"/>
                  <a:pt x="5897" y="19222"/>
                </a:cubicBezTo>
                <a:cubicBezTo>
                  <a:pt x="5604" y="20018"/>
                  <a:pt x="5963" y="20744"/>
                  <a:pt x="7012" y="20297"/>
                </a:cubicBezTo>
                <a:cubicBezTo>
                  <a:pt x="12505" y="17955"/>
                  <a:pt x="13504" y="18328"/>
                  <a:pt x="12904" y="1319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>
              <a:solidFill>
                <a:schemeClr val="bg1"/>
              </a:solidFill>
            </a:endParaRPr>
          </a:p>
        </p:txBody>
      </p:sp>
      <p:cxnSp>
        <p:nvCxnSpPr>
          <p:cNvPr id="94" name="Straight Connector 4"/>
          <p:cNvCxnSpPr/>
          <p:nvPr/>
        </p:nvCxnSpPr>
        <p:spPr>
          <a:xfrm>
            <a:off x="6073356" y="2051020"/>
            <a:ext cx="0" cy="22587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5" name="圆角矩形 24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94933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ck Arc 121"/>
          <p:cNvSpPr/>
          <p:nvPr/>
        </p:nvSpPr>
        <p:spPr>
          <a:xfrm rot="13540116">
            <a:off x="1947218" y="3129515"/>
            <a:ext cx="1305893" cy="1305893"/>
          </a:xfrm>
          <a:prstGeom prst="blockArc">
            <a:avLst>
              <a:gd name="adj1" fmla="val 8662853"/>
              <a:gd name="adj2" fmla="val 7046337"/>
              <a:gd name="adj3" fmla="val 71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sp>
        <p:nvSpPr>
          <p:cNvPr id="7" name="Oval 124"/>
          <p:cNvSpPr/>
          <p:nvPr/>
        </p:nvSpPr>
        <p:spPr>
          <a:xfrm rot="596657">
            <a:off x="2213696" y="3395991"/>
            <a:ext cx="772938" cy="77293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sp>
        <p:nvSpPr>
          <p:cNvPr id="8" name="Freeform 44"/>
          <p:cNvSpPr/>
          <p:nvPr/>
        </p:nvSpPr>
        <p:spPr>
          <a:xfrm rot="1825674">
            <a:off x="2297884" y="3621084"/>
            <a:ext cx="593320" cy="242438"/>
          </a:xfrm>
          <a:custGeom>
            <a:avLst/>
            <a:gdLst>
              <a:gd name="connsiteX0" fmla="*/ 0 w 447717"/>
              <a:gd name="connsiteY0" fmla="*/ 83672 h 182943"/>
              <a:gd name="connsiteX1" fmla="*/ 447717 w 447717"/>
              <a:gd name="connsiteY1" fmla="*/ 0 h 182943"/>
              <a:gd name="connsiteX2" fmla="*/ 436560 w 447717"/>
              <a:gd name="connsiteY2" fmla="*/ 10954 h 182943"/>
              <a:gd name="connsiteX3" fmla="*/ 364472 w 447717"/>
              <a:gd name="connsiteY3" fmla="*/ 79417 h 182943"/>
              <a:gd name="connsiteX4" fmla="*/ 364562 w 447717"/>
              <a:gd name="connsiteY4" fmla="*/ 79469 h 182943"/>
              <a:gd name="connsiteX5" fmla="*/ 1124 w 447717"/>
              <a:gd name="connsiteY5" fmla="*/ 83672 h 182943"/>
              <a:gd name="connsiteX6" fmla="*/ 26359 w 447717"/>
              <a:gd name="connsiteY6" fmla="*/ 85077 h 182943"/>
              <a:gd name="connsiteX7" fmla="*/ 363099 w 447717"/>
              <a:gd name="connsiteY7" fmla="*/ 81143 h 182943"/>
              <a:gd name="connsiteX8" fmla="*/ 435344 w 447717"/>
              <a:gd name="connsiteY8" fmla="*/ 122958 h 182943"/>
              <a:gd name="connsiteX9" fmla="*/ 439783 w 447717"/>
              <a:gd name="connsiteY9" fmla="*/ 123964 h 182943"/>
              <a:gd name="connsiteX10" fmla="*/ 363358 w 447717"/>
              <a:gd name="connsiteY10" fmla="*/ 80387 h 182943"/>
              <a:gd name="connsiteX11" fmla="*/ 367904 w 447717"/>
              <a:gd name="connsiteY11" fmla="*/ 80335 h 182943"/>
              <a:gd name="connsiteX12" fmla="*/ 389531 w 447717"/>
              <a:gd name="connsiteY12" fmla="*/ 58746 h 182943"/>
              <a:gd name="connsiteX13" fmla="*/ 442102 w 447717"/>
              <a:gd name="connsiteY13" fmla="*/ 124691 h 182943"/>
              <a:gd name="connsiteX14" fmla="*/ 435720 w 447717"/>
              <a:gd name="connsiteY14" fmla="*/ 123176 h 182943"/>
              <a:gd name="connsiteX15" fmla="*/ 436516 w 447717"/>
              <a:gd name="connsiteY15" fmla="*/ 123637 h 182943"/>
              <a:gd name="connsiteX16" fmla="*/ 420832 w 447717"/>
              <a:gd name="connsiteY16" fmla="*/ 120031 h 182943"/>
              <a:gd name="connsiteX17" fmla="*/ 358631 w 447717"/>
              <a:gd name="connsiteY17" fmla="*/ 105046 h 182943"/>
              <a:gd name="connsiteX18" fmla="*/ 390347 w 447717"/>
              <a:gd name="connsiteY18" fmla="*/ 182943 h 182943"/>
              <a:gd name="connsiteX19" fmla="*/ 7521 w 447717"/>
              <a:gd name="connsiteY19" fmla="*/ 85585 h 182943"/>
              <a:gd name="connsiteX20" fmla="*/ 3283 w 447717"/>
              <a:gd name="connsiteY20" fmla="*/ 85346 h 182943"/>
              <a:gd name="connsiteX21" fmla="*/ 6439 w 447717"/>
              <a:gd name="connsiteY21" fmla="*/ 85310 h 18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47717" h="182943">
                <a:moveTo>
                  <a:pt x="0" y="83672"/>
                </a:moveTo>
                <a:lnTo>
                  <a:pt x="447717" y="0"/>
                </a:lnTo>
                <a:lnTo>
                  <a:pt x="436560" y="10954"/>
                </a:lnTo>
                <a:lnTo>
                  <a:pt x="364472" y="79417"/>
                </a:lnTo>
                <a:lnTo>
                  <a:pt x="364562" y="79469"/>
                </a:lnTo>
                <a:lnTo>
                  <a:pt x="1124" y="83672"/>
                </a:lnTo>
                <a:lnTo>
                  <a:pt x="26359" y="85077"/>
                </a:lnTo>
                <a:lnTo>
                  <a:pt x="363099" y="81143"/>
                </a:lnTo>
                <a:lnTo>
                  <a:pt x="435344" y="122958"/>
                </a:lnTo>
                <a:lnTo>
                  <a:pt x="439783" y="123964"/>
                </a:lnTo>
                <a:lnTo>
                  <a:pt x="363358" y="80387"/>
                </a:lnTo>
                <a:lnTo>
                  <a:pt x="367904" y="80335"/>
                </a:lnTo>
                <a:lnTo>
                  <a:pt x="389531" y="58746"/>
                </a:lnTo>
                <a:lnTo>
                  <a:pt x="442102" y="124691"/>
                </a:lnTo>
                <a:lnTo>
                  <a:pt x="435720" y="123176"/>
                </a:lnTo>
                <a:lnTo>
                  <a:pt x="436516" y="123637"/>
                </a:lnTo>
                <a:lnTo>
                  <a:pt x="420832" y="120031"/>
                </a:lnTo>
                <a:lnTo>
                  <a:pt x="358631" y="105046"/>
                </a:lnTo>
                <a:lnTo>
                  <a:pt x="390347" y="182943"/>
                </a:lnTo>
                <a:lnTo>
                  <a:pt x="7521" y="85585"/>
                </a:lnTo>
                <a:lnTo>
                  <a:pt x="3283" y="85346"/>
                </a:lnTo>
                <a:lnTo>
                  <a:pt x="6439" y="8531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sp>
        <p:nvSpPr>
          <p:cNvPr id="9" name="TextBox 36"/>
          <p:cNvSpPr txBox="1"/>
          <p:nvPr/>
        </p:nvSpPr>
        <p:spPr>
          <a:xfrm>
            <a:off x="1657440" y="2086511"/>
            <a:ext cx="1885449" cy="362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40"/>
          <p:cNvSpPr txBox="1"/>
          <p:nvPr/>
        </p:nvSpPr>
        <p:spPr>
          <a:xfrm>
            <a:off x="1398597" y="2397841"/>
            <a:ext cx="240313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Block Arc 130"/>
          <p:cNvSpPr/>
          <p:nvPr/>
        </p:nvSpPr>
        <p:spPr>
          <a:xfrm rot="13484690">
            <a:off x="6608332" y="3084077"/>
            <a:ext cx="1305893" cy="1305893"/>
          </a:xfrm>
          <a:prstGeom prst="blockArc">
            <a:avLst>
              <a:gd name="adj1" fmla="val 9149185"/>
              <a:gd name="adj2" fmla="val 7405758"/>
              <a:gd name="adj3" fmla="val 69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sp>
        <p:nvSpPr>
          <p:cNvPr id="12" name="Oval 131"/>
          <p:cNvSpPr/>
          <p:nvPr/>
        </p:nvSpPr>
        <p:spPr>
          <a:xfrm rot="541231">
            <a:off x="6874809" y="3350553"/>
            <a:ext cx="772938" cy="77293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118075" y="3544327"/>
            <a:ext cx="287570" cy="330952"/>
            <a:chOff x="7077161" y="3491336"/>
            <a:chExt cx="287570" cy="330952"/>
          </a:xfrm>
          <a:solidFill>
            <a:schemeClr val="bg1"/>
          </a:solidFill>
        </p:grpSpPr>
        <p:sp>
          <p:nvSpPr>
            <p:cNvPr id="14" name="Half Frame 1"/>
            <p:cNvSpPr/>
            <p:nvPr/>
          </p:nvSpPr>
          <p:spPr>
            <a:xfrm rot="10800000" flipH="1">
              <a:off x="7077161" y="3491336"/>
              <a:ext cx="287570" cy="330952"/>
            </a:xfrm>
            <a:custGeom>
              <a:avLst/>
              <a:gdLst>
                <a:gd name="connsiteX0" fmla="*/ 0 w 999747"/>
                <a:gd name="connsiteY0" fmla="*/ 0 h 1605837"/>
                <a:gd name="connsiteX1" fmla="*/ 999747 w 999747"/>
                <a:gd name="connsiteY1" fmla="*/ 0 h 1605837"/>
                <a:gd name="connsiteX2" fmla="*/ 999747 w 999747"/>
                <a:gd name="connsiteY2" fmla="*/ 0 h 1605837"/>
                <a:gd name="connsiteX3" fmla="*/ 0 w 999747"/>
                <a:gd name="connsiteY3" fmla="*/ 0 h 1605837"/>
                <a:gd name="connsiteX4" fmla="*/ 0 w 999747"/>
                <a:gd name="connsiteY4" fmla="*/ 1605837 h 1605837"/>
                <a:gd name="connsiteX5" fmla="*/ 0 w 999747"/>
                <a:gd name="connsiteY5" fmla="*/ 1605837 h 1605837"/>
                <a:gd name="connsiteX6" fmla="*/ 0 w 999747"/>
                <a:gd name="connsiteY6" fmla="*/ 0 h 1605837"/>
                <a:gd name="connsiteX0-1" fmla="*/ 0 w 999747"/>
                <a:gd name="connsiteY0-2" fmla="*/ 8964 h 1614801"/>
                <a:gd name="connsiteX1-3" fmla="*/ 999747 w 999747"/>
                <a:gd name="connsiteY1-4" fmla="*/ 8964 h 1614801"/>
                <a:gd name="connsiteX2-5" fmla="*/ 703911 w 999747"/>
                <a:gd name="connsiteY2-6" fmla="*/ 0 h 1614801"/>
                <a:gd name="connsiteX3-7" fmla="*/ 0 w 999747"/>
                <a:gd name="connsiteY3-8" fmla="*/ 8964 h 1614801"/>
                <a:gd name="connsiteX4-9" fmla="*/ 0 w 999747"/>
                <a:gd name="connsiteY4-10" fmla="*/ 1614801 h 1614801"/>
                <a:gd name="connsiteX5-11" fmla="*/ 0 w 999747"/>
                <a:gd name="connsiteY5-12" fmla="*/ 1614801 h 1614801"/>
                <a:gd name="connsiteX6-13" fmla="*/ 0 w 999747"/>
                <a:gd name="connsiteY6-14" fmla="*/ 8964 h 1614801"/>
                <a:gd name="connsiteX0-15" fmla="*/ 0 w 703911"/>
                <a:gd name="connsiteY0-16" fmla="*/ 8964 h 1614801"/>
                <a:gd name="connsiteX1-17" fmla="*/ 703911 w 703911"/>
                <a:gd name="connsiteY1-18" fmla="*/ 0 h 1614801"/>
                <a:gd name="connsiteX2-19" fmla="*/ 0 w 703911"/>
                <a:gd name="connsiteY2-20" fmla="*/ 8964 h 1614801"/>
                <a:gd name="connsiteX3-21" fmla="*/ 0 w 703911"/>
                <a:gd name="connsiteY3-22" fmla="*/ 1614801 h 1614801"/>
                <a:gd name="connsiteX4-23" fmla="*/ 0 w 703911"/>
                <a:gd name="connsiteY4-24" fmla="*/ 1614801 h 1614801"/>
                <a:gd name="connsiteX5-25" fmla="*/ 0 w 703911"/>
                <a:gd name="connsiteY5-26" fmla="*/ 8964 h 1614801"/>
                <a:gd name="connsiteX0-27" fmla="*/ 0 w 703911"/>
                <a:gd name="connsiteY0-28" fmla="*/ 8964 h 1614801"/>
                <a:gd name="connsiteX1-29" fmla="*/ 703911 w 703911"/>
                <a:gd name="connsiteY1-30" fmla="*/ 0 h 1614801"/>
                <a:gd name="connsiteX2-31" fmla="*/ 0 w 703911"/>
                <a:gd name="connsiteY2-32" fmla="*/ 8964 h 1614801"/>
                <a:gd name="connsiteX3-33" fmla="*/ 0 w 703911"/>
                <a:gd name="connsiteY3-34" fmla="*/ 1614801 h 1614801"/>
                <a:gd name="connsiteX4-35" fmla="*/ 0 w 703911"/>
                <a:gd name="connsiteY4-36" fmla="*/ 1614801 h 1614801"/>
                <a:gd name="connsiteX5-37" fmla="*/ 0 w 703911"/>
                <a:gd name="connsiteY5-38" fmla="*/ 8964 h 1614801"/>
                <a:gd name="connsiteX0-39" fmla="*/ 0 w 703911"/>
                <a:gd name="connsiteY0-40" fmla="*/ 0 h 1605837"/>
                <a:gd name="connsiteX1-41" fmla="*/ 703911 w 703911"/>
                <a:gd name="connsiteY1-42" fmla="*/ 8965 h 1605837"/>
                <a:gd name="connsiteX2-43" fmla="*/ 0 w 703911"/>
                <a:gd name="connsiteY2-44" fmla="*/ 0 h 1605837"/>
                <a:gd name="connsiteX3-45" fmla="*/ 0 w 703911"/>
                <a:gd name="connsiteY3-46" fmla="*/ 1605837 h 1605837"/>
                <a:gd name="connsiteX4-47" fmla="*/ 0 w 703911"/>
                <a:gd name="connsiteY4-48" fmla="*/ 1605837 h 1605837"/>
                <a:gd name="connsiteX5-49" fmla="*/ 0 w 703911"/>
                <a:gd name="connsiteY5-50" fmla="*/ 0 h 1605837"/>
                <a:gd name="connsiteX0-51" fmla="*/ 0 w 506687"/>
                <a:gd name="connsiteY0-52" fmla="*/ 0 h 1605837"/>
                <a:gd name="connsiteX1-53" fmla="*/ 506687 w 506687"/>
                <a:gd name="connsiteY1-54" fmla="*/ 1 h 1605837"/>
                <a:gd name="connsiteX2-55" fmla="*/ 0 w 506687"/>
                <a:gd name="connsiteY2-56" fmla="*/ 0 h 1605837"/>
                <a:gd name="connsiteX3-57" fmla="*/ 0 w 506687"/>
                <a:gd name="connsiteY3-58" fmla="*/ 1605837 h 1605837"/>
                <a:gd name="connsiteX4-59" fmla="*/ 0 w 506687"/>
                <a:gd name="connsiteY4-60" fmla="*/ 1605837 h 1605837"/>
                <a:gd name="connsiteX5-61" fmla="*/ 0 w 506687"/>
                <a:gd name="connsiteY5-62" fmla="*/ 0 h 16058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506687" h="1605837">
                  <a:moveTo>
                    <a:pt x="0" y="0"/>
                  </a:moveTo>
                  <a:lnTo>
                    <a:pt x="506687" y="1"/>
                  </a:lnTo>
                  <a:lnTo>
                    <a:pt x="0" y="0"/>
                  </a:lnTo>
                  <a:lnTo>
                    <a:pt x="0" y="1605837"/>
                  </a:lnTo>
                  <a:lnTo>
                    <a:pt x="0" y="16058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15" name="Flowchart: Process 150"/>
            <p:cNvSpPr/>
            <p:nvPr/>
          </p:nvSpPr>
          <p:spPr>
            <a:xfrm>
              <a:off x="7117014" y="3635322"/>
              <a:ext cx="38142" cy="186965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16" name="Flowchart: Process 151"/>
            <p:cNvSpPr/>
            <p:nvPr/>
          </p:nvSpPr>
          <p:spPr>
            <a:xfrm>
              <a:off x="7298416" y="3491349"/>
              <a:ext cx="43635" cy="321835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17" name="Flowchart: Process 152"/>
            <p:cNvSpPr/>
            <p:nvPr/>
          </p:nvSpPr>
          <p:spPr>
            <a:xfrm>
              <a:off x="7203833" y="3563689"/>
              <a:ext cx="38142" cy="252002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5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Box 39"/>
          <p:cNvSpPr txBox="1"/>
          <p:nvPr/>
        </p:nvSpPr>
        <p:spPr>
          <a:xfrm>
            <a:off x="6315426" y="2095785"/>
            <a:ext cx="1891704" cy="362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45"/>
          <p:cNvSpPr txBox="1"/>
          <p:nvPr/>
        </p:nvSpPr>
        <p:spPr>
          <a:xfrm>
            <a:off x="6059711" y="2404712"/>
            <a:ext cx="240313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Block Arc 127"/>
          <p:cNvSpPr/>
          <p:nvPr/>
        </p:nvSpPr>
        <p:spPr>
          <a:xfrm rot="13494917">
            <a:off x="4277775" y="3129514"/>
            <a:ext cx="1305893" cy="1305893"/>
          </a:xfrm>
          <a:prstGeom prst="blockArc">
            <a:avLst>
              <a:gd name="adj1" fmla="val 8881062"/>
              <a:gd name="adj2" fmla="val 7061138"/>
              <a:gd name="adj3" fmla="val 7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sp>
        <p:nvSpPr>
          <p:cNvPr id="21" name="Oval 128"/>
          <p:cNvSpPr/>
          <p:nvPr/>
        </p:nvSpPr>
        <p:spPr>
          <a:xfrm rot="551458">
            <a:off x="4544252" y="3395990"/>
            <a:ext cx="772938" cy="77293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sp>
        <p:nvSpPr>
          <p:cNvPr id="22" name="Freeform 141"/>
          <p:cNvSpPr/>
          <p:nvPr/>
        </p:nvSpPr>
        <p:spPr>
          <a:xfrm>
            <a:off x="4756212" y="3636454"/>
            <a:ext cx="349019" cy="348369"/>
          </a:xfrm>
          <a:custGeom>
            <a:avLst/>
            <a:gdLst>
              <a:gd name="connsiteX0" fmla="*/ 0 w 1826018"/>
              <a:gd name="connsiteY0" fmla="*/ 1 h 1683350"/>
              <a:gd name="connsiteX1" fmla="*/ 838286 w 1826018"/>
              <a:gd name="connsiteY1" fmla="*/ 1 h 1683350"/>
              <a:gd name="connsiteX2" fmla="*/ 833465 w 1826018"/>
              <a:gd name="connsiteY2" fmla="*/ 36530 h 1683350"/>
              <a:gd name="connsiteX3" fmla="*/ 386449 w 1826018"/>
              <a:gd name="connsiteY3" fmla="*/ 780061 h 1683350"/>
              <a:gd name="connsiteX4" fmla="*/ 310221 w 1826018"/>
              <a:gd name="connsiteY4" fmla="*/ 834538 h 1683350"/>
              <a:gd name="connsiteX5" fmla="*/ 1494538 w 1826018"/>
              <a:gd name="connsiteY5" fmla="*/ 0 h 1683350"/>
              <a:gd name="connsiteX6" fmla="*/ 1826018 w 1826018"/>
              <a:gd name="connsiteY6" fmla="*/ 0 h 1683350"/>
              <a:gd name="connsiteX7" fmla="*/ 625749 w 1826018"/>
              <a:gd name="connsiteY7" fmla="*/ 1683350 h 1683350"/>
              <a:gd name="connsiteX8" fmla="*/ 516809 w 1826018"/>
              <a:gd name="connsiteY8" fmla="*/ 1390285 h 1683350"/>
              <a:gd name="connsiteX9" fmla="*/ 607661 w 1826018"/>
              <a:gd name="connsiteY9" fmla="*/ 1357828 h 1683350"/>
              <a:gd name="connsiteX10" fmla="*/ 1495218 w 1826018"/>
              <a:gd name="connsiteY10" fmla="*/ 87840 h 1683350"/>
              <a:gd name="connsiteX11" fmla="*/ 1026236 w 1826018"/>
              <a:gd name="connsiteY11" fmla="*/ 0 h 1683350"/>
              <a:gd name="connsiteX12" fmla="*/ 1308197 w 1826018"/>
              <a:gd name="connsiteY12" fmla="*/ 0 h 1683350"/>
              <a:gd name="connsiteX13" fmla="*/ 1308788 w 1826018"/>
              <a:gd name="connsiteY13" fmla="*/ 76317 h 1683350"/>
              <a:gd name="connsiteX14" fmla="*/ 532761 w 1826018"/>
              <a:gd name="connsiteY14" fmla="*/ 1186719 h 1683350"/>
              <a:gd name="connsiteX15" fmla="*/ 451878 w 1826018"/>
              <a:gd name="connsiteY15" fmla="*/ 1215614 h 1683350"/>
              <a:gd name="connsiteX16" fmla="*/ 377492 w 1826018"/>
              <a:gd name="connsiteY16" fmla="*/ 1015506 h 1683350"/>
              <a:gd name="connsiteX17" fmla="*/ 505232 w 1826018"/>
              <a:gd name="connsiteY17" fmla="*/ 924217 h 1683350"/>
              <a:gd name="connsiteX18" fmla="*/ 1016493 w 1826018"/>
              <a:gd name="connsiteY18" fmla="*/ 73826 h 168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26018" h="1683350">
                <a:moveTo>
                  <a:pt x="0" y="1"/>
                </a:moveTo>
                <a:lnTo>
                  <a:pt x="838286" y="1"/>
                </a:lnTo>
                <a:lnTo>
                  <a:pt x="833465" y="36530"/>
                </a:lnTo>
                <a:cubicBezTo>
                  <a:pt x="773762" y="329769"/>
                  <a:pt x="614769" y="591902"/>
                  <a:pt x="386449" y="780061"/>
                </a:cubicBezTo>
                <a:lnTo>
                  <a:pt x="310221" y="834538"/>
                </a:lnTo>
                <a:close/>
                <a:moveTo>
                  <a:pt x="1494538" y="0"/>
                </a:moveTo>
                <a:lnTo>
                  <a:pt x="1826018" y="0"/>
                </a:lnTo>
                <a:cubicBezTo>
                  <a:pt x="1826018" y="752824"/>
                  <a:pt x="1346478" y="1425368"/>
                  <a:pt x="625749" y="1683350"/>
                </a:cubicBezTo>
                <a:lnTo>
                  <a:pt x="516809" y="1390285"/>
                </a:lnTo>
                <a:lnTo>
                  <a:pt x="607661" y="1357828"/>
                </a:lnTo>
                <a:cubicBezTo>
                  <a:pt x="1118196" y="1134356"/>
                  <a:pt x="1460834" y="644081"/>
                  <a:pt x="1495218" y="87840"/>
                </a:cubicBezTo>
                <a:close/>
                <a:moveTo>
                  <a:pt x="1026236" y="0"/>
                </a:moveTo>
                <a:lnTo>
                  <a:pt x="1308197" y="0"/>
                </a:lnTo>
                <a:lnTo>
                  <a:pt x="1308788" y="76317"/>
                </a:lnTo>
                <a:cubicBezTo>
                  <a:pt x="1278725" y="562661"/>
                  <a:pt x="979141" y="991327"/>
                  <a:pt x="532761" y="1186719"/>
                </a:cubicBezTo>
                <a:lnTo>
                  <a:pt x="451878" y="1215614"/>
                </a:lnTo>
                <a:lnTo>
                  <a:pt x="377492" y="1015506"/>
                </a:lnTo>
                <a:lnTo>
                  <a:pt x="505232" y="924217"/>
                </a:lnTo>
                <a:cubicBezTo>
                  <a:pt x="766367" y="709016"/>
                  <a:pt x="948209" y="409208"/>
                  <a:pt x="1016493" y="738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3" name="TextBox 37"/>
          <p:cNvSpPr txBox="1"/>
          <p:nvPr/>
        </p:nvSpPr>
        <p:spPr>
          <a:xfrm>
            <a:off x="4191148" y="4579217"/>
            <a:ext cx="1479146" cy="362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46"/>
          <p:cNvSpPr txBox="1"/>
          <p:nvPr/>
        </p:nvSpPr>
        <p:spPr>
          <a:xfrm>
            <a:off x="3729154" y="4908158"/>
            <a:ext cx="240313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Block Arc 133"/>
          <p:cNvSpPr/>
          <p:nvPr/>
        </p:nvSpPr>
        <p:spPr>
          <a:xfrm rot="13331084">
            <a:off x="8938889" y="3129518"/>
            <a:ext cx="1305893" cy="1305893"/>
          </a:xfrm>
          <a:prstGeom prst="blockArc">
            <a:avLst>
              <a:gd name="adj1" fmla="val 8964929"/>
              <a:gd name="adj2" fmla="val 7324230"/>
              <a:gd name="adj3" fmla="val 759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sp>
        <p:nvSpPr>
          <p:cNvPr id="26" name="Oval 134"/>
          <p:cNvSpPr/>
          <p:nvPr/>
        </p:nvSpPr>
        <p:spPr>
          <a:xfrm rot="387625">
            <a:off x="9205366" y="3395994"/>
            <a:ext cx="772938" cy="77293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sp>
        <p:nvSpPr>
          <p:cNvPr id="27" name="Freeform 41"/>
          <p:cNvSpPr/>
          <p:nvPr/>
        </p:nvSpPr>
        <p:spPr>
          <a:xfrm rot="10800000" flipV="1">
            <a:off x="9440194" y="3584105"/>
            <a:ext cx="317147" cy="322227"/>
          </a:xfrm>
          <a:custGeom>
            <a:avLst/>
            <a:gdLst>
              <a:gd name="connsiteX0" fmla="*/ 160364 w 239318"/>
              <a:gd name="connsiteY0" fmla="*/ 0 h 243151"/>
              <a:gd name="connsiteX1" fmla="*/ 139093 w 239318"/>
              <a:gd name="connsiteY1" fmla="*/ 40447 h 243151"/>
              <a:gd name="connsiteX2" fmla="*/ 141529 w 239318"/>
              <a:gd name="connsiteY2" fmla="*/ 51630 h 243151"/>
              <a:gd name="connsiteX3" fmla="*/ 88884 w 239318"/>
              <a:gd name="connsiteY3" fmla="*/ 51630 h 243151"/>
              <a:gd name="connsiteX4" fmla="*/ 91176 w 239318"/>
              <a:gd name="connsiteY4" fmla="*/ 41110 h 243151"/>
              <a:gd name="connsiteX5" fmla="*/ 69905 w 239318"/>
              <a:gd name="connsiteY5" fmla="*/ 663 h 243151"/>
              <a:gd name="connsiteX6" fmla="*/ 48634 w 239318"/>
              <a:gd name="connsiteY6" fmla="*/ 41110 h 243151"/>
              <a:gd name="connsiteX7" fmla="*/ 50925 w 239318"/>
              <a:gd name="connsiteY7" fmla="*/ 51630 h 243151"/>
              <a:gd name="connsiteX8" fmla="*/ 0 w 239318"/>
              <a:gd name="connsiteY8" fmla="*/ 51630 h 243151"/>
              <a:gd name="connsiteX9" fmla="*/ 0 w 239318"/>
              <a:gd name="connsiteY9" fmla="*/ 243151 h 243151"/>
              <a:gd name="connsiteX10" fmla="*/ 239318 w 239318"/>
              <a:gd name="connsiteY10" fmla="*/ 243151 h 243151"/>
              <a:gd name="connsiteX11" fmla="*/ 239318 w 239318"/>
              <a:gd name="connsiteY11" fmla="*/ 51630 h 243151"/>
              <a:gd name="connsiteX12" fmla="*/ 179199 w 239318"/>
              <a:gd name="connsiteY12" fmla="*/ 51630 h 243151"/>
              <a:gd name="connsiteX13" fmla="*/ 181635 w 239318"/>
              <a:gd name="connsiteY13" fmla="*/ 40447 h 243151"/>
              <a:gd name="connsiteX14" fmla="*/ 160364 w 239318"/>
              <a:gd name="connsiteY14" fmla="*/ 0 h 24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9318" h="243151">
                <a:moveTo>
                  <a:pt x="160364" y="0"/>
                </a:moveTo>
                <a:cubicBezTo>
                  <a:pt x="148616" y="0"/>
                  <a:pt x="139093" y="18109"/>
                  <a:pt x="139093" y="40447"/>
                </a:cubicBezTo>
                <a:lnTo>
                  <a:pt x="141529" y="51630"/>
                </a:lnTo>
                <a:lnTo>
                  <a:pt x="88884" y="51630"/>
                </a:lnTo>
                <a:lnTo>
                  <a:pt x="91176" y="41110"/>
                </a:lnTo>
                <a:cubicBezTo>
                  <a:pt x="91176" y="18772"/>
                  <a:pt x="81653" y="663"/>
                  <a:pt x="69905" y="663"/>
                </a:cubicBezTo>
                <a:cubicBezTo>
                  <a:pt x="58157" y="663"/>
                  <a:pt x="48634" y="18772"/>
                  <a:pt x="48634" y="41110"/>
                </a:cubicBezTo>
                <a:lnTo>
                  <a:pt x="50925" y="51630"/>
                </a:lnTo>
                <a:lnTo>
                  <a:pt x="0" y="51630"/>
                </a:lnTo>
                <a:lnTo>
                  <a:pt x="0" y="243151"/>
                </a:lnTo>
                <a:lnTo>
                  <a:pt x="239318" y="243151"/>
                </a:lnTo>
                <a:lnTo>
                  <a:pt x="239318" y="51630"/>
                </a:lnTo>
                <a:lnTo>
                  <a:pt x="179199" y="51630"/>
                </a:lnTo>
                <a:lnTo>
                  <a:pt x="181635" y="40447"/>
                </a:lnTo>
                <a:cubicBezTo>
                  <a:pt x="181635" y="18109"/>
                  <a:pt x="172112" y="0"/>
                  <a:pt x="160364" y="0"/>
                </a:cubicBezTo>
                <a:close/>
              </a:path>
            </a:pathLst>
          </a:custGeom>
          <a:noFill/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sp>
        <p:nvSpPr>
          <p:cNvPr id="28" name="Rectangle 144"/>
          <p:cNvSpPr/>
          <p:nvPr/>
        </p:nvSpPr>
        <p:spPr>
          <a:xfrm>
            <a:off x="9446290" y="3654540"/>
            <a:ext cx="304955" cy="48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 dirty="0">
              <a:solidFill>
                <a:schemeClr val="bg1"/>
              </a:solidFill>
            </a:endParaRPr>
          </a:p>
        </p:txBody>
      </p:sp>
      <p:sp>
        <p:nvSpPr>
          <p:cNvPr id="29" name="TextBox 38"/>
          <p:cNvSpPr txBox="1"/>
          <p:nvPr/>
        </p:nvSpPr>
        <p:spPr>
          <a:xfrm>
            <a:off x="8551339" y="4587177"/>
            <a:ext cx="2080992" cy="362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47"/>
          <p:cNvSpPr txBox="1"/>
          <p:nvPr/>
        </p:nvSpPr>
        <p:spPr>
          <a:xfrm>
            <a:off x="8390268" y="4916554"/>
            <a:ext cx="240313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31" name="圆角矩形 30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95114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燕尾形 12"/>
          <p:cNvSpPr>
            <a:spLocks noChangeArrowheads="1"/>
          </p:cNvSpPr>
          <p:nvPr/>
        </p:nvSpPr>
        <p:spPr bwMode="auto">
          <a:xfrm>
            <a:off x="1074885" y="3462363"/>
            <a:ext cx="2195513" cy="819150"/>
          </a:xfrm>
          <a:prstGeom prst="chevron">
            <a:avLst>
              <a:gd name="adj" fmla="val 383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STEP  01</a:t>
            </a:r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7" name="直接连接符 16"/>
          <p:cNvCxnSpPr>
            <a:cxnSpLocks noChangeShapeType="1"/>
          </p:cNvCxnSpPr>
          <p:nvPr/>
        </p:nvCxnSpPr>
        <p:spPr bwMode="auto">
          <a:xfrm>
            <a:off x="2172641" y="4319613"/>
            <a:ext cx="0" cy="360363"/>
          </a:xfrm>
          <a:prstGeom prst="line">
            <a:avLst/>
          </a:prstGeom>
          <a:noFill/>
          <a:ln>
            <a:solidFill>
              <a:schemeClr val="bg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TextBox 13"/>
          <p:cNvSpPr txBox="1"/>
          <p:nvPr/>
        </p:nvSpPr>
        <p:spPr>
          <a:xfrm>
            <a:off x="1516201" y="4897837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1116429" y="5204062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燕尾形 14"/>
          <p:cNvSpPr>
            <a:spLocks noChangeArrowheads="1"/>
          </p:cNvSpPr>
          <p:nvPr/>
        </p:nvSpPr>
        <p:spPr bwMode="auto">
          <a:xfrm>
            <a:off x="6306031" y="3462363"/>
            <a:ext cx="2195512" cy="819150"/>
          </a:xfrm>
          <a:prstGeom prst="chevron">
            <a:avLst>
              <a:gd name="adj" fmla="val 383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STEP  03</a:t>
            </a:r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1" name="直接连接符 18"/>
          <p:cNvCxnSpPr>
            <a:cxnSpLocks noChangeShapeType="1"/>
          </p:cNvCxnSpPr>
          <p:nvPr/>
        </p:nvCxnSpPr>
        <p:spPr bwMode="auto">
          <a:xfrm>
            <a:off x="7403787" y="4319613"/>
            <a:ext cx="0" cy="360363"/>
          </a:xfrm>
          <a:prstGeom prst="line">
            <a:avLst/>
          </a:prstGeom>
          <a:noFill/>
          <a:ln>
            <a:solidFill>
              <a:schemeClr val="bg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TextBox 13"/>
          <p:cNvSpPr txBox="1"/>
          <p:nvPr/>
        </p:nvSpPr>
        <p:spPr>
          <a:xfrm>
            <a:off x="6747347" y="4897837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347575" y="5204062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燕尾形 13"/>
          <p:cNvSpPr>
            <a:spLocks noChangeArrowheads="1"/>
          </p:cNvSpPr>
          <p:nvPr/>
        </p:nvSpPr>
        <p:spPr bwMode="auto">
          <a:xfrm>
            <a:off x="3690458" y="3462363"/>
            <a:ext cx="2195513" cy="819150"/>
          </a:xfrm>
          <a:prstGeom prst="chevron">
            <a:avLst>
              <a:gd name="adj" fmla="val 383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STEP  02</a:t>
            </a:r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5" name="直接连接符 17"/>
          <p:cNvCxnSpPr>
            <a:cxnSpLocks noChangeShapeType="1"/>
          </p:cNvCxnSpPr>
          <p:nvPr/>
        </p:nvCxnSpPr>
        <p:spPr bwMode="auto">
          <a:xfrm flipV="1">
            <a:off x="4788214" y="3043263"/>
            <a:ext cx="0" cy="360363"/>
          </a:xfrm>
          <a:prstGeom prst="line">
            <a:avLst/>
          </a:prstGeom>
          <a:noFill/>
          <a:ln>
            <a:solidFill>
              <a:schemeClr val="bg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TextBox 13"/>
          <p:cNvSpPr txBox="1"/>
          <p:nvPr/>
        </p:nvSpPr>
        <p:spPr>
          <a:xfrm>
            <a:off x="4131774" y="2075979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3732002" y="2382204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燕尾形 15"/>
          <p:cNvSpPr>
            <a:spLocks noChangeArrowheads="1"/>
          </p:cNvSpPr>
          <p:nvPr/>
        </p:nvSpPr>
        <p:spPr bwMode="auto">
          <a:xfrm>
            <a:off x="8921604" y="3462363"/>
            <a:ext cx="2195512" cy="819150"/>
          </a:xfrm>
          <a:prstGeom prst="chevron">
            <a:avLst>
              <a:gd name="adj" fmla="val 383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STEP  04</a:t>
            </a:r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9" name="直接连接符 19"/>
          <p:cNvCxnSpPr>
            <a:cxnSpLocks noChangeShapeType="1"/>
          </p:cNvCxnSpPr>
          <p:nvPr/>
        </p:nvCxnSpPr>
        <p:spPr bwMode="auto">
          <a:xfrm flipV="1">
            <a:off x="10019360" y="3043263"/>
            <a:ext cx="0" cy="360363"/>
          </a:xfrm>
          <a:prstGeom prst="line">
            <a:avLst/>
          </a:prstGeom>
          <a:noFill/>
          <a:ln>
            <a:solidFill>
              <a:schemeClr val="bg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TextBox 13"/>
          <p:cNvSpPr txBox="1"/>
          <p:nvPr/>
        </p:nvSpPr>
        <p:spPr>
          <a:xfrm>
            <a:off x="9362920" y="2075979"/>
            <a:ext cx="13128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963148" y="2382204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23" name="圆角矩形 22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56861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8"/>
          <p:cNvSpPr/>
          <p:nvPr/>
        </p:nvSpPr>
        <p:spPr bwMode="auto">
          <a:xfrm>
            <a:off x="5473172" y="3346253"/>
            <a:ext cx="1183803" cy="2236072"/>
          </a:xfrm>
          <a:custGeom>
            <a:avLst/>
            <a:gdLst>
              <a:gd name="T0" fmla="*/ 21600 w 21600"/>
              <a:gd name="T1" fmla="*/ 1825 h 21600"/>
              <a:gd name="T2" fmla="*/ 18155 w 21600"/>
              <a:gd name="T3" fmla="*/ 0 h 21600"/>
              <a:gd name="T4" fmla="*/ 3445 w 21600"/>
              <a:gd name="T5" fmla="*/ 0 h 21600"/>
              <a:gd name="T6" fmla="*/ 0 w 21600"/>
              <a:gd name="T7" fmla="*/ 1825 h 21600"/>
              <a:gd name="T8" fmla="*/ 0 w 21600"/>
              <a:gd name="T9" fmla="*/ 19775 h 21600"/>
              <a:gd name="T10" fmla="*/ 3445 w 21600"/>
              <a:gd name="T11" fmla="*/ 21600 h 21600"/>
              <a:gd name="T12" fmla="*/ 18155 w 21600"/>
              <a:gd name="T13" fmla="*/ 21600 h 21600"/>
              <a:gd name="T14" fmla="*/ 21600 w 21600"/>
              <a:gd name="T15" fmla="*/ 19775 h 21600"/>
              <a:gd name="T16" fmla="*/ 21600 w 21600"/>
              <a:gd name="T17" fmla="*/ 1825 h 21600"/>
              <a:gd name="T18" fmla="*/ 8984 w 21600"/>
              <a:gd name="T19" fmla="*/ 493 h 21600"/>
              <a:gd name="T20" fmla="*/ 12848 w 21600"/>
              <a:gd name="T21" fmla="*/ 493 h 21600"/>
              <a:gd name="T22" fmla="*/ 13128 w 21600"/>
              <a:gd name="T23" fmla="*/ 641 h 21600"/>
              <a:gd name="T24" fmla="*/ 12848 w 21600"/>
              <a:gd name="T25" fmla="*/ 789 h 21600"/>
              <a:gd name="T26" fmla="*/ 8984 w 21600"/>
              <a:gd name="T27" fmla="*/ 789 h 21600"/>
              <a:gd name="T28" fmla="*/ 8752 w 21600"/>
              <a:gd name="T29" fmla="*/ 641 h 21600"/>
              <a:gd name="T30" fmla="*/ 8984 w 21600"/>
              <a:gd name="T31" fmla="*/ 493 h 21600"/>
              <a:gd name="T32" fmla="*/ 12429 w 21600"/>
              <a:gd name="T33" fmla="*/ 20910 h 21600"/>
              <a:gd name="T34" fmla="*/ 9357 w 21600"/>
              <a:gd name="T35" fmla="*/ 20910 h 21600"/>
              <a:gd name="T36" fmla="*/ 8566 w 21600"/>
              <a:gd name="T37" fmla="*/ 20515 h 21600"/>
              <a:gd name="T38" fmla="*/ 9357 w 21600"/>
              <a:gd name="T39" fmla="*/ 20121 h 21600"/>
              <a:gd name="T40" fmla="*/ 12429 w 21600"/>
              <a:gd name="T41" fmla="*/ 20121 h 21600"/>
              <a:gd name="T42" fmla="*/ 13267 w 21600"/>
              <a:gd name="T43" fmla="*/ 20515 h 21600"/>
              <a:gd name="T44" fmla="*/ 12429 w 21600"/>
              <a:gd name="T45" fmla="*/ 20910 h 21600"/>
              <a:gd name="T46" fmla="*/ 20483 w 21600"/>
              <a:gd name="T47" fmla="*/ 19726 h 21600"/>
              <a:gd name="T48" fmla="*/ 1303 w 21600"/>
              <a:gd name="T49" fmla="*/ 19726 h 21600"/>
              <a:gd name="T50" fmla="*/ 1303 w 21600"/>
              <a:gd name="T51" fmla="*/ 1874 h 21600"/>
              <a:gd name="T52" fmla="*/ 20483 w 21600"/>
              <a:gd name="T53" fmla="*/ 1874 h 21600"/>
              <a:gd name="T54" fmla="*/ 20483 w 21600"/>
              <a:gd name="T55" fmla="*/ 19726 h 21600"/>
              <a:gd name="T56" fmla="*/ 20483 w 21600"/>
              <a:gd name="T57" fmla="*/ 1972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600" h="21600">
                <a:moveTo>
                  <a:pt x="21600" y="1825"/>
                </a:moveTo>
                <a:cubicBezTo>
                  <a:pt x="21600" y="814"/>
                  <a:pt x="20064" y="0"/>
                  <a:pt x="18155" y="0"/>
                </a:cubicBezTo>
                <a:cubicBezTo>
                  <a:pt x="3445" y="0"/>
                  <a:pt x="3445" y="0"/>
                  <a:pt x="3445" y="0"/>
                </a:cubicBezTo>
                <a:cubicBezTo>
                  <a:pt x="1536" y="0"/>
                  <a:pt x="0" y="814"/>
                  <a:pt x="0" y="1825"/>
                </a:cubicBezTo>
                <a:cubicBezTo>
                  <a:pt x="0" y="19775"/>
                  <a:pt x="0" y="19775"/>
                  <a:pt x="0" y="19775"/>
                </a:cubicBezTo>
                <a:cubicBezTo>
                  <a:pt x="0" y="20786"/>
                  <a:pt x="1536" y="21600"/>
                  <a:pt x="3445" y="21600"/>
                </a:cubicBezTo>
                <a:cubicBezTo>
                  <a:pt x="18155" y="21600"/>
                  <a:pt x="18155" y="21600"/>
                  <a:pt x="18155" y="21600"/>
                </a:cubicBezTo>
                <a:cubicBezTo>
                  <a:pt x="20064" y="21600"/>
                  <a:pt x="21600" y="20786"/>
                  <a:pt x="21600" y="19775"/>
                </a:cubicBezTo>
                <a:lnTo>
                  <a:pt x="21600" y="1825"/>
                </a:lnTo>
                <a:close/>
                <a:moveTo>
                  <a:pt x="8984" y="493"/>
                </a:moveTo>
                <a:cubicBezTo>
                  <a:pt x="12848" y="493"/>
                  <a:pt x="12848" y="493"/>
                  <a:pt x="12848" y="493"/>
                </a:cubicBezTo>
                <a:cubicBezTo>
                  <a:pt x="12988" y="493"/>
                  <a:pt x="13128" y="567"/>
                  <a:pt x="13128" y="641"/>
                </a:cubicBezTo>
                <a:cubicBezTo>
                  <a:pt x="13128" y="715"/>
                  <a:pt x="12988" y="789"/>
                  <a:pt x="12848" y="789"/>
                </a:cubicBezTo>
                <a:cubicBezTo>
                  <a:pt x="8984" y="789"/>
                  <a:pt x="8984" y="789"/>
                  <a:pt x="8984" y="789"/>
                </a:cubicBezTo>
                <a:cubicBezTo>
                  <a:pt x="8845" y="789"/>
                  <a:pt x="8752" y="715"/>
                  <a:pt x="8752" y="641"/>
                </a:cubicBezTo>
                <a:cubicBezTo>
                  <a:pt x="8752" y="567"/>
                  <a:pt x="8845" y="493"/>
                  <a:pt x="8984" y="493"/>
                </a:cubicBezTo>
                <a:close/>
                <a:moveTo>
                  <a:pt x="12429" y="20910"/>
                </a:moveTo>
                <a:cubicBezTo>
                  <a:pt x="9357" y="20910"/>
                  <a:pt x="9357" y="20910"/>
                  <a:pt x="9357" y="20910"/>
                </a:cubicBezTo>
                <a:cubicBezTo>
                  <a:pt x="8891" y="20910"/>
                  <a:pt x="8566" y="20762"/>
                  <a:pt x="8566" y="20515"/>
                </a:cubicBezTo>
                <a:cubicBezTo>
                  <a:pt x="8566" y="20269"/>
                  <a:pt x="8891" y="20121"/>
                  <a:pt x="9357" y="20121"/>
                </a:cubicBezTo>
                <a:cubicBezTo>
                  <a:pt x="12429" y="20121"/>
                  <a:pt x="12429" y="20121"/>
                  <a:pt x="12429" y="20121"/>
                </a:cubicBezTo>
                <a:cubicBezTo>
                  <a:pt x="12895" y="20121"/>
                  <a:pt x="13267" y="20269"/>
                  <a:pt x="13267" y="20515"/>
                </a:cubicBezTo>
                <a:cubicBezTo>
                  <a:pt x="13267" y="20762"/>
                  <a:pt x="12895" y="20910"/>
                  <a:pt x="12429" y="20910"/>
                </a:cubicBezTo>
                <a:close/>
                <a:moveTo>
                  <a:pt x="20483" y="19726"/>
                </a:moveTo>
                <a:cubicBezTo>
                  <a:pt x="1303" y="19726"/>
                  <a:pt x="1303" y="19726"/>
                  <a:pt x="1303" y="19726"/>
                </a:cubicBezTo>
                <a:cubicBezTo>
                  <a:pt x="1303" y="1874"/>
                  <a:pt x="1303" y="1874"/>
                  <a:pt x="1303" y="1874"/>
                </a:cubicBezTo>
                <a:cubicBezTo>
                  <a:pt x="20483" y="1874"/>
                  <a:pt x="20483" y="1874"/>
                  <a:pt x="20483" y="1874"/>
                </a:cubicBezTo>
                <a:lnTo>
                  <a:pt x="20483" y="19726"/>
                </a:lnTo>
                <a:close/>
                <a:moveTo>
                  <a:pt x="20483" y="19726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10"/>
          <p:cNvSpPr/>
          <p:nvPr/>
        </p:nvSpPr>
        <p:spPr bwMode="auto">
          <a:xfrm>
            <a:off x="5545203" y="3944418"/>
            <a:ext cx="1052269" cy="37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</a14:hiddenLine>
            </a:ext>
          </a:extLst>
        </p:spPr>
        <p:txBody>
          <a:bodyPr lIns="0" tIns="0" rIns="0" bIns="0"/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U.S. 101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U.S. 101" charset="0"/>
            </a:endParaRPr>
          </a:p>
        </p:txBody>
      </p:sp>
      <p:sp>
        <p:nvSpPr>
          <p:cNvPr id="8" name="Oval 11"/>
          <p:cNvSpPr/>
          <p:nvPr/>
        </p:nvSpPr>
        <p:spPr bwMode="auto">
          <a:xfrm>
            <a:off x="7633300" y="4066557"/>
            <a:ext cx="629672" cy="62919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9" name="AutoShape 12"/>
          <p:cNvSpPr/>
          <p:nvPr/>
        </p:nvSpPr>
        <p:spPr bwMode="auto">
          <a:xfrm>
            <a:off x="7854155" y="4258528"/>
            <a:ext cx="187962" cy="244469"/>
          </a:xfrm>
          <a:custGeom>
            <a:avLst/>
            <a:gdLst>
              <a:gd name="T0" fmla="*/ 733 w 19946"/>
              <a:gd name="T1" fmla="*/ 1038 h 21355"/>
              <a:gd name="T2" fmla="*/ 550 w 19946"/>
              <a:gd name="T3" fmla="*/ 889 h 21355"/>
              <a:gd name="T4" fmla="*/ 6041 w 19946"/>
              <a:gd name="T5" fmla="*/ 11465 h 21355"/>
              <a:gd name="T6" fmla="*/ 5858 w 19946"/>
              <a:gd name="T7" fmla="*/ 16679 h 21355"/>
              <a:gd name="T8" fmla="*/ 0 w 19946"/>
              <a:gd name="T9" fmla="*/ 18765 h 21355"/>
              <a:gd name="T10" fmla="*/ 6590 w 19946"/>
              <a:gd name="T11" fmla="*/ 17722 h 21355"/>
              <a:gd name="T12" fmla="*/ 8970 w 19946"/>
              <a:gd name="T13" fmla="*/ 20999 h 21355"/>
              <a:gd name="T14" fmla="*/ 10251 w 19946"/>
              <a:gd name="T15" fmla="*/ 20403 h 21355"/>
              <a:gd name="T16" fmla="*/ 12265 w 19946"/>
              <a:gd name="T17" fmla="*/ 18467 h 21355"/>
              <a:gd name="T18" fmla="*/ 12631 w 19946"/>
              <a:gd name="T19" fmla="*/ 17275 h 21355"/>
              <a:gd name="T20" fmla="*/ 8055 w 19946"/>
              <a:gd name="T21" fmla="*/ 16381 h 21355"/>
              <a:gd name="T22" fmla="*/ 18855 w 19946"/>
              <a:gd name="T23" fmla="*/ 15785 h 21355"/>
              <a:gd name="T24" fmla="*/ 18672 w 19946"/>
              <a:gd name="T25" fmla="*/ 15636 h 21355"/>
              <a:gd name="T26" fmla="*/ 17024 w 19946"/>
              <a:gd name="T27" fmla="*/ 12806 h 21355"/>
              <a:gd name="T28" fmla="*/ 16475 w 19946"/>
              <a:gd name="T29" fmla="*/ 12806 h 21355"/>
              <a:gd name="T30" fmla="*/ 13180 w 19946"/>
              <a:gd name="T31" fmla="*/ 5805 h 21355"/>
              <a:gd name="T32" fmla="*/ 8421 w 19946"/>
              <a:gd name="T33" fmla="*/ 9380 h 21355"/>
              <a:gd name="T34" fmla="*/ 12814 w 19946"/>
              <a:gd name="T35" fmla="*/ 5507 h 21355"/>
              <a:gd name="T36" fmla="*/ 4211 w 19946"/>
              <a:gd name="T37" fmla="*/ 2825 h 21355"/>
              <a:gd name="T38" fmla="*/ 4211 w 19946"/>
              <a:gd name="T39" fmla="*/ 2378 h 21355"/>
              <a:gd name="T40" fmla="*/ 1831 w 19946"/>
              <a:gd name="T41" fmla="*/ 591 h 21355"/>
              <a:gd name="T42" fmla="*/ 1648 w 19946"/>
              <a:gd name="T43" fmla="*/ 1038 h 21355"/>
              <a:gd name="T44" fmla="*/ 18672 w 19946"/>
              <a:gd name="T45" fmla="*/ 14891 h 21355"/>
              <a:gd name="T46" fmla="*/ 17024 w 19946"/>
              <a:gd name="T47" fmla="*/ 9678 h 21355"/>
              <a:gd name="T48" fmla="*/ 15560 w 19946"/>
              <a:gd name="T49" fmla="*/ 2825 h 21355"/>
              <a:gd name="T50" fmla="*/ 12814 w 19946"/>
              <a:gd name="T51" fmla="*/ 5507 h 21355"/>
              <a:gd name="T52" fmla="*/ 13180 w 19946"/>
              <a:gd name="T53" fmla="*/ 5805 h 21355"/>
              <a:gd name="T54" fmla="*/ 16475 w 19946"/>
              <a:gd name="T55" fmla="*/ 3570 h 21355"/>
              <a:gd name="T56" fmla="*/ 16475 w 19946"/>
              <a:gd name="T57" fmla="*/ 8933 h 21355"/>
              <a:gd name="T58" fmla="*/ 17024 w 19946"/>
              <a:gd name="T59" fmla="*/ 2676 h 21355"/>
              <a:gd name="T60" fmla="*/ 19038 w 19946"/>
              <a:gd name="T61" fmla="*/ 1932 h 21355"/>
              <a:gd name="T62" fmla="*/ 17573 w 19946"/>
              <a:gd name="T63" fmla="*/ 740 h 21355"/>
              <a:gd name="T64" fmla="*/ 16658 w 19946"/>
              <a:gd name="T65" fmla="*/ 2378 h 21355"/>
              <a:gd name="T66" fmla="*/ 8970 w 19946"/>
              <a:gd name="T67" fmla="*/ 2825 h 21355"/>
              <a:gd name="T68" fmla="*/ 15560 w 19946"/>
              <a:gd name="T69" fmla="*/ 2825 h 2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946" h="21355">
                <a:moveTo>
                  <a:pt x="7505" y="10125"/>
                </a:moveTo>
                <a:cubicBezTo>
                  <a:pt x="3478" y="6996"/>
                  <a:pt x="733" y="3272"/>
                  <a:pt x="733" y="1038"/>
                </a:cubicBezTo>
                <a:cubicBezTo>
                  <a:pt x="733" y="1038"/>
                  <a:pt x="733" y="889"/>
                  <a:pt x="733" y="740"/>
                </a:cubicBezTo>
                <a:cubicBezTo>
                  <a:pt x="733" y="740"/>
                  <a:pt x="550" y="889"/>
                  <a:pt x="550" y="889"/>
                </a:cubicBezTo>
                <a:cubicBezTo>
                  <a:pt x="-1464" y="4017"/>
                  <a:pt x="3112" y="9082"/>
                  <a:pt x="6041" y="11316"/>
                </a:cubicBezTo>
                <a:cubicBezTo>
                  <a:pt x="6041" y="11316"/>
                  <a:pt x="6041" y="11316"/>
                  <a:pt x="6041" y="11465"/>
                </a:cubicBezTo>
                <a:cubicBezTo>
                  <a:pt x="6041" y="16232"/>
                  <a:pt x="6041" y="16232"/>
                  <a:pt x="6041" y="16232"/>
                </a:cubicBezTo>
                <a:cubicBezTo>
                  <a:pt x="6041" y="16381"/>
                  <a:pt x="5858" y="16530"/>
                  <a:pt x="5858" y="16679"/>
                </a:cubicBezTo>
                <a:cubicBezTo>
                  <a:pt x="550" y="18020"/>
                  <a:pt x="550" y="18020"/>
                  <a:pt x="550" y="18020"/>
                </a:cubicBezTo>
                <a:cubicBezTo>
                  <a:pt x="183" y="18169"/>
                  <a:pt x="0" y="18467"/>
                  <a:pt x="0" y="18765"/>
                </a:cubicBezTo>
                <a:cubicBezTo>
                  <a:pt x="183" y="19063"/>
                  <a:pt x="550" y="19360"/>
                  <a:pt x="916" y="19211"/>
                </a:cubicBezTo>
                <a:cubicBezTo>
                  <a:pt x="6590" y="17722"/>
                  <a:pt x="6590" y="17722"/>
                  <a:pt x="6590" y="17722"/>
                </a:cubicBezTo>
                <a:cubicBezTo>
                  <a:pt x="6590" y="17722"/>
                  <a:pt x="6773" y="17871"/>
                  <a:pt x="6956" y="17871"/>
                </a:cubicBezTo>
                <a:cubicBezTo>
                  <a:pt x="8970" y="20999"/>
                  <a:pt x="8970" y="20999"/>
                  <a:pt x="8970" y="20999"/>
                </a:cubicBezTo>
                <a:cubicBezTo>
                  <a:pt x="9153" y="21297"/>
                  <a:pt x="9702" y="21446"/>
                  <a:pt x="10068" y="21297"/>
                </a:cubicBezTo>
                <a:cubicBezTo>
                  <a:pt x="10434" y="21148"/>
                  <a:pt x="10434" y="20701"/>
                  <a:pt x="10251" y="20403"/>
                </a:cubicBezTo>
                <a:cubicBezTo>
                  <a:pt x="8421" y="17722"/>
                  <a:pt x="8421" y="17722"/>
                  <a:pt x="8421" y="17722"/>
                </a:cubicBezTo>
                <a:cubicBezTo>
                  <a:pt x="12265" y="18467"/>
                  <a:pt x="12265" y="18467"/>
                  <a:pt x="12265" y="18467"/>
                </a:cubicBezTo>
                <a:cubicBezTo>
                  <a:pt x="12631" y="18616"/>
                  <a:pt x="12997" y="18467"/>
                  <a:pt x="13180" y="18020"/>
                </a:cubicBezTo>
                <a:cubicBezTo>
                  <a:pt x="13180" y="17722"/>
                  <a:pt x="12997" y="17424"/>
                  <a:pt x="12631" y="17275"/>
                </a:cubicBezTo>
                <a:cubicBezTo>
                  <a:pt x="8055" y="16381"/>
                  <a:pt x="8055" y="16381"/>
                  <a:pt x="8055" y="16381"/>
                </a:cubicBezTo>
                <a:cubicBezTo>
                  <a:pt x="8055" y="16381"/>
                  <a:pt x="8055" y="16381"/>
                  <a:pt x="8055" y="16381"/>
                </a:cubicBezTo>
                <a:cubicBezTo>
                  <a:pt x="8055" y="12657"/>
                  <a:pt x="8055" y="12657"/>
                  <a:pt x="8055" y="12657"/>
                </a:cubicBezTo>
                <a:cubicBezTo>
                  <a:pt x="11350" y="14743"/>
                  <a:pt x="16658" y="16679"/>
                  <a:pt x="18855" y="15785"/>
                </a:cubicBezTo>
                <a:cubicBezTo>
                  <a:pt x="18855" y="15785"/>
                  <a:pt x="19038" y="15636"/>
                  <a:pt x="19038" y="15636"/>
                </a:cubicBezTo>
                <a:cubicBezTo>
                  <a:pt x="18855" y="15636"/>
                  <a:pt x="18672" y="15636"/>
                  <a:pt x="18672" y="15636"/>
                </a:cubicBezTo>
                <a:cubicBezTo>
                  <a:pt x="15926" y="15636"/>
                  <a:pt x="11350" y="13402"/>
                  <a:pt x="7505" y="10125"/>
                </a:cubicBezTo>
                <a:close/>
                <a:moveTo>
                  <a:pt x="17024" y="12806"/>
                </a:moveTo>
                <a:cubicBezTo>
                  <a:pt x="17024" y="12955"/>
                  <a:pt x="16841" y="13104"/>
                  <a:pt x="16658" y="13104"/>
                </a:cubicBezTo>
                <a:cubicBezTo>
                  <a:pt x="16658" y="13104"/>
                  <a:pt x="16475" y="12955"/>
                  <a:pt x="16475" y="12806"/>
                </a:cubicBezTo>
                <a:cubicBezTo>
                  <a:pt x="16475" y="8933"/>
                  <a:pt x="16475" y="8933"/>
                  <a:pt x="16475" y="8933"/>
                </a:cubicBezTo>
                <a:cubicBezTo>
                  <a:pt x="15560" y="7890"/>
                  <a:pt x="14461" y="6847"/>
                  <a:pt x="13180" y="5805"/>
                </a:cubicBezTo>
                <a:cubicBezTo>
                  <a:pt x="8787" y="9380"/>
                  <a:pt x="8787" y="9380"/>
                  <a:pt x="8787" y="9380"/>
                </a:cubicBezTo>
                <a:cubicBezTo>
                  <a:pt x="8787" y="9380"/>
                  <a:pt x="8604" y="9380"/>
                  <a:pt x="8421" y="9380"/>
                </a:cubicBezTo>
                <a:cubicBezTo>
                  <a:pt x="8421" y="9231"/>
                  <a:pt x="8421" y="9082"/>
                  <a:pt x="8421" y="8933"/>
                </a:cubicBezTo>
                <a:cubicBezTo>
                  <a:pt x="12814" y="5507"/>
                  <a:pt x="12814" y="5507"/>
                  <a:pt x="12814" y="5507"/>
                </a:cubicBezTo>
                <a:cubicBezTo>
                  <a:pt x="11533" y="4464"/>
                  <a:pt x="10251" y="3570"/>
                  <a:pt x="8970" y="2825"/>
                </a:cubicBezTo>
                <a:cubicBezTo>
                  <a:pt x="4211" y="2825"/>
                  <a:pt x="4211" y="2825"/>
                  <a:pt x="4211" y="2825"/>
                </a:cubicBezTo>
                <a:cubicBezTo>
                  <a:pt x="4028" y="2825"/>
                  <a:pt x="4028" y="2676"/>
                  <a:pt x="4028" y="2527"/>
                </a:cubicBezTo>
                <a:cubicBezTo>
                  <a:pt x="4028" y="2378"/>
                  <a:pt x="4028" y="2378"/>
                  <a:pt x="4211" y="2378"/>
                </a:cubicBezTo>
                <a:cubicBezTo>
                  <a:pt x="8055" y="2378"/>
                  <a:pt x="8055" y="2378"/>
                  <a:pt x="8055" y="2378"/>
                </a:cubicBezTo>
                <a:cubicBezTo>
                  <a:pt x="4943" y="591"/>
                  <a:pt x="2380" y="-5"/>
                  <a:pt x="1831" y="591"/>
                </a:cubicBezTo>
                <a:cubicBezTo>
                  <a:pt x="1831" y="591"/>
                  <a:pt x="1831" y="591"/>
                  <a:pt x="1831" y="591"/>
                </a:cubicBezTo>
                <a:cubicBezTo>
                  <a:pt x="1648" y="591"/>
                  <a:pt x="1648" y="889"/>
                  <a:pt x="1648" y="1038"/>
                </a:cubicBezTo>
                <a:cubicBezTo>
                  <a:pt x="1648" y="2974"/>
                  <a:pt x="4394" y="6549"/>
                  <a:pt x="8055" y="9678"/>
                </a:cubicBezTo>
                <a:cubicBezTo>
                  <a:pt x="11899" y="12657"/>
                  <a:pt x="16292" y="14891"/>
                  <a:pt x="18672" y="14891"/>
                </a:cubicBezTo>
                <a:cubicBezTo>
                  <a:pt x="18855" y="14891"/>
                  <a:pt x="19221" y="14891"/>
                  <a:pt x="19221" y="14743"/>
                </a:cubicBezTo>
                <a:cubicBezTo>
                  <a:pt x="19953" y="14296"/>
                  <a:pt x="19221" y="12210"/>
                  <a:pt x="17024" y="9678"/>
                </a:cubicBezTo>
                <a:lnTo>
                  <a:pt x="17024" y="12806"/>
                </a:lnTo>
                <a:close/>
                <a:moveTo>
                  <a:pt x="15560" y="2825"/>
                </a:moveTo>
                <a:cubicBezTo>
                  <a:pt x="15743" y="2974"/>
                  <a:pt x="15743" y="2974"/>
                  <a:pt x="15743" y="2974"/>
                </a:cubicBezTo>
                <a:cubicBezTo>
                  <a:pt x="12814" y="5507"/>
                  <a:pt x="12814" y="5507"/>
                  <a:pt x="12814" y="5507"/>
                </a:cubicBezTo>
                <a:cubicBezTo>
                  <a:pt x="12814" y="5507"/>
                  <a:pt x="12997" y="5656"/>
                  <a:pt x="12997" y="5656"/>
                </a:cubicBezTo>
                <a:cubicBezTo>
                  <a:pt x="12997" y="5656"/>
                  <a:pt x="13180" y="5805"/>
                  <a:pt x="13180" y="5805"/>
                </a:cubicBezTo>
                <a:cubicBezTo>
                  <a:pt x="16109" y="3421"/>
                  <a:pt x="16109" y="3421"/>
                  <a:pt x="16109" y="3421"/>
                </a:cubicBezTo>
                <a:cubicBezTo>
                  <a:pt x="16475" y="3570"/>
                  <a:pt x="16475" y="3570"/>
                  <a:pt x="16475" y="3570"/>
                </a:cubicBezTo>
                <a:cubicBezTo>
                  <a:pt x="16475" y="3570"/>
                  <a:pt x="16475" y="3570"/>
                  <a:pt x="16475" y="3570"/>
                </a:cubicBezTo>
                <a:cubicBezTo>
                  <a:pt x="16475" y="8933"/>
                  <a:pt x="16475" y="8933"/>
                  <a:pt x="16475" y="8933"/>
                </a:cubicBezTo>
                <a:cubicBezTo>
                  <a:pt x="16658" y="9082"/>
                  <a:pt x="16841" y="9380"/>
                  <a:pt x="17024" y="9678"/>
                </a:cubicBezTo>
                <a:cubicBezTo>
                  <a:pt x="17024" y="2676"/>
                  <a:pt x="17024" y="2676"/>
                  <a:pt x="17024" y="2676"/>
                </a:cubicBezTo>
                <a:cubicBezTo>
                  <a:pt x="17024" y="2676"/>
                  <a:pt x="17024" y="2676"/>
                  <a:pt x="17024" y="2676"/>
                </a:cubicBezTo>
                <a:cubicBezTo>
                  <a:pt x="17573" y="2825"/>
                  <a:pt x="18305" y="2527"/>
                  <a:pt x="19038" y="1932"/>
                </a:cubicBezTo>
                <a:cubicBezTo>
                  <a:pt x="19953" y="1336"/>
                  <a:pt x="20136" y="442"/>
                  <a:pt x="19770" y="144"/>
                </a:cubicBezTo>
                <a:cubicBezTo>
                  <a:pt x="19404" y="-154"/>
                  <a:pt x="18305" y="-5"/>
                  <a:pt x="17573" y="740"/>
                </a:cubicBezTo>
                <a:cubicBezTo>
                  <a:pt x="16841" y="1187"/>
                  <a:pt x="16475" y="1932"/>
                  <a:pt x="16658" y="2378"/>
                </a:cubicBezTo>
                <a:cubicBezTo>
                  <a:pt x="16658" y="2378"/>
                  <a:pt x="16658" y="2378"/>
                  <a:pt x="16658" y="2378"/>
                </a:cubicBezTo>
                <a:cubicBezTo>
                  <a:pt x="8055" y="2378"/>
                  <a:pt x="8055" y="2378"/>
                  <a:pt x="8055" y="2378"/>
                </a:cubicBezTo>
                <a:cubicBezTo>
                  <a:pt x="8421" y="2527"/>
                  <a:pt x="8604" y="2676"/>
                  <a:pt x="8970" y="2825"/>
                </a:cubicBezTo>
                <a:lnTo>
                  <a:pt x="15560" y="2825"/>
                </a:lnTo>
                <a:close/>
                <a:moveTo>
                  <a:pt x="15560" y="282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13"/>
          <p:cNvSpPr/>
          <p:nvPr/>
        </p:nvSpPr>
        <p:spPr bwMode="auto">
          <a:xfrm>
            <a:off x="8450933" y="4028598"/>
            <a:ext cx="1785636" cy="28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4"/>
          <p:cNvSpPr/>
          <p:nvPr/>
        </p:nvSpPr>
        <p:spPr bwMode="auto">
          <a:xfrm>
            <a:off x="8450933" y="4323215"/>
            <a:ext cx="2257708" cy="4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6"/>
          <p:cNvSpPr/>
          <p:nvPr/>
        </p:nvSpPr>
        <p:spPr bwMode="auto">
          <a:xfrm>
            <a:off x="7621555" y="2896847"/>
            <a:ext cx="629671" cy="62922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grpSp>
        <p:nvGrpSpPr>
          <p:cNvPr id="13" name="Group 21"/>
          <p:cNvGrpSpPr/>
          <p:nvPr/>
        </p:nvGrpSpPr>
        <p:grpSpPr bwMode="auto">
          <a:xfrm>
            <a:off x="7755478" y="3094312"/>
            <a:ext cx="307004" cy="231943"/>
            <a:chOff x="-36" y="0"/>
            <a:chExt cx="392" cy="295"/>
          </a:xfrm>
          <a:solidFill>
            <a:schemeClr val="bg1"/>
          </a:solidFill>
        </p:grpSpPr>
        <p:sp>
          <p:nvSpPr>
            <p:cNvPr id="14" name="Freeform 17"/>
            <p:cNvSpPr/>
            <p:nvPr/>
          </p:nvSpPr>
          <p:spPr bwMode="auto">
            <a:xfrm>
              <a:off x="-36" y="0"/>
              <a:ext cx="392" cy="175"/>
            </a:xfrm>
            <a:custGeom>
              <a:avLst/>
              <a:gdLst>
                <a:gd name="T0" fmla="*/ 332 w 21279"/>
                <a:gd name="T1" fmla="*/ 175 h 21600"/>
                <a:gd name="T2" fmla="*/ 359 w 21279"/>
                <a:gd name="T3" fmla="*/ 153 h 21600"/>
                <a:gd name="T4" fmla="*/ 391 w 21279"/>
                <a:gd name="T5" fmla="*/ 22 h 21600"/>
                <a:gd name="T6" fmla="*/ 375 w 21279"/>
                <a:gd name="T7" fmla="*/ 0 h 21600"/>
                <a:gd name="T8" fmla="*/ 15 w 21279"/>
                <a:gd name="T9" fmla="*/ 0 h 21600"/>
                <a:gd name="T10" fmla="*/ 2 w 21279"/>
                <a:gd name="T11" fmla="*/ 14 h 21600"/>
                <a:gd name="T12" fmla="*/ 29 w 21279"/>
                <a:gd name="T13" fmla="*/ 27 h 21600"/>
                <a:gd name="T14" fmla="*/ 81 w 21279"/>
                <a:gd name="T15" fmla="*/ 33 h 21600"/>
                <a:gd name="T16" fmla="*/ 108 w 21279"/>
                <a:gd name="T17" fmla="*/ 55 h 21600"/>
                <a:gd name="T18" fmla="*/ 130 w 21279"/>
                <a:gd name="T19" fmla="*/ 153 h 21600"/>
                <a:gd name="T20" fmla="*/ 157 w 21279"/>
                <a:gd name="T21" fmla="*/ 175 h 21600"/>
                <a:gd name="T22" fmla="*/ 332 w 21279"/>
                <a:gd name="T23" fmla="*/ 175 h 21600"/>
                <a:gd name="T24" fmla="*/ 332 w 21279"/>
                <a:gd name="T25" fmla="*/ 175 h 216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279" h="21600">
                  <a:moveTo>
                    <a:pt x="17995" y="21600"/>
                  </a:moveTo>
                  <a:cubicBezTo>
                    <a:pt x="18587" y="21600"/>
                    <a:pt x="19327" y="20588"/>
                    <a:pt x="19475" y="18900"/>
                  </a:cubicBezTo>
                  <a:cubicBezTo>
                    <a:pt x="21250" y="2700"/>
                    <a:pt x="21250" y="2700"/>
                    <a:pt x="21250" y="2700"/>
                  </a:cubicBezTo>
                  <a:cubicBezTo>
                    <a:pt x="21398" y="1350"/>
                    <a:pt x="20954" y="0"/>
                    <a:pt x="20362" y="0"/>
                  </a:cubicBezTo>
                  <a:cubicBezTo>
                    <a:pt x="834" y="0"/>
                    <a:pt x="834" y="0"/>
                    <a:pt x="834" y="0"/>
                  </a:cubicBezTo>
                  <a:cubicBezTo>
                    <a:pt x="242" y="0"/>
                    <a:pt x="-202" y="675"/>
                    <a:pt x="94" y="1688"/>
                  </a:cubicBezTo>
                  <a:cubicBezTo>
                    <a:pt x="242" y="2363"/>
                    <a:pt x="982" y="3375"/>
                    <a:pt x="1573" y="3375"/>
                  </a:cubicBezTo>
                  <a:cubicBezTo>
                    <a:pt x="4384" y="4050"/>
                    <a:pt x="4384" y="4050"/>
                    <a:pt x="4384" y="4050"/>
                  </a:cubicBezTo>
                  <a:cubicBezTo>
                    <a:pt x="4976" y="4050"/>
                    <a:pt x="5716" y="5400"/>
                    <a:pt x="5864" y="6750"/>
                  </a:cubicBezTo>
                  <a:cubicBezTo>
                    <a:pt x="7047" y="18900"/>
                    <a:pt x="7047" y="18900"/>
                    <a:pt x="7047" y="18900"/>
                  </a:cubicBezTo>
                  <a:cubicBezTo>
                    <a:pt x="7195" y="20588"/>
                    <a:pt x="7935" y="21600"/>
                    <a:pt x="8527" y="21600"/>
                  </a:cubicBezTo>
                  <a:lnTo>
                    <a:pt x="17995" y="21600"/>
                  </a:lnTo>
                  <a:close/>
                  <a:moveTo>
                    <a:pt x="17995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Oval 18"/>
            <p:cNvSpPr/>
            <p:nvPr/>
          </p:nvSpPr>
          <p:spPr bwMode="auto">
            <a:xfrm>
              <a:off x="118" y="235"/>
              <a:ext cx="62" cy="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Oval 19"/>
            <p:cNvSpPr/>
            <p:nvPr/>
          </p:nvSpPr>
          <p:spPr bwMode="auto">
            <a:xfrm>
              <a:off x="227" y="235"/>
              <a:ext cx="63" cy="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20"/>
            <p:cNvSpPr/>
            <p:nvPr/>
          </p:nvSpPr>
          <p:spPr bwMode="auto">
            <a:xfrm>
              <a:off x="89" y="154"/>
              <a:ext cx="219" cy="65"/>
            </a:xfrm>
            <a:custGeom>
              <a:avLst/>
              <a:gdLst>
                <a:gd name="T0" fmla="*/ 18 w 21275"/>
                <a:gd name="T1" fmla="*/ 0 h 21600"/>
                <a:gd name="T2" fmla="*/ 2 w 21275"/>
                <a:gd name="T3" fmla="*/ 43 h 21600"/>
                <a:gd name="T4" fmla="*/ 16 w 21275"/>
                <a:gd name="T5" fmla="*/ 65 h 21600"/>
                <a:gd name="T6" fmla="*/ 219 w 21275"/>
                <a:gd name="T7" fmla="*/ 6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75" h="21600">
                  <a:moveTo>
                    <a:pt x="1782" y="0"/>
                  </a:moveTo>
                  <a:cubicBezTo>
                    <a:pt x="202" y="14400"/>
                    <a:pt x="202" y="14400"/>
                    <a:pt x="202" y="14400"/>
                  </a:cubicBezTo>
                  <a:cubicBezTo>
                    <a:pt x="-325" y="18000"/>
                    <a:pt x="202" y="21600"/>
                    <a:pt x="1519" y="21600"/>
                  </a:cubicBezTo>
                  <a:cubicBezTo>
                    <a:pt x="21275" y="21600"/>
                    <a:pt x="21275" y="21600"/>
                    <a:pt x="21275" y="21600"/>
                  </a:cubicBezTo>
                </a:path>
              </a:pathLst>
            </a:custGeom>
            <a:grpFill/>
            <a:ln w="127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8" name="Rectangle 22"/>
          <p:cNvSpPr/>
          <p:nvPr/>
        </p:nvSpPr>
        <p:spPr bwMode="auto">
          <a:xfrm>
            <a:off x="8450935" y="2807181"/>
            <a:ext cx="1785634" cy="288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23"/>
          <p:cNvSpPr/>
          <p:nvPr/>
        </p:nvSpPr>
        <p:spPr bwMode="auto">
          <a:xfrm>
            <a:off x="8450934" y="3101811"/>
            <a:ext cx="2257705" cy="48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5"/>
          <p:cNvSpPr/>
          <p:nvPr/>
        </p:nvSpPr>
        <p:spPr bwMode="auto">
          <a:xfrm>
            <a:off x="3935483" y="4066557"/>
            <a:ext cx="629482" cy="62919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21" name="AutoShape 26"/>
          <p:cNvSpPr/>
          <p:nvPr/>
        </p:nvSpPr>
        <p:spPr bwMode="auto">
          <a:xfrm>
            <a:off x="4106163" y="4253827"/>
            <a:ext cx="294385" cy="244469"/>
          </a:xfrm>
          <a:custGeom>
            <a:avLst/>
            <a:gdLst>
              <a:gd name="T0" fmla="*/ 15660 w 21600"/>
              <a:gd name="T1" fmla="*/ 16668 h 21148"/>
              <a:gd name="T2" fmla="*/ 11880 w 21600"/>
              <a:gd name="T3" fmla="*/ 12668 h 21148"/>
              <a:gd name="T4" fmla="*/ 11880 w 21600"/>
              <a:gd name="T5" fmla="*/ 10428 h 21148"/>
              <a:gd name="T6" fmla="*/ 13365 w 21600"/>
              <a:gd name="T7" fmla="*/ 12508 h 21148"/>
              <a:gd name="T8" fmla="*/ 15390 w 21600"/>
              <a:gd name="T9" fmla="*/ 11388 h 21148"/>
              <a:gd name="T10" fmla="*/ 16470 w 21600"/>
              <a:gd name="T11" fmla="*/ 11228 h 21148"/>
              <a:gd name="T12" fmla="*/ 17820 w 21600"/>
              <a:gd name="T13" fmla="*/ 9948 h 21148"/>
              <a:gd name="T14" fmla="*/ 21600 w 21600"/>
              <a:gd name="T15" fmla="*/ 14428 h 21148"/>
              <a:gd name="T16" fmla="*/ 18765 w 21600"/>
              <a:gd name="T17" fmla="*/ 4828 h 21148"/>
              <a:gd name="T18" fmla="*/ 18630 w 21600"/>
              <a:gd name="T19" fmla="*/ 2588 h 21148"/>
              <a:gd name="T20" fmla="*/ 15660 w 21600"/>
              <a:gd name="T21" fmla="*/ 28 h 21148"/>
              <a:gd name="T22" fmla="*/ 12690 w 21600"/>
              <a:gd name="T23" fmla="*/ 4828 h 21148"/>
              <a:gd name="T24" fmla="*/ 12285 w 21600"/>
              <a:gd name="T25" fmla="*/ 5308 h 21148"/>
              <a:gd name="T26" fmla="*/ 13230 w 21600"/>
              <a:gd name="T27" fmla="*/ 6748 h 21148"/>
              <a:gd name="T28" fmla="*/ 13635 w 21600"/>
              <a:gd name="T29" fmla="*/ 8188 h 21148"/>
              <a:gd name="T30" fmla="*/ 13635 w 21600"/>
              <a:gd name="T31" fmla="*/ 8188 h 21148"/>
              <a:gd name="T32" fmla="*/ 13770 w 21600"/>
              <a:gd name="T33" fmla="*/ 8348 h 21148"/>
              <a:gd name="T34" fmla="*/ 13770 w 21600"/>
              <a:gd name="T35" fmla="*/ 8668 h 21148"/>
              <a:gd name="T36" fmla="*/ 15660 w 21600"/>
              <a:gd name="T37" fmla="*/ 11068 h 21148"/>
              <a:gd name="T38" fmla="*/ 17415 w 21600"/>
              <a:gd name="T39" fmla="*/ 8668 h 21148"/>
              <a:gd name="T40" fmla="*/ 17550 w 21600"/>
              <a:gd name="T41" fmla="*/ 8188 h 21148"/>
              <a:gd name="T42" fmla="*/ 17955 w 21600"/>
              <a:gd name="T43" fmla="*/ 6748 h 21148"/>
              <a:gd name="T44" fmla="*/ 18900 w 21600"/>
              <a:gd name="T45" fmla="*/ 5308 h 21148"/>
              <a:gd name="T46" fmla="*/ 16335 w 21600"/>
              <a:gd name="T47" fmla="*/ 14268 h 21148"/>
              <a:gd name="T48" fmla="*/ 16335 w 21600"/>
              <a:gd name="T49" fmla="*/ 14268 h 21148"/>
              <a:gd name="T50" fmla="*/ 16335 w 21600"/>
              <a:gd name="T51" fmla="*/ 14268 h 21148"/>
              <a:gd name="T52" fmla="*/ 16335 w 21600"/>
              <a:gd name="T53" fmla="*/ 14268 h 21148"/>
              <a:gd name="T54" fmla="*/ 16335 w 21600"/>
              <a:gd name="T55" fmla="*/ 14268 h 21148"/>
              <a:gd name="T56" fmla="*/ 9855 w 21600"/>
              <a:gd name="T57" fmla="*/ 13148 h 21148"/>
              <a:gd name="T58" fmla="*/ 8100 w 21600"/>
              <a:gd name="T59" fmla="*/ 14748 h 21148"/>
              <a:gd name="T60" fmla="*/ 7020 w 21600"/>
              <a:gd name="T61" fmla="*/ 14908 h 21148"/>
              <a:gd name="T62" fmla="*/ 4455 w 21600"/>
              <a:gd name="T63" fmla="*/ 16188 h 21148"/>
              <a:gd name="T64" fmla="*/ 2700 w 21600"/>
              <a:gd name="T65" fmla="*/ 13788 h 21148"/>
              <a:gd name="T66" fmla="*/ 7155 w 21600"/>
              <a:gd name="T67" fmla="*/ 21148 h 21148"/>
              <a:gd name="T68" fmla="*/ 11610 w 21600"/>
              <a:gd name="T69" fmla="*/ 13788 h 21148"/>
              <a:gd name="T70" fmla="*/ 10935 w 21600"/>
              <a:gd name="T71" fmla="*/ 7228 h 21148"/>
              <a:gd name="T72" fmla="*/ 10665 w 21600"/>
              <a:gd name="T73" fmla="*/ 4348 h 21148"/>
              <a:gd name="T74" fmla="*/ 7155 w 21600"/>
              <a:gd name="T75" fmla="*/ 1308 h 21148"/>
              <a:gd name="T76" fmla="*/ 3645 w 21600"/>
              <a:gd name="T77" fmla="*/ 7068 h 21148"/>
              <a:gd name="T78" fmla="*/ 3240 w 21600"/>
              <a:gd name="T79" fmla="*/ 7708 h 21148"/>
              <a:gd name="T80" fmla="*/ 4320 w 21600"/>
              <a:gd name="T81" fmla="*/ 9468 h 21148"/>
              <a:gd name="T82" fmla="*/ 4725 w 21600"/>
              <a:gd name="T83" fmla="*/ 11068 h 21148"/>
              <a:gd name="T84" fmla="*/ 4860 w 21600"/>
              <a:gd name="T85" fmla="*/ 11228 h 21148"/>
              <a:gd name="T86" fmla="*/ 4860 w 21600"/>
              <a:gd name="T87" fmla="*/ 11228 h 21148"/>
              <a:gd name="T88" fmla="*/ 4995 w 21600"/>
              <a:gd name="T89" fmla="*/ 11708 h 21148"/>
              <a:gd name="T90" fmla="*/ 7155 w 21600"/>
              <a:gd name="T91" fmla="*/ 14588 h 21148"/>
              <a:gd name="T92" fmla="*/ 9315 w 21600"/>
              <a:gd name="T93" fmla="*/ 11708 h 21148"/>
              <a:gd name="T94" fmla="*/ 9450 w 21600"/>
              <a:gd name="T95" fmla="*/ 11228 h 21148"/>
              <a:gd name="T96" fmla="*/ 9990 w 21600"/>
              <a:gd name="T97" fmla="*/ 9468 h 21148"/>
              <a:gd name="T98" fmla="*/ 11070 w 21600"/>
              <a:gd name="T99" fmla="*/ 7708 h 2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600" h="21148">
                <a:moveTo>
                  <a:pt x="21600" y="14428"/>
                </a:moveTo>
                <a:cubicBezTo>
                  <a:pt x="21600" y="16188"/>
                  <a:pt x="17280" y="16668"/>
                  <a:pt x="15660" y="16668"/>
                </a:cubicBezTo>
                <a:cubicBezTo>
                  <a:pt x="15390" y="16668"/>
                  <a:pt x="15255" y="16668"/>
                  <a:pt x="15120" y="16668"/>
                </a:cubicBezTo>
                <a:cubicBezTo>
                  <a:pt x="14580" y="14748"/>
                  <a:pt x="13365" y="12988"/>
                  <a:pt x="11880" y="12668"/>
                </a:cubicBezTo>
                <a:cubicBezTo>
                  <a:pt x="11205" y="12508"/>
                  <a:pt x="10665" y="12188"/>
                  <a:pt x="10260" y="11868"/>
                </a:cubicBezTo>
                <a:cubicBezTo>
                  <a:pt x="10665" y="11228"/>
                  <a:pt x="11205" y="10588"/>
                  <a:pt x="11880" y="10428"/>
                </a:cubicBezTo>
                <a:cubicBezTo>
                  <a:pt x="12015" y="10428"/>
                  <a:pt x="12690" y="10268"/>
                  <a:pt x="13365" y="9948"/>
                </a:cubicBezTo>
                <a:cubicBezTo>
                  <a:pt x="13365" y="12508"/>
                  <a:pt x="13365" y="12508"/>
                  <a:pt x="13365" y="12508"/>
                </a:cubicBezTo>
                <a:cubicBezTo>
                  <a:pt x="13500" y="12188"/>
                  <a:pt x="14175" y="11068"/>
                  <a:pt x="14715" y="11228"/>
                </a:cubicBezTo>
                <a:cubicBezTo>
                  <a:pt x="14985" y="11228"/>
                  <a:pt x="15120" y="11388"/>
                  <a:pt x="15390" y="11388"/>
                </a:cubicBezTo>
                <a:cubicBezTo>
                  <a:pt x="15660" y="11388"/>
                  <a:pt x="15660" y="11388"/>
                  <a:pt x="15660" y="11388"/>
                </a:cubicBezTo>
                <a:cubicBezTo>
                  <a:pt x="16065" y="11388"/>
                  <a:pt x="16200" y="11228"/>
                  <a:pt x="16470" y="11228"/>
                </a:cubicBezTo>
                <a:cubicBezTo>
                  <a:pt x="16875" y="11068"/>
                  <a:pt x="17685" y="12188"/>
                  <a:pt x="17820" y="12508"/>
                </a:cubicBezTo>
                <a:cubicBezTo>
                  <a:pt x="17820" y="9948"/>
                  <a:pt x="17820" y="9948"/>
                  <a:pt x="17820" y="9948"/>
                </a:cubicBezTo>
                <a:cubicBezTo>
                  <a:pt x="18495" y="10268"/>
                  <a:pt x="19170" y="10428"/>
                  <a:pt x="19305" y="10428"/>
                </a:cubicBezTo>
                <a:cubicBezTo>
                  <a:pt x="20655" y="10748"/>
                  <a:pt x="21600" y="12828"/>
                  <a:pt x="21600" y="14428"/>
                </a:cubicBezTo>
                <a:close/>
                <a:moveTo>
                  <a:pt x="18900" y="5308"/>
                </a:moveTo>
                <a:cubicBezTo>
                  <a:pt x="18900" y="4988"/>
                  <a:pt x="18765" y="4988"/>
                  <a:pt x="18765" y="4828"/>
                </a:cubicBezTo>
                <a:cubicBezTo>
                  <a:pt x="18630" y="4828"/>
                  <a:pt x="18630" y="4828"/>
                  <a:pt x="18495" y="4828"/>
                </a:cubicBezTo>
                <a:cubicBezTo>
                  <a:pt x="18765" y="4028"/>
                  <a:pt x="18765" y="3228"/>
                  <a:pt x="18630" y="2588"/>
                </a:cubicBezTo>
                <a:cubicBezTo>
                  <a:pt x="18225" y="1148"/>
                  <a:pt x="17550" y="508"/>
                  <a:pt x="17010" y="188"/>
                </a:cubicBezTo>
                <a:cubicBezTo>
                  <a:pt x="16605" y="28"/>
                  <a:pt x="15660" y="28"/>
                  <a:pt x="15660" y="28"/>
                </a:cubicBezTo>
                <a:cubicBezTo>
                  <a:pt x="15660" y="28"/>
                  <a:pt x="13500" y="-452"/>
                  <a:pt x="12555" y="2588"/>
                </a:cubicBezTo>
                <a:cubicBezTo>
                  <a:pt x="12420" y="3228"/>
                  <a:pt x="12555" y="4028"/>
                  <a:pt x="12690" y="4828"/>
                </a:cubicBezTo>
                <a:cubicBezTo>
                  <a:pt x="12555" y="4828"/>
                  <a:pt x="12555" y="4828"/>
                  <a:pt x="12420" y="4828"/>
                </a:cubicBezTo>
                <a:cubicBezTo>
                  <a:pt x="12420" y="4988"/>
                  <a:pt x="12285" y="4988"/>
                  <a:pt x="12285" y="5308"/>
                </a:cubicBezTo>
                <a:cubicBezTo>
                  <a:pt x="12285" y="5628"/>
                  <a:pt x="12285" y="5948"/>
                  <a:pt x="12420" y="6268"/>
                </a:cubicBezTo>
                <a:cubicBezTo>
                  <a:pt x="12555" y="6748"/>
                  <a:pt x="12690" y="7068"/>
                  <a:pt x="13230" y="6748"/>
                </a:cubicBezTo>
                <a:cubicBezTo>
                  <a:pt x="13230" y="7708"/>
                  <a:pt x="13365" y="802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770" y="8348"/>
                </a:cubicBezTo>
                <a:cubicBezTo>
                  <a:pt x="13770" y="8348"/>
                  <a:pt x="13770" y="8348"/>
                  <a:pt x="13770" y="8348"/>
                </a:cubicBezTo>
                <a:cubicBezTo>
                  <a:pt x="13770" y="8508"/>
                  <a:pt x="13770" y="8668"/>
                  <a:pt x="13770" y="8668"/>
                </a:cubicBezTo>
                <a:cubicBezTo>
                  <a:pt x="13770" y="8988"/>
                  <a:pt x="13770" y="9308"/>
                  <a:pt x="13770" y="9468"/>
                </a:cubicBezTo>
                <a:cubicBezTo>
                  <a:pt x="13905" y="9628"/>
                  <a:pt x="14715" y="11068"/>
                  <a:pt x="15660" y="11068"/>
                </a:cubicBezTo>
                <a:cubicBezTo>
                  <a:pt x="16605" y="11068"/>
                  <a:pt x="17415" y="9628"/>
                  <a:pt x="17415" y="9468"/>
                </a:cubicBezTo>
                <a:cubicBezTo>
                  <a:pt x="17415" y="9148"/>
                  <a:pt x="17415" y="8988"/>
                  <a:pt x="17415" y="8668"/>
                </a:cubicBezTo>
                <a:cubicBezTo>
                  <a:pt x="17415" y="8668"/>
                  <a:pt x="17415" y="8508"/>
                  <a:pt x="17415" y="8348"/>
                </a:cubicBezTo>
                <a:cubicBezTo>
                  <a:pt x="17415" y="8348"/>
                  <a:pt x="17550" y="8348"/>
                  <a:pt x="17550" y="8188"/>
                </a:cubicBezTo>
                <a:cubicBezTo>
                  <a:pt x="17550" y="8188"/>
                  <a:pt x="17550" y="8188"/>
                  <a:pt x="17550" y="8188"/>
                </a:cubicBezTo>
                <a:cubicBezTo>
                  <a:pt x="17685" y="8028"/>
                  <a:pt x="17955" y="7708"/>
                  <a:pt x="17955" y="6748"/>
                </a:cubicBezTo>
                <a:cubicBezTo>
                  <a:pt x="18495" y="7068"/>
                  <a:pt x="18630" y="6748"/>
                  <a:pt x="18765" y="6268"/>
                </a:cubicBezTo>
                <a:cubicBezTo>
                  <a:pt x="18900" y="5948"/>
                  <a:pt x="18900" y="5628"/>
                  <a:pt x="18900" y="530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1610" y="13788"/>
                </a:moveTo>
                <a:cubicBezTo>
                  <a:pt x="11475" y="13788"/>
                  <a:pt x="10530" y="13628"/>
                  <a:pt x="9855" y="13148"/>
                </a:cubicBezTo>
                <a:cubicBezTo>
                  <a:pt x="9855" y="16188"/>
                  <a:pt x="9855" y="16188"/>
                  <a:pt x="9855" y="16188"/>
                </a:cubicBezTo>
                <a:cubicBezTo>
                  <a:pt x="9585" y="15868"/>
                  <a:pt x="8775" y="14428"/>
                  <a:pt x="8100" y="14748"/>
                </a:cubicBezTo>
                <a:cubicBezTo>
                  <a:pt x="7830" y="14748"/>
                  <a:pt x="7695" y="14908"/>
                  <a:pt x="7290" y="14908"/>
                </a:cubicBezTo>
                <a:cubicBezTo>
                  <a:pt x="7020" y="14908"/>
                  <a:pt x="7020" y="14908"/>
                  <a:pt x="7020" y="14908"/>
                </a:cubicBezTo>
                <a:cubicBezTo>
                  <a:pt x="6615" y="14908"/>
                  <a:pt x="6480" y="14748"/>
                  <a:pt x="6210" y="14748"/>
                </a:cubicBezTo>
                <a:cubicBezTo>
                  <a:pt x="5535" y="14428"/>
                  <a:pt x="4725" y="15868"/>
                  <a:pt x="4455" y="16188"/>
                </a:cubicBezTo>
                <a:cubicBezTo>
                  <a:pt x="4455" y="13148"/>
                  <a:pt x="4455" y="13148"/>
                  <a:pt x="4455" y="13148"/>
                </a:cubicBezTo>
                <a:cubicBezTo>
                  <a:pt x="3780" y="13628"/>
                  <a:pt x="2835" y="13788"/>
                  <a:pt x="2700" y="13788"/>
                </a:cubicBezTo>
                <a:cubicBezTo>
                  <a:pt x="1080" y="14268"/>
                  <a:pt x="0" y="16668"/>
                  <a:pt x="0" y="18428"/>
                </a:cubicBezTo>
                <a:cubicBezTo>
                  <a:pt x="0" y="20508"/>
                  <a:pt x="5130" y="21148"/>
                  <a:pt x="7155" y="21148"/>
                </a:cubicBezTo>
                <a:cubicBezTo>
                  <a:pt x="9180" y="21148"/>
                  <a:pt x="14310" y="20508"/>
                  <a:pt x="14310" y="18428"/>
                </a:cubicBezTo>
                <a:cubicBezTo>
                  <a:pt x="14310" y="16668"/>
                  <a:pt x="13095" y="14268"/>
                  <a:pt x="11610" y="13788"/>
                </a:cubicBezTo>
                <a:close/>
                <a:moveTo>
                  <a:pt x="11070" y="7708"/>
                </a:moveTo>
                <a:cubicBezTo>
                  <a:pt x="11070" y="7388"/>
                  <a:pt x="10935" y="7228"/>
                  <a:pt x="10935" y="7228"/>
                </a:cubicBezTo>
                <a:cubicBezTo>
                  <a:pt x="10800" y="7068"/>
                  <a:pt x="10665" y="7068"/>
                  <a:pt x="10665" y="7068"/>
                </a:cubicBezTo>
                <a:cubicBezTo>
                  <a:pt x="10800" y="6108"/>
                  <a:pt x="10935" y="5308"/>
                  <a:pt x="10665" y="4348"/>
                </a:cubicBezTo>
                <a:cubicBezTo>
                  <a:pt x="10260" y="2908"/>
                  <a:pt x="9450" y="2108"/>
                  <a:pt x="8775" y="1628"/>
                </a:cubicBezTo>
                <a:cubicBezTo>
                  <a:pt x="8370" y="1468"/>
                  <a:pt x="7155" y="1308"/>
                  <a:pt x="7155" y="1308"/>
                </a:cubicBezTo>
                <a:cubicBezTo>
                  <a:pt x="7155" y="1308"/>
                  <a:pt x="4590" y="988"/>
                  <a:pt x="3645" y="4348"/>
                </a:cubicBezTo>
                <a:cubicBezTo>
                  <a:pt x="3375" y="5308"/>
                  <a:pt x="3510" y="6108"/>
                  <a:pt x="3645" y="7068"/>
                </a:cubicBezTo>
                <a:cubicBezTo>
                  <a:pt x="3645" y="7068"/>
                  <a:pt x="3510" y="7068"/>
                  <a:pt x="3510" y="7228"/>
                </a:cubicBezTo>
                <a:cubicBezTo>
                  <a:pt x="3375" y="7228"/>
                  <a:pt x="3240" y="7388"/>
                  <a:pt x="3240" y="7708"/>
                </a:cubicBezTo>
                <a:cubicBezTo>
                  <a:pt x="3240" y="8028"/>
                  <a:pt x="3240" y="8508"/>
                  <a:pt x="3375" y="8828"/>
                </a:cubicBezTo>
                <a:cubicBezTo>
                  <a:pt x="3510" y="9468"/>
                  <a:pt x="3780" y="9788"/>
                  <a:pt x="4320" y="9468"/>
                </a:cubicBezTo>
                <a:cubicBezTo>
                  <a:pt x="4320" y="10428"/>
                  <a:pt x="4590" y="10908"/>
                  <a:pt x="4725" y="11068"/>
                </a:cubicBezTo>
                <a:cubicBezTo>
                  <a:pt x="4725" y="11068"/>
                  <a:pt x="4725" y="11068"/>
                  <a:pt x="4725" y="11068"/>
                </a:cubicBezTo>
                <a:cubicBezTo>
                  <a:pt x="4725" y="11068"/>
                  <a:pt x="4725" y="11068"/>
                  <a:pt x="4725" y="11068"/>
                </a:cubicBezTo>
                <a:cubicBezTo>
                  <a:pt x="4860" y="11068"/>
                  <a:pt x="4860" y="11228"/>
                  <a:pt x="4860" y="11228"/>
                </a:cubicBezTo>
                <a:cubicBezTo>
                  <a:pt x="4860" y="11228"/>
                  <a:pt x="4860" y="11228"/>
                  <a:pt x="4860" y="11228"/>
                </a:cubicBezTo>
                <a:cubicBezTo>
                  <a:pt x="4860" y="11228"/>
                  <a:pt x="4860" y="11228"/>
                  <a:pt x="4860" y="11228"/>
                </a:cubicBezTo>
                <a:cubicBezTo>
                  <a:pt x="4995" y="11228"/>
                  <a:pt x="4995" y="11228"/>
                  <a:pt x="4995" y="11388"/>
                </a:cubicBezTo>
                <a:cubicBezTo>
                  <a:pt x="4995" y="11388"/>
                  <a:pt x="4995" y="11548"/>
                  <a:pt x="4995" y="11708"/>
                </a:cubicBezTo>
                <a:cubicBezTo>
                  <a:pt x="4995" y="12028"/>
                  <a:pt x="4995" y="12348"/>
                  <a:pt x="5130" y="12668"/>
                </a:cubicBezTo>
                <a:cubicBezTo>
                  <a:pt x="5130" y="12988"/>
                  <a:pt x="6075" y="14588"/>
                  <a:pt x="7155" y="14588"/>
                </a:cubicBezTo>
                <a:cubicBezTo>
                  <a:pt x="8235" y="14588"/>
                  <a:pt x="9315" y="12828"/>
                  <a:pt x="9315" y="12508"/>
                </a:cubicBezTo>
                <a:cubicBezTo>
                  <a:pt x="9315" y="12348"/>
                  <a:pt x="9315" y="12028"/>
                  <a:pt x="9315" y="11708"/>
                </a:cubicBezTo>
                <a:cubicBezTo>
                  <a:pt x="9315" y="11548"/>
                  <a:pt x="9315" y="11388"/>
                  <a:pt x="9315" y="11388"/>
                </a:cubicBezTo>
                <a:cubicBezTo>
                  <a:pt x="9315" y="11228"/>
                  <a:pt x="9450" y="11228"/>
                  <a:pt x="9450" y="11228"/>
                </a:cubicBezTo>
                <a:cubicBezTo>
                  <a:pt x="9450" y="11228"/>
                  <a:pt x="9450" y="11228"/>
                  <a:pt x="9450" y="11228"/>
                </a:cubicBezTo>
                <a:cubicBezTo>
                  <a:pt x="9720" y="11068"/>
                  <a:pt x="9990" y="10588"/>
                  <a:pt x="9990" y="9468"/>
                </a:cubicBezTo>
                <a:cubicBezTo>
                  <a:pt x="10530" y="9788"/>
                  <a:pt x="10800" y="9468"/>
                  <a:pt x="10935" y="8828"/>
                </a:cubicBezTo>
                <a:cubicBezTo>
                  <a:pt x="11070" y="8508"/>
                  <a:pt x="11070" y="8028"/>
                  <a:pt x="11070" y="7708"/>
                </a:cubicBezTo>
                <a:close/>
                <a:moveTo>
                  <a:pt x="11070" y="7708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Rectangle 27"/>
          <p:cNvSpPr/>
          <p:nvPr/>
        </p:nvSpPr>
        <p:spPr bwMode="auto">
          <a:xfrm>
            <a:off x="1956215" y="4028598"/>
            <a:ext cx="1785099" cy="28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ectangle 28"/>
          <p:cNvSpPr/>
          <p:nvPr/>
        </p:nvSpPr>
        <p:spPr bwMode="auto">
          <a:xfrm>
            <a:off x="1524001" y="4323215"/>
            <a:ext cx="2217314" cy="4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Oval 30"/>
          <p:cNvSpPr/>
          <p:nvPr/>
        </p:nvSpPr>
        <p:spPr bwMode="auto">
          <a:xfrm>
            <a:off x="3947039" y="2896847"/>
            <a:ext cx="629670" cy="62922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25" name="AutoShape 31"/>
          <p:cNvSpPr/>
          <p:nvPr/>
        </p:nvSpPr>
        <p:spPr bwMode="auto">
          <a:xfrm>
            <a:off x="4102890" y="3079424"/>
            <a:ext cx="275677" cy="244480"/>
          </a:xfrm>
          <a:custGeom>
            <a:avLst/>
            <a:gdLst>
              <a:gd name="T0" fmla="*/ 8071 w 21600"/>
              <a:gd name="T1" fmla="*/ 8035 h 21600"/>
              <a:gd name="T2" fmla="*/ 11327 w 21600"/>
              <a:gd name="T3" fmla="*/ 9235 h 21600"/>
              <a:gd name="T4" fmla="*/ 14583 w 21600"/>
              <a:gd name="T5" fmla="*/ 4904 h 21600"/>
              <a:gd name="T6" fmla="*/ 15088 w 21600"/>
              <a:gd name="T7" fmla="*/ 4330 h 21600"/>
              <a:gd name="T8" fmla="*/ 17289 w 21600"/>
              <a:gd name="T9" fmla="*/ 6157 h 21600"/>
              <a:gd name="T10" fmla="*/ 17289 w 21600"/>
              <a:gd name="T11" fmla="*/ 3078 h 21600"/>
              <a:gd name="T12" fmla="*/ 17289 w 21600"/>
              <a:gd name="T13" fmla="*/ 0 h 21600"/>
              <a:gd name="T14" fmla="*/ 14583 w 21600"/>
              <a:gd name="T15" fmla="*/ 626 h 21600"/>
              <a:gd name="T16" fmla="*/ 11878 w 21600"/>
              <a:gd name="T17" fmla="*/ 1200 h 21600"/>
              <a:gd name="T18" fmla="*/ 14033 w 21600"/>
              <a:gd name="T19" fmla="*/ 3704 h 21600"/>
              <a:gd name="T20" fmla="*/ 10777 w 21600"/>
              <a:gd name="T21" fmla="*/ 7409 h 21600"/>
              <a:gd name="T22" fmla="*/ 7567 w 21600"/>
              <a:gd name="T23" fmla="*/ 6157 h 21600"/>
              <a:gd name="T24" fmla="*/ 5411 w 21600"/>
              <a:gd name="T25" fmla="*/ 10487 h 21600"/>
              <a:gd name="T26" fmla="*/ 2155 w 21600"/>
              <a:gd name="T27" fmla="*/ 9235 h 21600"/>
              <a:gd name="T28" fmla="*/ 550 w 21600"/>
              <a:gd name="T29" fmla="*/ 14817 h 21600"/>
              <a:gd name="T30" fmla="*/ 0 w 21600"/>
              <a:gd name="T31" fmla="*/ 16017 h 21600"/>
              <a:gd name="T32" fmla="*/ 1055 w 21600"/>
              <a:gd name="T33" fmla="*/ 16643 h 21600"/>
              <a:gd name="T34" fmla="*/ 2706 w 21600"/>
              <a:gd name="T35" fmla="*/ 11113 h 21600"/>
              <a:gd name="T36" fmla="*/ 5916 w 21600"/>
              <a:gd name="T37" fmla="*/ 12313 h 21600"/>
              <a:gd name="T38" fmla="*/ 8071 w 21600"/>
              <a:gd name="T39" fmla="*/ 8035 h 21600"/>
              <a:gd name="T40" fmla="*/ 6466 w 21600"/>
              <a:gd name="T41" fmla="*/ 21600 h 21600"/>
              <a:gd name="T42" fmla="*/ 6466 w 21600"/>
              <a:gd name="T43" fmla="*/ 16643 h 21600"/>
              <a:gd name="T44" fmla="*/ 3761 w 21600"/>
              <a:gd name="T45" fmla="*/ 16643 h 21600"/>
              <a:gd name="T46" fmla="*/ 3761 w 21600"/>
              <a:gd name="T47" fmla="*/ 21600 h 21600"/>
              <a:gd name="T48" fmla="*/ 6466 w 21600"/>
              <a:gd name="T49" fmla="*/ 21600 h 21600"/>
              <a:gd name="T50" fmla="*/ 10227 w 21600"/>
              <a:gd name="T51" fmla="*/ 21600 h 21600"/>
              <a:gd name="T52" fmla="*/ 7567 w 21600"/>
              <a:gd name="T53" fmla="*/ 21600 h 21600"/>
              <a:gd name="T54" fmla="*/ 7567 w 21600"/>
              <a:gd name="T55" fmla="*/ 14817 h 21600"/>
              <a:gd name="T56" fmla="*/ 10227 w 21600"/>
              <a:gd name="T57" fmla="*/ 14817 h 21600"/>
              <a:gd name="T58" fmla="*/ 10227 w 21600"/>
              <a:gd name="T59" fmla="*/ 21600 h 21600"/>
              <a:gd name="T60" fmla="*/ 14033 w 21600"/>
              <a:gd name="T61" fmla="*/ 21600 h 21600"/>
              <a:gd name="T62" fmla="*/ 11327 w 21600"/>
              <a:gd name="T63" fmla="*/ 21600 h 21600"/>
              <a:gd name="T64" fmla="*/ 11327 w 21600"/>
              <a:gd name="T65" fmla="*/ 12313 h 21600"/>
              <a:gd name="T66" fmla="*/ 14033 w 21600"/>
              <a:gd name="T67" fmla="*/ 12313 h 21600"/>
              <a:gd name="T68" fmla="*/ 14033 w 21600"/>
              <a:gd name="T69" fmla="*/ 21600 h 21600"/>
              <a:gd name="T70" fmla="*/ 17794 w 21600"/>
              <a:gd name="T71" fmla="*/ 21600 h 21600"/>
              <a:gd name="T72" fmla="*/ 15088 w 21600"/>
              <a:gd name="T73" fmla="*/ 21600 h 21600"/>
              <a:gd name="T74" fmla="*/ 15088 w 21600"/>
              <a:gd name="T75" fmla="*/ 9861 h 21600"/>
              <a:gd name="T76" fmla="*/ 17794 w 21600"/>
              <a:gd name="T77" fmla="*/ 9861 h 21600"/>
              <a:gd name="T78" fmla="*/ 17794 w 21600"/>
              <a:gd name="T79" fmla="*/ 21600 h 21600"/>
              <a:gd name="T80" fmla="*/ 18894 w 21600"/>
              <a:gd name="T81" fmla="*/ 6783 h 21600"/>
              <a:gd name="T82" fmla="*/ 18894 w 21600"/>
              <a:gd name="T83" fmla="*/ 21600 h 21600"/>
              <a:gd name="T84" fmla="*/ 21600 w 21600"/>
              <a:gd name="T85" fmla="*/ 21600 h 21600"/>
              <a:gd name="T86" fmla="*/ 21600 w 21600"/>
              <a:gd name="T87" fmla="*/ 6783 h 21600"/>
              <a:gd name="T88" fmla="*/ 18894 w 21600"/>
              <a:gd name="T89" fmla="*/ 6783 h 21600"/>
              <a:gd name="T90" fmla="*/ 18894 w 21600"/>
              <a:gd name="T91" fmla="*/ 678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600" h="21600">
                <a:moveTo>
                  <a:pt x="8071" y="8035"/>
                </a:moveTo>
                <a:lnTo>
                  <a:pt x="11327" y="9235"/>
                </a:lnTo>
                <a:lnTo>
                  <a:pt x="14583" y="4904"/>
                </a:lnTo>
                <a:lnTo>
                  <a:pt x="15088" y="4330"/>
                </a:lnTo>
                <a:lnTo>
                  <a:pt x="17289" y="6157"/>
                </a:lnTo>
                <a:lnTo>
                  <a:pt x="17289" y="3078"/>
                </a:lnTo>
                <a:lnTo>
                  <a:pt x="17289" y="0"/>
                </a:lnTo>
                <a:lnTo>
                  <a:pt x="14583" y="626"/>
                </a:lnTo>
                <a:lnTo>
                  <a:pt x="11878" y="1200"/>
                </a:lnTo>
                <a:lnTo>
                  <a:pt x="14033" y="3704"/>
                </a:lnTo>
                <a:lnTo>
                  <a:pt x="10777" y="7409"/>
                </a:lnTo>
                <a:lnTo>
                  <a:pt x="7567" y="6157"/>
                </a:lnTo>
                <a:lnTo>
                  <a:pt x="5411" y="10487"/>
                </a:lnTo>
                <a:lnTo>
                  <a:pt x="2155" y="9235"/>
                </a:lnTo>
                <a:lnTo>
                  <a:pt x="550" y="14817"/>
                </a:lnTo>
                <a:lnTo>
                  <a:pt x="0" y="16017"/>
                </a:lnTo>
                <a:lnTo>
                  <a:pt x="1055" y="16643"/>
                </a:lnTo>
                <a:lnTo>
                  <a:pt x="2706" y="11113"/>
                </a:lnTo>
                <a:lnTo>
                  <a:pt x="5916" y="12313"/>
                </a:lnTo>
                <a:lnTo>
                  <a:pt x="8071" y="8035"/>
                </a:lnTo>
                <a:close/>
                <a:moveTo>
                  <a:pt x="6466" y="21600"/>
                </a:moveTo>
                <a:lnTo>
                  <a:pt x="6466" y="16643"/>
                </a:lnTo>
                <a:lnTo>
                  <a:pt x="3761" y="16643"/>
                </a:lnTo>
                <a:lnTo>
                  <a:pt x="3761" y="21600"/>
                </a:lnTo>
                <a:lnTo>
                  <a:pt x="6466" y="21600"/>
                </a:lnTo>
                <a:close/>
                <a:moveTo>
                  <a:pt x="10227" y="21600"/>
                </a:moveTo>
                <a:lnTo>
                  <a:pt x="7567" y="21600"/>
                </a:lnTo>
                <a:lnTo>
                  <a:pt x="7567" y="14817"/>
                </a:lnTo>
                <a:lnTo>
                  <a:pt x="10227" y="14817"/>
                </a:lnTo>
                <a:lnTo>
                  <a:pt x="10227" y="21600"/>
                </a:lnTo>
                <a:close/>
                <a:moveTo>
                  <a:pt x="14033" y="21600"/>
                </a:moveTo>
                <a:lnTo>
                  <a:pt x="11327" y="21600"/>
                </a:lnTo>
                <a:lnTo>
                  <a:pt x="11327" y="12313"/>
                </a:lnTo>
                <a:lnTo>
                  <a:pt x="14033" y="12313"/>
                </a:lnTo>
                <a:lnTo>
                  <a:pt x="14033" y="21600"/>
                </a:lnTo>
                <a:close/>
                <a:moveTo>
                  <a:pt x="17794" y="21600"/>
                </a:moveTo>
                <a:lnTo>
                  <a:pt x="15088" y="21600"/>
                </a:lnTo>
                <a:lnTo>
                  <a:pt x="15088" y="9861"/>
                </a:lnTo>
                <a:lnTo>
                  <a:pt x="17794" y="9861"/>
                </a:lnTo>
                <a:lnTo>
                  <a:pt x="17794" y="21600"/>
                </a:lnTo>
                <a:close/>
                <a:moveTo>
                  <a:pt x="18894" y="6783"/>
                </a:moveTo>
                <a:lnTo>
                  <a:pt x="18894" y="21600"/>
                </a:lnTo>
                <a:lnTo>
                  <a:pt x="21600" y="21600"/>
                </a:lnTo>
                <a:lnTo>
                  <a:pt x="21600" y="6783"/>
                </a:lnTo>
                <a:lnTo>
                  <a:pt x="18894" y="6783"/>
                </a:lnTo>
                <a:close/>
                <a:moveTo>
                  <a:pt x="18894" y="678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32"/>
          <p:cNvSpPr/>
          <p:nvPr/>
        </p:nvSpPr>
        <p:spPr bwMode="auto">
          <a:xfrm>
            <a:off x="1955432" y="2807181"/>
            <a:ext cx="1785632" cy="288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33"/>
          <p:cNvSpPr/>
          <p:nvPr/>
        </p:nvSpPr>
        <p:spPr bwMode="auto">
          <a:xfrm>
            <a:off x="1523088" y="3101811"/>
            <a:ext cx="2217976" cy="48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Oval 35"/>
          <p:cNvSpPr/>
          <p:nvPr/>
        </p:nvSpPr>
        <p:spPr bwMode="auto">
          <a:xfrm>
            <a:off x="5750296" y="2268147"/>
            <a:ext cx="630266" cy="6287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schemeClr val="bg1"/>
              </a:solidFill>
            </a:endParaRPr>
          </a:p>
        </p:txBody>
      </p:sp>
      <p:sp>
        <p:nvSpPr>
          <p:cNvPr id="29" name="AutoShape 36"/>
          <p:cNvSpPr/>
          <p:nvPr/>
        </p:nvSpPr>
        <p:spPr bwMode="auto">
          <a:xfrm>
            <a:off x="5945248" y="2455270"/>
            <a:ext cx="250540" cy="244277"/>
          </a:xfrm>
          <a:custGeom>
            <a:avLst/>
            <a:gdLst>
              <a:gd name="T0" fmla="*/ 15451 w 20391"/>
              <a:gd name="T1" fmla="*/ 1380 h 20390"/>
              <a:gd name="T2" fmla="*/ 10196 w 20391"/>
              <a:gd name="T3" fmla="*/ 1380 h 20390"/>
              <a:gd name="T4" fmla="*/ 4941 w 20391"/>
              <a:gd name="T5" fmla="*/ 1380 h 20390"/>
              <a:gd name="T6" fmla="*/ 88 w 20391"/>
              <a:gd name="T7" fmla="*/ 3634 h 20390"/>
              <a:gd name="T8" fmla="*/ 6545 w 20391"/>
              <a:gd name="T9" fmla="*/ 11502 h 20390"/>
              <a:gd name="T10" fmla="*/ 9350 w 20391"/>
              <a:gd name="T11" fmla="*/ 13402 h 20390"/>
              <a:gd name="T12" fmla="*/ 8675 w 20391"/>
              <a:gd name="T13" fmla="*/ 18063 h 20390"/>
              <a:gd name="T14" fmla="*/ 5965 w 20391"/>
              <a:gd name="T15" fmla="*/ 20030 h 20390"/>
              <a:gd name="T16" fmla="*/ 5965 w 20391"/>
              <a:gd name="T17" fmla="*/ 20390 h 20390"/>
              <a:gd name="T18" fmla="*/ 10196 w 20391"/>
              <a:gd name="T19" fmla="*/ 20390 h 20390"/>
              <a:gd name="T20" fmla="*/ 14415 w 20391"/>
              <a:gd name="T21" fmla="*/ 20390 h 20390"/>
              <a:gd name="T22" fmla="*/ 14415 w 20391"/>
              <a:gd name="T23" fmla="*/ 20030 h 20390"/>
              <a:gd name="T24" fmla="*/ 11711 w 20391"/>
              <a:gd name="T25" fmla="*/ 18063 h 20390"/>
              <a:gd name="T26" fmla="*/ 11036 w 20391"/>
              <a:gd name="T27" fmla="*/ 13402 h 20390"/>
              <a:gd name="T28" fmla="*/ 13847 w 20391"/>
              <a:gd name="T29" fmla="*/ 11508 h 20390"/>
              <a:gd name="T30" fmla="*/ 20304 w 20391"/>
              <a:gd name="T31" fmla="*/ 3634 h 20390"/>
              <a:gd name="T32" fmla="*/ 15451 w 20391"/>
              <a:gd name="T33" fmla="*/ 1380 h 20390"/>
              <a:gd name="T34" fmla="*/ 1586 w 20391"/>
              <a:gd name="T35" fmla="*/ 1539 h 20390"/>
              <a:gd name="T36" fmla="*/ 5207 w 20391"/>
              <a:gd name="T37" fmla="*/ 3512 h 20390"/>
              <a:gd name="T38" fmla="*/ 6101 w 20391"/>
              <a:gd name="T39" fmla="*/ 10005 h 20390"/>
              <a:gd name="T40" fmla="*/ 6231 w 20391"/>
              <a:gd name="T41" fmla="*/ 10793 h 20390"/>
              <a:gd name="T42" fmla="*/ 1586 w 20391"/>
              <a:gd name="T43" fmla="*/ 1539 h 20390"/>
              <a:gd name="T44" fmla="*/ 14167 w 20391"/>
              <a:gd name="T45" fmla="*/ 10793 h 20390"/>
              <a:gd name="T46" fmla="*/ 14291 w 20391"/>
              <a:gd name="T47" fmla="*/ 10005 h 20390"/>
              <a:gd name="T48" fmla="*/ 15185 w 20391"/>
              <a:gd name="T49" fmla="*/ 3512 h 20390"/>
              <a:gd name="T50" fmla="*/ 18812 w 20391"/>
              <a:gd name="T51" fmla="*/ 1539 h 20390"/>
              <a:gd name="T52" fmla="*/ 14167 w 20391"/>
              <a:gd name="T53" fmla="*/ 10793 h 20390"/>
              <a:gd name="T54" fmla="*/ 14167 w 20391"/>
              <a:gd name="T55" fmla="*/ 10793 h 20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391" h="20390">
                <a:moveTo>
                  <a:pt x="15451" y="1380"/>
                </a:moveTo>
                <a:cubicBezTo>
                  <a:pt x="10196" y="1380"/>
                  <a:pt x="10196" y="1380"/>
                  <a:pt x="10196" y="1380"/>
                </a:cubicBezTo>
                <a:cubicBezTo>
                  <a:pt x="4941" y="1380"/>
                  <a:pt x="4941" y="1380"/>
                  <a:pt x="4941" y="1380"/>
                </a:cubicBezTo>
                <a:cubicBezTo>
                  <a:pt x="2953" y="-1210"/>
                  <a:pt x="-604" y="18"/>
                  <a:pt x="88" y="3634"/>
                </a:cubicBezTo>
                <a:cubicBezTo>
                  <a:pt x="923" y="7055"/>
                  <a:pt x="3775" y="9608"/>
                  <a:pt x="6545" y="11502"/>
                </a:cubicBezTo>
                <a:cubicBezTo>
                  <a:pt x="7119" y="12467"/>
                  <a:pt x="8184" y="13157"/>
                  <a:pt x="9350" y="13402"/>
                </a:cubicBezTo>
                <a:cubicBezTo>
                  <a:pt x="9362" y="13884"/>
                  <a:pt x="9403" y="16792"/>
                  <a:pt x="8675" y="18063"/>
                </a:cubicBezTo>
                <a:cubicBezTo>
                  <a:pt x="8101" y="18979"/>
                  <a:pt x="5965" y="20030"/>
                  <a:pt x="5965" y="20030"/>
                </a:cubicBezTo>
                <a:cubicBezTo>
                  <a:pt x="5965" y="20390"/>
                  <a:pt x="5965" y="20390"/>
                  <a:pt x="5965" y="20390"/>
                </a:cubicBezTo>
                <a:cubicBezTo>
                  <a:pt x="10196" y="20390"/>
                  <a:pt x="10196" y="20390"/>
                  <a:pt x="10196" y="20390"/>
                </a:cubicBezTo>
                <a:cubicBezTo>
                  <a:pt x="14415" y="20390"/>
                  <a:pt x="14415" y="20390"/>
                  <a:pt x="14415" y="20390"/>
                </a:cubicBezTo>
                <a:cubicBezTo>
                  <a:pt x="14415" y="20030"/>
                  <a:pt x="14415" y="20030"/>
                  <a:pt x="14415" y="20030"/>
                </a:cubicBezTo>
                <a:cubicBezTo>
                  <a:pt x="14415" y="20030"/>
                  <a:pt x="12285" y="18985"/>
                  <a:pt x="11711" y="18063"/>
                </a:cubicBezTo>
                <a:cubicBezTo>
                  <a:pt x="10983" y="16792"/>
                  <a:pt x="11030" y="13890"/>
                  <a:pt x="11036" y="13402"/>
                </a:cubicBezTo>
                <a:cubicBezTo>
                  <a:pt x="12202" y="13157"/>
                  <a:pt x="13273" y="12473"/>
                  <a:pt x="13847" y="11508"/>
                </a:cubicBezTo>
                <a:cubicBezTo>
                  <a:pt x="16617" y="9608"/>
                  <a:pt x="19469" y="7055"/>
                  <a:pt x="20304" y="3634"/>
                </a:cubicBezTo>
                <a:cubicBezTo>
                  <a:pt x="20996" y="18"/>
                  <a:pt x="17439" y="-1210"/>
                  <a:pt x="15451" y="1380"/>
                </a:cubicBezTo>
                <a:close/>
                <a:moveTo>
                  <a:pt x="1586" y="1539"/>
                </a:moveTo>
                <a:cubicBezTo>
                  <a:pt x="3231" y="555"/>
                  <a:pt x="4657" y="2541"/>
                  <a:pt x="5207" y="3512"/>
                </a:cubicBezTo>
                <a:cubicBezTo>
                  <a:pt x="5580" y="5290"/>
                  <a:pt x="6042" y="7873"/>
                  <a:pt x="6101" y="10005"/>
                </a:cubicBezTo>
                <a:cubicBezTo>
                  <a:pt x="6113" y="10280"/>
                  <a:pt x="6154" y="10543"/>
                  <a:pt x="6231" y="10793"/>
                </a:cubicBezTo>
                <a:cubicBezTo>
                  <a:pt x="810" y="7067"/>
                  <a:pt x="159" y="2388"/>
                  <a:pt x="1586" y="1539"/>
                </a:cubicBezTo>
                <a:close/>
                <a:moveTo>
                  <a:pt x="14167" y="10793"/>
                </a:moveTo>
                <a:cubicBezTo>
                  <a:pt x="14238" y="10543"/>
                  <a:pt x="14285" y="10280"/>
                  <a:pt x="14291" y="10005"/>
                </a:cubicBezTo>
                <a:cubicBezTo>
                  <a:pt x="14350" y="7873"/>
                  <a:pt x="14812" y="5290"/>
                  <a:pt x="15185" y="3512"/>
                </a:cubicBezTo>
                <a:cubicBezTo>
                  <a:pt x="15735" y="2541"/>
                  <a:pt x="17161" y="555"/>
                  <a:pt x="18812" y="1539"/>
                </a:cubicBezTo>
                <a:cubicBezTo>
                  <a:pt x="20239" y="2388"/>
                  <a:pt x="19588" y="7067"/>
                  <a:pt x="14167" y="10793"/>
                </a:cubicBezTo>
                <a:close/>
                <a:moveTo>
                  <a:pt x="14167" y="1079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Rectangle 37"/>
          <p:cNvSpPr/>
          <p:nvPr/>
        </p:nvSpPr>
        <p:spPr bwMode="auto">
          <a:xfrm>
            <a:off x="4964654" y="1967499"/>
            <a:ext cx="2262693" cy="30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030071" y="-362857"/>
            <a:ext cx="4131858" cy="1625600"/>
            <a:chOff x="3885314" y="-259188"/>
            <a:chExt cx="4131858" cy="1625600"/>
          </a:xfrm>
        </p:grpSpPr>
        <p:sp>
          <p:nvSpPr>
            <p:cNvPr id="32" name="圆角矩形 31"/>
            <p:cNvSpPr/>
            <p:nvPr/>
          </p:nvSpPr>
          <p:spPr>
            <a:xfrm>
              <a:off x="3885314" y="-259188"/>
              <a:ext cx="4131858" cy="1625600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2613" tIns="81307" rIns="162613" bIns="81307" anchor="ctr"/>
            <a:lstStyle/>
            <a:p>
              <a:pPr algn="ctr" latinLnBrk="1">
                <a:defRPr/>
              </a:pPr>
              <a:endParaRPr lang="zh-CN" altLang="en-US" sz="4800" dirty="0">
                <a:solidFill>
                  <a:prstClr val="white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078901" y="464309"/>
              <a:ext cx="3744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Trajan Pro" panose="02020502050506020301" pitchFamily="18" charset="0"/>
                </a:rPr>
                <a:t>请在此处添加您的标题</a:t>
              </a:r>
              <a:endParaRPr lang="zh-CN" altLang="en-US" sz="2400" b="1" dirty="0">
                <a:solidFill>
                  <a:schemeClr val="bg1"/>
                </a:solidFill>
                <a:latin typeface="Trajan Pro" panose="02020502050506020301" pitchFamily="18" charset="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4695617" y="80544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09279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489993749823&amp;di=181df21dbe21c23a66e3eb1151e0171f&amp;imgtype=0&amp;src=http%3A%2F%2Fwww.ilikewallpaper.net%2Fipad-air-wallpapers%2Fdownload%2F18506%2FSpace-Meteorite-Planet-Rain-ipad-air-wallpaper-ilikewallpaper_c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2192000" cy="819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3957484" y="1557184"/>
            <a:ext cx="4277032" cy="4277032"/>
            <a:chOff x="3957484" y="1254634"/>
            <a:chExt cx="4277032" cy="4277032"/>
          </a:xfrm>
        </p:grpSpPr>
        <p:sp>
          <p:nvSpPr>
            <p:cNvPr id="8" name="椭圆 7"/>
            <p:cNvSpPr/>
            <p:nvPr/>
          </p:nvSpPr>
          <p:spPr>
            <a:xfrm>
              <a:off x="3957484" y="1254634"/>
              <a:ext cx="4277032" cy="4277032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206580" y="2132673"/>
              <a:ext cx="3778840" cy="2198460"/>
              <a:chOff x="4839641" y="2132673"/>
              <a:chExt cx="3778840" cy="2198460"/>
            </a:xfrm>
          </p:grpSpPr>
          <p:sp>
            <p:nvSpPr>
              <p:cNvPr id="4" name="MH_Others_1"/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5192891" y="2132673"/>
                <a:ext cx="3072341" cy="12604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 latinLnBrk="1"/>
                <a:r>
                  <a:rPr lang="en-US" altLang="zh-CN" sz="5867" b="1" dirty="0" smtClean="0">
                    <a:solidFill>
                      <a:prstClr val="white"/>
                    </a:solidFill>
                    <a:sym typeface="Arial" panose="020B0604020202020204" pitchFamily="34" charset="0"/>
                  </a:rPr>
                  <a:t>part02</a:t>
                </a:r>
                <a:endParaRPr lang="zh-CN" altLang="en-US" sz="5867" b="1" dirty="0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5095768" y="3961801"/>
                <a:ext cx="32665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algn="ctr" eaLnBrk="1" latinLnBrk="1" hangingPunct="1"/>
                <a:r>
                  <a:rPr kumimoji="0" lang="en-US" altLang="ko-KR" sz="800" dirty="0" err="1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Powerpoint</a:t>
                </a:r>
                <a:r>
                  <a:rPr kumimoji="0" lang="en-US" altLang="ko-KR" sz="800" dirty="0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 is a complete presentation graphic package.</a:t>
                </a:r>
              </a:p>
              <a:p>
                <a:pPr algn="ctr" eaLnBrk="1" latinLnBrk="1" hangingPunct="1"/>
                <a:r>
                  <a:rPr kumimoji="0" lang="en-US" altLang="ko-KR" sz="800" dirty="0">
                    <a:solidFill>
                      <a:prstClr val="white"/>
                    </a:solidFill>
                    <a:latin typeface="Arial" panose="020F0502020204030204"/>
                    <a:ea typeface="微软雅黑"/>
                    <a:cs typeface="+mn-ea"/>
                    <a:sym typeface="+mn-lt"/>
                  </a:rPr>
                  <a:t>it gives you everything you need to produce a professional-looking presentation</a:t>
                </a:r>
              </a:p>
            </p:txBody>
          </p:sp>
          <p:sp>
            <p:nvSpPr>
              <p:cNvPr id="6" name="MH_Others_2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4839641" y="3347175"/>
                <a:ext cx="377884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latinLnBrk="1">
                  <a:defRPr/>
                </a:pPr>
                <a:r>
                  <a:rPr lang="zh-CN" altLang="en-US" sz="3200" dirty="0">
                    <a:solidFill>
                      <a:prstClr val="white"/>
                    </a:solidFill>
                    <a:sym typeface="Arial" panose="020B0604020202020204" pitchFamily="34" charset="0"/>
                  </a:rPr>
                  <a:t>在此输入您的标题</a:t>
                </a:r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5450129" y="3304662"/>
                <a:ext cx="255786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3070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2049</Words>
  <PresentationFormat>自定义</PresentationFormat>
  <Paragraphs>283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2015-05-05T08:02:14Z</dcterms:created>
  <dcterms:modified xsi:type="dcterms:W3CDTF">2017-11-17T07:19:28Z</dcterms:modified>
</cp:coreProperties>
</file>